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Karl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Karla-bold.fntdata"/><Relationship Id="rId27" Type="http://schemas.openxmlformats.org/officeDocument/2006/relationships/font" Target="fonts/Karl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Karl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Karl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dd4c1c0c8_1_3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dd4c1c0c8_1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dd4c1c0c8_1_5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dd4c1c0c8_1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dd4c1c0c8_1_5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dd4c1c0c8_1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d4c1c0c8_1_5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d4c1c0c8_1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dd4c1c0c8_1_3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dd4c1c0c8_1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dd4c1c0c8_1_5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dd4c1c0c8_1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dd4c1c0c8_1_3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dd4c1c0c8_1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d4c1c0c8_1_3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d4c1c0c8_1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d4c1c0c8_1_4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d4c1c0c8_1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dd4c1c0c8_1_4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dd4c1c0c8_1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dd4c1c0c8_1_4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dd4c1c0c8_1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dd4c1c0c8_1_4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dd4c1c0c8_1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dd4c1c0c8_1_4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dd4c1c0c8_1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onWindowFocusChanged(booleano)</a:t>
            </a:r>
            <a:endParaRPr sz="1500">
              <a:solidFill>
                <a:srgbClr val="12186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	Permite saber si actividad visible</a:t>
            </a: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dd4c1c0c8_1_5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dd4c1c0c8_1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B3B7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reference/android/app/Activity.html#onStop()" TargetMode="External"/><Relationship Id="rId4" Type="http://schemas.openxmlformats.org/officeDocument/2006/relationships/hyperlink" Target="https://developer.android.com/reference/android/app/Activity.html#onStop()" TargetMode="External"/><Relationship Id="rId5" Type="http://schemas.openxmlformats.org/officeDocument/2006/relationships/hyperlink" Target="https://developer.android.com/reference/android/app/Activity.html#onCreate(android.os.Bundle)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app/Activity.html#onRestart()" TargetMode="External"/><Relationship Id="rId4" Type="http://schemas.openxmlformats.org/officeDocument/2006/relationships/hyperlink" Target="https://developer.android.com/reference/android/app/Activity.html#onCreate(android.os.Bundle)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app/Activity#onDestroy()" TargetMode="External"/><Relationship Id="rId4" Type="http://schemas.openxmlformats.org/officeDocument/2006/relationships/hyperlink" Target="https://developer.android.com/reference/android/app/Activity.html#onCreate(android.os.Bundle)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app/Activity.html#onCreate(android.os.Bundle)" TargetMode="External"/><Relationship Id="rId4" Type="http://schemas.openxmlformats.org/officeDocument/2006/relationships/hyperlink" Target="https://developer.android.com/reference/android/app/Activity.html#onCreate(android.os.Bundle)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app/Activity.html#onStart()" TargetMode="External"/><Relationship Id="rId4" Type="http://schemas.openxmlformats.org/officeDocument/2006/relationships/hyperlink" Target="https://developer.android.com/reference/android/app/Activity.html#onCreate(android.os.Bundle)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app/Activity.html#onResume()" TargetMode="External"/><Relationship Id="rId4" Type="http://schemas.openxmlformats.org/officeDocument/2006/relationships/hyperlink" Target="https://developer.android.com/reference/android/app/Activity.html#onResume()" TargetMode="External"/><Relationship Id="rId5" Type="http://schemas.openxmlformats.org/officeDocument/2006/relationships/hyperlink" Target="https://developer.android.com/reference/android/app/Activity.html#onCreate(android.os.Bundle)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app/Activity.html#onPause()" TargetMode="External"/><Relationship Id="rId4" Type="http://schemas.openxmlformats.org/officeDocument/2006/relationships/hyperlink" Target="https://developer.android.com/reference/android/app/Activity.html#onResume()" TargetMode="External"/><Relationship Id="rId5" Type="http://schemas.openxmlformats.org/officeDocument/2006/relationships/hyperlink" Target="https://developer.android.com/reference/android/app/Activity.html#onCreate(android.os.Bundle)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4: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Ciclo de vida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de una app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649050" y="684875"/>
            <a:ext cx="6199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Eventos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en el ciclo de vida de una app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655650" y="1258225"/>
            <a:ext cx="8488500" cy="31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b="1" lang="es" sz="20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onStop</a:t>
            </a:r>
            <a:r>
              <a:rPr lang="es" sz="20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000" u="sng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Se llama cuando la actividad ya no será visible para el usuario</a:t>
            </a:r>
            <a:endParaRPr b="1"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https://developer.android.com/reference/android/app/Activity.html#onStop()</a:t>
            </a:r>
            <a:endParaRPr b="1" sz="24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121867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649050" y="684875"/>
            <a:ext cx="6199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Eventos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en el ciclo de vida de una app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655650" y="1258225"/>
            <a:ext cx="8488500" cy="31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b="1" lang="es" sz="20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onRestart</a:t>
            </a:r>
            <a:r>
              <a:rPr lang="es" sz="20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000" u="sng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Llamado cuando comienza la actividad</a:t>
            </a:r>
            <a:endParaRPr b="1"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Llamado después de `onStop()` (actividad muestra -nuevamente- al usuario).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Seguido de `onStart()` y luego `onResume()`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https://developer.android.com/reference/android/app/Activity.html#onRestart()</a:t>
            </a:r>
            <a:endParaRPr b="1" sz="24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649050" y="684875"/>
            <a:ext cx="6199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Eventos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en el ciclo de vida de una app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655650" y="1258225"/>
            <a:ext cx="8488500" cy="31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b="1" lang="es" sz="20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onDestroy</a:t>
            </a:r>
            <a:r>
              <a:rPr lang="es" sz="20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000" u="sng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Último evento antes de la destrucción</a:t>
            </a:r>
            <a:endParaRPr b="1"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Limpieza final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Se puede validar que va a desaparecer con </a:t>
            </a:r>
            <a:r>
              <a:rPr i="1"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isFinishing()</a:t>
            </a: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https://developer.android.com/reference/android/app/Activity#onDestroy()</a:t>
            </a:r>
            <a:r>
              <a:rPr b="1" lang="es" sz="24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4294967295" type="subTitle"/>
          </p:nvPr>
        </p:nvSpPr>
        <p:spPr>
          <a:xfrm>
            <a:off x="2949300" y="3623050"/>
            <a:ext cx="3245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Anotaciones de cliclo de vida: </a:t>
            </a: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288" y="1061750"/>
            <a:ext cx="4553424" cy="2561301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CONTENIDOS VISTOS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84760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Ciclo de vida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Vimos el ciclo de vida de una app Android así como los eventos que se pueden controlar desde el código y para qué controlarlos.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7"/>
          <p:cNvSpPr txBox="1"/>
          <p:nvPr>
            <p:ph idx="2" type="body"/>
          </p:nvPr>
        </p:nvSpPr>
        <p:spPr>
          <a:xfrm>
            <a:off x="301893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@</a:t>
            </a: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AfterExtras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Vimos que esta anotación permite </a:t>
            </a:r>
            <a:r>
              <a:rPr lang="es" sz="10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ejecutar código después de la inyección de extras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y como se aplica.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7"/>
          <p:cNvSpPr txBox="1"/>
          <p:nvPr>
            <p:ph idx="3" type="body"/>
          </p:nvPr>
        </p:nvSpPr>
        <p:spPr>
          <a:xfrm>
            <a:off x="5190261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@</a:t>
            </a: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AfterInject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Vimos que esta anotación p</a:t>
            </a:r>
            <a:r>
              <a:rPr lang="es" sz="10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ermite ejecutar código después de la inyección de dependencias 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y como se aplica.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847600" y="304800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@</a:t>
            </a: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AfterViews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Vimos que esta anotación permite ejecutar código después d</a:t>
            </a:r>
            <a:r>
              <a:rPr lang="es" sz="10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el binding de vistas 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y como se aplica.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018925" y="3047988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Práctica #3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Hicimos una app que nos permitía ver las funcionalidades de las anotaciones anteriores y ver como interactúan con el ciclo de vida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500" y="2933163"/>
            <a:ext cx="1305000" cy="1534680"/>
          </a:xfrm>
          <a:prstGeom prst="rect">
            <a:avLst/>
          </a:prstGeom>
          <a:noFill/>
          <a:ln>
            <a:noFill/>
          </a:ln>
          <a:effectLst>
            <a:outerShdw blurRad="471488" rotWithShape="0" algn="bl" dir="20220000" dist="2095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838250" y="1504950"/>
            <a:ext cx="70674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Introduccion a AndroidAnnotations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Primeras anotaciones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Inyección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Ciclo de vida de una app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Acceso a los recursos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Practica final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Recapitulación de las anotaciones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150" y="1253929"/>
            <a:ext cx="3969001" cy="2635649"/>
          </a:xfrm>
          <a:prstGeom prst="rect">
            <a:avLst/>
          </a:prstGeom>
          <a:noFill/>
          <a:ln>
            <a:noFill/>
          </a:ln>
          <a:effectLst>
            <a:outerShdw blurRad="414338" rotWithShape="0" algn="bl" dir="19860000" dist="295275">
              <a:srgbClr val="000000">
                <a:alpha val="56000"/>
              </a:srgbClr>
            </a:outerShdw>
          </a:effectLst>
        </p:spPr>
      </p:pic>
      <p:sp>
        <p:nvSpPr>
          <p:cNvPr id="78" name="Google Shape;78;p16"/>
          <p:cNvSpPr txBox="1"/>
          <p:nvPr>
            <p:ph idx="4294967295" type="body"/>
          </p:nvPr>
        </p:nvSpPr>
        <p:spPr>
          <a:xfrm>
            <a:off x="-1009600" y="911700"/>
            <a:ext cx="70674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b="1" lang="es" sz="15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Actividad</a:t>
            </a:r>
            <a:endParaRPr sz="15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2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lemento básico donde </a:t>
            </a:r>
            <a:r>
              <a:rPr i="1"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usuario interactúa</a:t>
            </a:r>
            <a:endParaRPr i="1"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2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Nacen, crecen, se reproducen y mueren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b="1" lang="es" sz="15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Ejecución</a:t>
            </a: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de una App Android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2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Dentro de su propio </a:t>
            </a:r>
            <a:r>
              <a:rPr i="1"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proceso Linux</a:t>
            </a:r>
            <a:endParaRPr i="1"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2" marL="18288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Continua hasta </a:t>
            </a:r>
            <a:r>
              <a:rPr i="1"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OS determine destrucción</a:t>
            </a:r>
            <a:endParaRPr i="1"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Tras </a:t>
            </a:r>
            <a:r>
              <a:rPr b="1" lang="es" sz="15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eliminar</a:t>
            </a: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el proceso, el usuario vuelve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2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Se creará nuevamente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2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i="1"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Programador</a:t>
            </a: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debe </a:t>
            </a:r>
            <a:r>
              <a:rPr i="1" lang="es" sz="15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almacenar</a:t>
            </a: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el estado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Administración de </a:t>
            </a:r>
            <a:r>
              <a:rPr b="1" lang="es" sz="15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actividades ya mostradas</a:t>
            </a:r>
            <a:endParaRPr b="1" sz="15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2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i="1"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Pila</a:t>
            </a:r>
            <a:endParaRPr i="1"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1717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4294967295" type="body"/>
          </p:nvPr>
        </p:nvSpPr>
        <p:spPr>
          <a:xfrm>
            <a:off x="76350" y="1972350"/>
            <a:ext cx="3143100" cy="11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Android es </a:t>
            </a:r>
            <a:r>
              <a:rPr b="1"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sensible</a:t>
            </a:r>
            <a:endParaRPr b="1"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al </a:t>
            </a:r>
            <a:r>
              <a:rPr b="1"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ciclo de vida</a:t>
            </a: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de la actividad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Gestión por </a:t>
            </a:r>
            <a:r>
              <a:rPr b="1" lang="es" sz="15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EVENTOS</a:t>
            </a:r>
            <a:endParaRPr b="1" sz="15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0" y="274675"/>
            <a:ext cx="3570175" cy="4594125"/>
          </a:xfrm>
          <a:prstGeom prst="rect">
            <a:avLst/>
          </a:prstGeom>
          <a:noFill/>
          <a:ln>
            <a:noFill/>
          </a:ln>
          <a:effectLst>
            <a:outerShdw blurRad="414338" rotWithShape="0" algn="bl" dir="19860000" dist="295275">
              <a:srgbClr val="000000">
                <a:alpha val="56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649050" y="68487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Estados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de una app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655650" y="1258225"/>
            <a:ext cx="781200" cy="31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 u="sng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Estado</a:t>
            </a:r>
            <a:endParaRPr b="1" sz="1200" u="sng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Running</a:t>
            </a:r>
            <a:endParaRPr i="1" sz="12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Paused</a:t>
            </a:r>
            <a:endParaRPr i="1" sz="12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Stopped</a:t>
            </a:r>
            <a:endParaRPr i="1" sz="12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Killed</a:t>
            </a:r>
            <a:endParaRPr i="1" sz="12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1436850" y="1258225"/>
            <a:ext cx="7058100" cy="31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 u="sng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Descripción</a:t>
            </a:r>
            <a:endParaRPr b="1" sz="1200" u="sng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La actividad es visible e interactúa con el usuario.</a:t>
            </a:r>
            <a:endParaRPr sz="12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 actividad sigue siendo visible pero se ha dejado de usar, la instancia se está ejecutando pero el sistema puede anularla.</a:t>
            </a:r>
            <a:endParaRPr sz="12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 actividad no es visible, la instancia se está ejecutando, pero puede ser eliminada por el sistema.</a:t>
            </a:r>
            <a:endParaRPr sz="12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La actividad ha sido terminada por el sistema mediante una llamada a su método "finish()".</a:t>
            </a:r>
            <a:endParaRPr sz="12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649050" y="684875"/>
            <a:ext cx="6199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Eventos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en el ciclo de vida de una app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655650" y="1258225"/>
            <a:ext cx="8488500" cy="31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b="1" lang="es" sz="20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es" sz="20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(Bundle savedInstanceState)</a:t>
            </a:r>
            <a:endParaRPr sz="2000" u="sng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Llamado cuando comienza la actividad</a:t>
            </a:r>
            <a:endParaRPr b="1"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Debe ir la mayoría de las inicializaciones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Recuperar los datos que se muestran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https://developer.android.com/reference/android/app/Activity.html#onCreate(android.os.Bundle)</a:t>
            </a:r>
            <a:endParaRPr b="1" sz="24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649050" y="684875"/>
            <a:ext cx="6199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Eventos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en el ciclo de vida de una app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655650" y="1258225"/>
            <a:ext cx="8488500" cy="31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b="1" lang="es" sz="20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onStart</a:t>
            </a:r>
            <a:r>
              <a:rPr lang="es" sz="20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20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u="sng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Se llama después de onCreate(Bundle) o después de onRestart()</a:t>
            </a:r>
            <a:endParaRPr b="1"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Será seguido por el método onResume()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Se ejecutará cuando la actividad se muestre al usuario.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https://developer.android.com/reference/android/app/Activity.html#onStart()</a:t>
            </a:r>
            <a:r>
              <a:rPr lang="es"/>
              <a:t> </a:t>
            </a:r>
            <a:endParaRPr b="1" sz="2400">
              <a:solidFill>
                <a:srgbClr val="121867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649050" y="684875"/>
            <a:ext cx="6199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Eventos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en el ciclo de vida de una app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655650" y="1258225"/>
            <a:ext cx="8488500" cy="31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b="1" lang="es" sz="20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onResume</a:t>
            </a:r>
            <a:r>
              <a:rPr lang="es" sz="20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000" u="sng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Llamado después de onRestoreInstanceState(Bundle), onRestart() o onPause()</a:t>
            </a:r>
            <a:endParaRPr b="1"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Lanzar animaciones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Abrir elementos de acceso exclusivo (como la cámara)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Puede ser actividad no visible al usuario: </a:t>
            </a:r>
            <a:r>
              <a:rPr lang="es" sz="15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onWindowFocusChanged(booleano)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https://developer.android.com/reference/android/app/Activity.html#onResume()</a:t>
            </a:r>
            <a:endParaRPr b="1" sz="24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 b="1" sz="2400">
              <a:solidFill>
                <a:srgbClr val="121867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649050" y="684875"/>
            <a:ext cx="6199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Eventos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en el ciclo de vida de una app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655650" y="1258225"/>
            <a:ext cx="8488500" cy="31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b="1" lang="es" sz="20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onPause</a:t>
            </a:r>
            <a:r>
              <a:rPr lang="es" sz="2000">
                <a:solidFill>
                  <a:srgbClr val="121867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000" u="sng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Llamado cuando la app pasa a background. Contraparte onResume()</a:t>
            </a:r>
            <a:endParaRPr b="1"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Guardar estados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Detener animaciones y elementos consumen CPU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Cerrar acceso a recursos exclusivos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https://developer.android.com/reference/android/app/Activity.html#onPause()</a:t>
            </a:r>
            <a:endParaRPr b="1" sz="2400">
              <a:solidFill>
                <a:srgbClr val="121867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 b="1" sz="2400">
              <a:solidFill>
                <a:srgbClr val="121867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