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5" Type="http://schemas.openxmlformats.org/officeDocument/2006/relationships/slide" Target="slides/slide1.xml"/><Relationship Id="rId19" Type="http://schemas.openxmlformats.org/officeDocument/2006/relationships/font" Target="fonts/Karla-boldItalic.fntdata"/><Relationship Id="rId6" Type="http://schemas.openxmlformats.org/officeDocument/2006/relationships/slide" Target="slides/slide2.xml"/><Relationship Id="rId18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5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4c1c0c8_1_5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4c1c0c8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1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Acceso a los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recursos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Acceso a los recursos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