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colors2.xml" ContentType="application/vnd.openxmlformats-officedocument.drawingml.diagramColors+xml"/>
  <Override PartName="/ppt/diagrams/quickStyle3.xml" ContentType="application/vnd.openxmlformats-officedocument.drawingml.diagramStyle+xml"/>
  <Override PartName="/ppt/diagrams/data2.xml" ContentType="application/vnd.openxmlformats-officedocument.drawingml.diagramData+xml"/>
  <Override PartName="/ppt/diagrams/layout3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2.xml" ContentType="application/vnd.openxmlformats-officedocument.drawingml.diagramStyle+xml"/>
  <Override PartName="/ppt/diagrams/data3.xml" ContentType="application/vnd.openxmlformats-officedocument.drawingml.diagramData+xml"/>
  <Override PartName="/ppt/diagrams/drawing6.xml" ContentType="application/vnd.ms-office.drawingml.diagramDrawing+xml"/>
  <Override PartName="/ppt/diagrams/drawing2.xml" ContentType="application/vnd.ms-office.drawingml.diagramDrawing+xml"/>
  <Override PartName="/ppt/diagrams/colors3.xml" ContentType="application/vnd.openxmlformats-officedocument.drawingml.diagramColors+xml"/>
  <Override PartName="/ppt/diagrams/quickStyle4.xml" ContentType="application/vnd.openxmlformats-officedocument.drawingml.diagram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drawing3.xml" ContentType="application/vnd.ms-office.drawingml.diagramDrawing+xml"/>
  <Override PartName="/ppt/diagrams/colors4.xml" ContentType="application/vnd.openxmlformats-officedocument.drawingml.diagramColors+xml"/>
  <Override PartName="/ppt/diagrams/quickStyle5.xml" ContentType="application/vnd.openxmlformats-officedocument.drawingml.diagram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drawing4.xml" ContentType="application/vnd.ms-office.drawingml.diagramDrawing+xml"/>
  <Override PartName="/ppt/diagrams/colors5.xml" ContentType="application/vnd.openxmlformats-officedocument.drawingml.diagramColors+xml"/>
  <Override PartName="/ppt/diagrams/quickStyle6.xml" ContentType="application/vnd.openxmlformats-officedocument.drawingml.diagram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colors6.xml" ContentType="application/vnd.openxmlformats-officedocument.drawingml.diagramColors+xml"/>
  <Override PartName="/ppt/diagrams/drawing5.xml" ContentType="application/vnd.ms-office.drawingml.diagramDrawing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jpeg" ContentType="image/jpeg"/>
  <Override PartName="/ppt/media/image4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jpeg" ContentType="image/jpe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42D152-3DF2-D548-8EEE-B9B22E4F93CD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394E67-0841-7341-B886-26A149EACC10}">
      <dgm:prSet phldrT="[Text]"/>
      <dgm:spPr/>
      <dgm:t>
        <a:bodyPr/>
        <a:lstStyle/>
        <a:p>
          <a:r>
            <a:rPr lang="en-US" dirty="0"/>
            <a:t>Java Procedural</a:t>
          </a:r>
        </a:p>
      </dgm:t>
    </dgm:pt>
    <dgm:pt modelId="{77473F5D-1F13-4243-87DF-33ED578CA243}" type="parTrans" cxnId="{3DC63B3F-CF9D-FF40-82F7-F12C3351A4E7}">
      <dgm:prSet/>
      <dgm:spPr/>
      <dgm:t>
        <a:bodyPr/>
        <a:lstStyle/>
        <a:p>
          <a:endParaRPr lang="en-US"/>
        </a:p>
      </dgm:t>
    </dgm:pt>
    <dgm:pt modelId="{9C9EAA60-E33F-9246-8D5E-4F7B9EF5166C}" type="sibTrans" cxnId="{3DC63B3F-CF9D-FF40-82F7-F12C3351A4E7}">
      <dgm:prSet/>
      <dgm:spPr/>
      <dgm:t>
        <a:bodyPr/>
        <a:lstStyle/>
        <a:p>
          <a:endParaRPr lang="en-US"/>
        </a:p>
      </dgm:t>
    </dgm:pt>
    <dgm:pt modelId="{D07689CC-1743-1541-A04C-2CB5CE47F8EC}">
      <dgm:prSet phldrT="[Text]"/>
      <dgm:spPr/>
      <dgm:t>
        <a:bodyPr/>
        <a:lstStyle/>
        <a:p>
          <a:r>
            <a:rPr lang="en-US" dirty="0" err="1"/>
            <a:t>Tipos</a:t>
          </a:r>
          <a:r>
            <a:rPr lang="en-US" dirty="0"/>
            <a:t> de Dato</a:t>
          </a:r>
        </a:p>
      </dgm:t>
    </dgm:pt>
    <dgm:pt modelId="{EC2380BB-6178-E947-BA9F-C37B914D957D}" type="parTrans" cxnId="{C00C9AF7-3513-0740-BAE1-97035840FA98}">
      <dgm:prSet/>
      <dgm:spPr/>
      <dgm:t>
        <a:bodyPr/>
        <a:lstStyle/>
        <a:p>
          <a:endParaRPr lang="en-US"/>
        </a:p>
      </dgm:t>
    </dgm:pt>
    <dgm:pt modelId="{57A6CFF8-3811-DC44-AB07-B15F2FF8D893}" type="sibTrans" cxnId="{C00C9AF7-3513-0740-BAE1-97035840FA98}">
      <dgm:prSet/>
      <dgm:spPr/>
      <dgm:t>
        <a:bodyPr/>
        <a:lstStyle/>
        <a:p>
          <a:endParaRPr lang="en-US"/>
        </a:p>
      </dgm:t>
    </dgm:pt>
    <dgm:pt modelId="{570167F9-68B4-A04B-9093-D9FD93152405}">
      <dgm:prSet phldrT="[Text]"/>
      <dgm:spPr/>
      <dgm:t>
        <a:bodyPr/>
        <a:lstStyle/>
        <a:p>
          <a:r>
            <a:rPr lang="en-US" dirty="0" err="1"/>
            <a:t>Ciclos</a:t>
          </a:r>
          <a:endParaRPr lang="en-US" dirty="0"/>
        </a:p>
      </dgm:t>
    </dgm:pt>
    <dgm:pt modelId="{8ABAEE1E-1A25-AB48-99A2-4E45AF908852}" type="parTrans" cxnId="{3285675A-1C1F-B446-9E8D-1D612EA5DD73}">
      <dgm:prSet/>
      <dgm:spPr/>
      <dgm:t>
        <a:bodyPr/>
        <a:lstStyle/>
        <a:p>
          <a:endParaRPr lang="en-US"/>
        </a:p>
      </dgm:t>
    </dgm:pt>
    <dgm:pt modelId="{7EF1D1F3-99CD-CC42-961F-55738814F5B1}" type="sibTrans" cxnId="{3285675A-1C1F-B446-9E8D-1D612EA5DD73}">
      <dgm:prSet/>
      <dgm:spPr/>
      <dgm:t>
        <a:bodyPr/>
        <a:lstStyle/>
        <a:p>
          <a:endParaRPr lang="en-US"/>
        </a:p>
      </dgm:t>
    </dgm:pt>
    <dgm:pt modelId="{DF0C1B17-F3B4-9B45-A4C3-2A2E89BEDDF9}">
      <dgm:prSet phldrT="[Text]"/>
      <dgm:spPr/>
      <dgm:t>
        <a:bodyPr/>
        <a:lstStyle/>
        <a:p>
          <a:r>
            <a:rPr lang="en-US" dirty="0" err="1"/>
            <a:t>Operadores</a:t>
          </a:r>
          <a:endParaRPr lang="en-US" dirty="0"/>
        </a:p>
      </dgm:t>
    </dgm:pt>
    <dgm:pt modelId="{01A9E29C-D8C9-6940-B92D-61C7BA0E007D}" type="parTrans" cxnId="{9FC42929-48F9-144A-A1A3-0628DAF1AB37}">
      <dgm:prSet/>
      <dgm:spPr/>
      <dgm:t>
        <a:bodyPr/>
        <a:lstStyle/>
        <a:p>
          <a:endParaRPr lang="en-US"/>
        </a:p>
      </dgm:t>
    </dgm:pt>
    <dgm:pt modelId="{CCF29D57-D08E-4C4C-9A9F-042E60451A45}" type="sibTrans" cxnId="{9FC42929-48F9-144A-A1A3-0628DAF1AB37}">
      <dgm:prSet/>
      <dgm:spPr/>
      <dgm:t>
        <a:bodyPr/>
        <a:lstStyle/>
        <a:p>
          <a:endParaRPr lang="en-US"/>
        </a:p>
      </dgm:t>
    </dgm:pt>
    <dgm:pt modelId="{96856544-1C25-AE47-9D00-723F355C82CC}">
      <dgm:prSet phldrT="[Text]"/>
      <dgm:spPr/>
      <dgm:t>
        <a:bodyPr/>
        <a:lstStyle/>
        <a:p>
          <a:r>
            <a:rPr lang="en-US" dirty="0" err="1"/>
            <a:t>Condicionales</a:t>
          </a:r>
          <a:endParaRPr lang="en-US" dirty="0"/>
        </a:p>
      </dgm:t>
    </dgm:pt>
    <dgm:pt modelId="{A9CCC29F-4E84-7542-942F-32E4498CEF55}" type="parTrans" cxnId="{E3614CD7-5286-AD43-8A48-03B4A48BCA80}">
      <dgm:prSet/>
      <dgm:spPr/>
      <dgm:t>
        <a:bodyPr/>
        <a:lstStyle/>
        <a:p>
          <a:endParaRPr lang="en-US"/>
        </a:p>
      </dgm:t>
    </dgm:pt>
    <dgm:pt modelId="{8C6D5AB0-6C25-BC4F-AB7E-CA1DC4449D61}" type="sibTrans" cxnId="{E3614CD7-5286-AD43-8A48-03B4A48BCA80}">
      <dgm:prSet/>
      <dgm:spPr/>
      <dgm:t>
        <a:bodyPr/>
        <a:lstStyle/>
        <a:p>
          <a:endParaRPr lang="en-US"/>
        </a:p>
      </dgm:t>
    </dgm:pt>
    <dgm:pt modelId="{3CE002B4-67EF-6547-B8AD-5F73A9F94454}">
      <dgm:prSet phldrT="[Text]"/>
      <dgm:spPr/>
      <dgm:t>
        <a:bodyPr/>
        <a:lstStyle/>
        <a:p>
          <a:r>
            <a:rPr lang="en-US" dirty="0"/>
            <a:t>Strings</a:t>
          </a:r>
        </a:p>
      </dgm:t>
    </dgm:pt>
    <dgm:pt modelId="{47B0C2F8-538D-3D46-97BE-B354CF00BF21}" type="parTrans" cxnId="{7698349B-BDC8-BF4B-BB86-0AF42C0D67DD}">
      <dgm:prSet/>
      <dgm:spPr/>
      <dgm:t>
        <a:bodyPr/>
        <a:lstStyle/>
        <a:p>
          <a:endParaRPr lang="en-US"/>
        </a:p>
      </dgm:t>
    </dgm:pt>
    <dgm:pt modelId="{5DC29AB1-83E3-D247-8F4C-768526ADF297}" type="sibTrans" cxnId="{7698349B-BDC8-BF4B-BB86-0AF42C0D67DD}">
      <dgm:prSet/>
      <dgm:spPr/>
      <dgm:t>
        <a:bodyPr/>
        <a:lstStyle/>
        <a:p>
          <a:endParaRPr lang="en-US"/>
        </a:p>
      </dgm:t>
    </dgm:pt>
    <dgm:pt modelId="{9348A8F1-61EC-4147-B590-81707D3F67E7}">
      <dgm:prSet phldrT="[Text]"/>
      <dgm:spPr/>
      <dgm:t>
        <a:bodyPr/>
        <a:lstStyle/>
        <a:p>
          <a:r>
            <a:rPr lang="en-US" dirty="0" err="1"/>
            <a:t>Arreglos</a:t>
          </a:r>
          <a:endParaRPr lang="en-US" dirty="0"/>
        </a:p>
      </dgm:t>
    </dgm:pt>
    <dgm:pt modelId="{C0F85FA6-BCCA-E540-8456-AB1D132515EE}" type="parTrans" cxnId="{BA3AB0FC-884C-994C-99FF-183056245A62}">
      <dgm:prSet/>
      <dgm:spPr/>
      <dgm:t>
        <a:bodyPr/>
        <a:lstStyle/>
        <a:p>
          <a:endParaRPr lang="en-US"/>
        </a:p>
      </dgm:t>
    </dgm:pt>
    <dgm:pt modelId="{00C52843-CC28-BD42-8920-C0BBEB9B4250}" type="sibTrans" cxnId="{BA3AB0FC-884C-994C-99FF-183056245A62}">
      <dgm:prSet/>
      <dgm:spPr/>
      <dgm:t>
        <a:bodyPr/>
        <a:lstStyle/>
        <a:p>
          <a:endParaRPr lang="en-US"/>
        </a:p>
      </dgm:t>
    </dgm:pt>
    <dgm:pt modelId="{C3D4B62D-5BD7-D04D-9D48-6CEB7FAB367B}">
      <dgm:prSet phldrT="[Text]"/>
      <dgm:spPr/>
      <dgm:t>
        <a:bodyPr/>
        <a:lstStyle/>
        <a:p>
          <a:r>
            <a:rPr lang="en-US" dirty="0" err="1"/>
            <a:t>Excepciones</a:t>
          </a:r>
          <a:endParaRPr lang="en-US" dirty="0"/>
        </a:p>
      </dgm:t>
    </dgm:pt>
    <dgm:pt modelId="{3A5BDC1C-0296-DC4C-A595-457AB9D00816}" type="parTrans" cxnId="{18E69D39-DCDB-9E4C-BC8F-0837D4FC6376}">
      <dgm:prSet/>
      <dgm:spPr/>
      <dgm:t>
        <a:bodyPr/>
        <a:lstStyle/>
        <a:p>
          <a:endParaRPr lang="en-US"/>
        </a:p>
      </dgm:t>
    </dgm:pt>
    <dgm:pt modelId="{B6E986C3-1CB0-EC4F-AD95-FB21B2E5020D}" type="sibTrans" cxnId="{18E69D39-DCDB-9E4C-BC8F-0837D4FC6376}">
      <dgm:prSet/>
      <dgm:spPr/>
      <dgm:t>
        <a:bodyPr/>
        <a:lstStyle/>
        <a:p>
          <a:endParaRPr lang="en-US"/>
        </a:p>
      </dgm:t>
    </dgm:pt>
    <dgm:pt modelId="{4D73DA62-3350-F04F-B1D1-6128F97CC6E1}" type="pres">
      <dgm:prSet presAssocID="{C242D152-3DF2-D548-8EEE-B9B22E4F93CD}" presName="Name0" presStyleCnt="0">
        <dgm:presLayoutVars>
          <dgm:dir/>
          <dgm:animLvl val="lvl"/>
          <dgm:resizeHandles val="exact"/>
        </dgm:presLayoutVars>
      </dgm:prSet>
      <dgm:spPr/>
    </dgm:pt>
    <dgm:pt modelId="{DDFC3070-FC24-2C4F-B377-160874EEB45B}" type="pres">
      <dgm:prSet presAssocID="{67394E67-0841-7341-B886-26A149EACC10}" presName="composite" presStyleCnt="0"/>
      <dgm:spPr/>
    </dgm:pt>
    <dgm:pt modelId="{4E552492-634D-2449-9BEC-2CD838DA0C80}" type="pres">
      <dgm:prSet presAssocID="{67394E67-0841-7341-B886-26A149EACC1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0DD2336-8F5F-4C42-8949-8E520204A833}" type="pres">
      <dgm:prSet presAssocID="{67394E67-0841-7341-B886-26A149EACC10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978FF305-67A8-A943-A0C4-3957E23203AF}" type="presOf" srcId="{DF0C1B17-F3B4-9B45-A4C3-2A2E89BEDDF9}" destId="{60DD2336-8F5F-4C42-8949-8E520204A833}" srcOrd="0" destOrd="1" presId="urn:microsoft.com/office/officeart/2005/8/layout/hList1"/>
    <dgm:cxn modelId="{8A8AFC0A-16B5-0449-803D-146ECCE0107F}" type="presOf" srcId="{570167F9-68B4-A04B-9093-D9FD93152405}" destId="{60DD2336-8F5F-4C42-8949-8E520204A833}" srcOrd="0" destOrd="3" presId="urn:microsoft.com/office/officeart/2005/8/layout/hList1"/>
    <dgm:cxn modelId="{24161416-27B6-E14D-BD06-959BB574BD06}" type="presOf" srcId="{96856544-1C25-AE47-9D00-723F355C82CC}" destId="{60DD2336-8F5F-4C42-8949-8E520204A833}" srcOrd="0" destOrd="2" presId="urn:microsoft.com/office/officeart/2005/8/layout/hList1"/>
    <dgm:cxn modelId="{9FC42929-48F9-144A-A1A3-0628DAF1AB37}" srcId="{67394E67-0841-7341-B886-26A149EACC10}" destId="{DF0C1B17-F3B4-9B45-A4C3-2A2E89BEDDF9}" srcOrd="1" destOrd="0" parTransId="{01A9E29C-D8C9-6940-B92D-61C7BA0E007D}" sibTransId="{CCF29D57-D08E-4C4C-9A9F-042E60451A45}"/>
    <dgm:cxn modelId="{18E69D39-DCDB-9E4C-BC8F-0837D4FC6376}" srcId="{67394E67-0841-7341-B886-26A149EACC10}" destId="{C3D4B62D-5BD7-D04D-9D48-6CEB7FAB367B}" srcOrd="6" destOrd="0" parTransId="{3A5BDC1C-0296-DC4C-A595-457AB9D00816}" sibTransId="{B6E986C3-1CB0-EC4F-AD95-FB21B2E5020D}"/>
    <dgm:cxn modelId="{3DC63B3F-CF9D-FF40-82F7-F12C3351A4E7}" srcId="{C242D152-3DF2-D548-8EEE-B9B22E4F93CD}" destId="{67394E67-0841-7341-B886-26A149EACC10}" srcOrd="0" destOrd="0" parTransId="{77473F5D-1F13-4243-87DF-33ED578CA243}" sibTransId="{9C9EAA60-E33F-9246-8D5E-4F7B9EF5166C}"/>
    <dgm:cxn modelId="{AA5C6673-B06D-484E-8324-FB4C98B01FC0}" type="presOf" srcId="{67394E67-0841-7341-B886-26A149EACC10}" destId="{4E552492-634D-2449-9BEC-2CD838DA0C80}" srcOrd="0" destOrd="0" presId="urn:microsoft.com/office/officeart/2005/8/layout/hList1"/>
    <dgm:cxn modelId="{3285675A-1C1F-B446-9E8D-1D612EA5DD73}" srcId="{67394E67-0841-7341-B886-26A149EACC10}" destId="{570167F9-68B4-A04B-9093-D9FD93152405}" srcOrd="3" destOrd="0" parTransId="{8ABAEE1E-1A25-AB48-99A2-4E45AF908852}" sibTransId="{7EF1D1F3-99CD-CC42-961F-55738814F5B1}"/>
    <dgm:cxn modelId="{9C20F984-A0C1-5C42-8485-1E75F5F4883E}" type="presOf" srcId="{C242D152-3DF2-D548-8EEE-B9B22E4F93CD}" destId="{4D73DA62-3350-F04F-B1D1-6128F97CC6E1}" srcOrd="0" destOrd="0" presId="urn:microsoft.com/office/officeart/2005/8/layout/hList1"/>
    <dgm:cxn modelId="{F7301891-4185-0E47-BCE1-A75CF355957E}" type="presOf" srcId="{9348A8F1-61EC-4147-B590-81707D3F67E7}" destId="{60DD2336-8F5F-4C42-8949-8E520204A833}" srcOrd="0" destOrd="5" presId="urn:microsoft.com/office/officeart/2005/8/layout/hList1"/>
    <dgm:cxn modelId="{7698349B-BDC8-BF4B-BB86-0AF42C0D67DD}" srcId="{67394E67-0841-7341-B886-26A149EACC10}" destId="{3CE002B4-67EF-6547-B8AD-5F73A9F94454}" srcOrd="4" destOrd="0" parTransId="{47B0C2F8-538D-3D46-97BE-B354CF00BF21}" sibTransId="{5DC29AB1-83E3-D247-8F4C-768526ADF297}"/>
    <dgm:cxn modelId="{F88DC0B6-B05C-6A4F-BCD4-94EF3380B640}" type="presOf" srcId="{C3D4B62D-5BD7-D04D-9D48-6CEB7FAB367B}" destId="{60DD2336-8F5F-4C42-8949-8E520204A833}" srcOrd="0" destOrd="6" presId="urn:microsoft.com/office/officeart/2005/8/layout/hList1"/>
    <dgm:cxn modelId="{4F5AB7C9-5F72-F145-B5E2-42F83AFB066C}" type="presOf" srcId="{D07689CC-1743-1541-A04C-2CB5CE47F8EC}" destId="{60DD2336-8F5F-4C42-8949-8E520204A833}" srcOrd="0" destOrd="0" presId="urn:microsoft.com/office/officeart/2005/8/layout/hList1"/>
    <dgm:cxn modelId="{8C48AFCA-A4F6-8F4E-8727-788B4295F583}" type="presOf" srcId="{3CE002B4-67EF-6547-B8AD-5F73A9F94454}" destId="{60DD2336-8F5F-4C42-8949-8E520204A833}" srcOrd="0" destOrd="4" presId="urn:microsoft.com/office/officeart/2005/8/layout/hList1"/>
    <dgm:cxn modelId="{E3614CD7-5286-AD43-8A48-03B4A48BCA80}" srcId="{67394E67-0841-7341-B886-26A149EACC10}" destId="{96856544-1C25-AE47-9D00-723F355C82CC}" srcOrd="2" destOrd="0" parTransId="{A9CCC29F-4E84-7542-942F-32E4498CEF55}" sibTransId="{8C6D5AB0-6C25-BC4F-AB7E-CA1DC4449D61}"/>
    <dgm:cxn modelId="{C00C9AF7-3513-0740-BAE1-97035840FA98}" srcId="{67394E67-0841-7341-B886-26A149EACC10}" destId="{D07689CC-1743-1541-A04C-2CB5CE47F8EC}" srcOrd="0" destOrd="0" parTransId="{EC2380BB-6178-E947-BA9F-C37B914D957D}" sibTransId="{57A6CFF8-3811-DC44-AB07-B15F2FF8D893}"/>
    <dgm:cxn modelId="{BA3AB0FC-884C-994C-99FF-183056245A62}" srcId="{67394E67-0841-7341-B886-26A149EACC10}" destId="{9348A8F1-61EC-4147-B590-81707D3F67E7}" srcOrd="5" destOrd="0" parTransId="{C0F85FA6-BCCA-E540-8456-AB1D132515EE}" sibTransId="{00C52843-CC28-BD42-8920-C0BBEB9B4250}"/>
    <dgm:cxn modelId="{00DAECBF-0D9E-B141-933F-EC53DF749265}" type="presParOf" srcId="{4D73DA62-3350-F04F-B1D1-6128F97CC6E1}" destId="{DDFC3070-FC24-2C4F-B377-160874EEB45B}" srcOrd="0" destOrd="0" presId="urn:microsoft.com/office/officeart/2005/8/layout/hList1"/>
    <dgm:cxn modelId="{D6566075-6472-3B4B-B9CB-4FDEA310C024}" type="presParOf" srcId="{DDFC3070-FC24-2C4F-B377-160874EEB45B}" destId="{4E552492-634D-2449-9BEC-2CD838DA0C80}" srcOrd="0" destOrd="0" presId="urn:microsoft.com/office/officeart/2005/8/layout/hList1"/>
    <dgm:cxn modelId="{A9A0681F-EC5A-784E-95FE-A5C0E73E3F56}" type="presParOf" srcId="{DDFC3070-FC24-2C4F-B377-160874EEB45B}" destId="{60DD2336-8F5F-4C42-8949-8E520204A8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C4D62F-1E19-4606-8B40-D1A70E3837FA}" type="doc">
      <dgm:prSet loTypeId="urn:microsoft.com/office/officeart/2005/8/layout/lProcess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3C249E-98B4-42BE-B4C9-D3F499845752}">
      <dgm:prSet phldrT="[Texto]" custT="1"/>
      <dgm:spPr/>
      <dgm:t>
        <a:bodyPr/>
        <a:lstStyle/>
        <a:p>
          <a:r>
            <a:rPr lang="en-US" sz="2000" dirty="0" err="1"/>
            <a:t>Archivo</a:t>
          </a:r>
          <a:r>
            <a:rPr lang="en-US" sz="2000" dirty="0"/>
            <a:t> </a:t>
          </a:r>
          <a:r>
            <a:rPr lang="en-US" sz="2000" dirty="0" err="1"/>
            <a:t>fuente</a:t>
          </a:r>
          <a:endParaRPr lang="en-US" sz="20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</dgm:t>
    </dgm:pt>
    <dgm:pt modelId="{A1B47391-0B96-4860-8BEE-263C2E58AA94}" type="parTrans" cxnId="{D814C8F2-F780-4E2C-A8FE-5B483A4A528D}">
      <dgm:prSet/>
      <dgm:spPr/>
      <dgm:t>
        <a:bodyPr/>
        <a:lstStyle/>
        <a:p>
          <a:endParaRPr lang="en-US"/>
        </a:p>
      </dgm:t>
    </dgm:pt>
    <dgm:pt modelId="{62DA2279-69E4-4E63-9F7E-20B819920558}" type="sibTrans" cxnId="{D814C8F2-F780-4E2C-A8FE-5B483A4A528D}">
      <dgm:prSet/>
      <dgm:spPr/>
      <dgm:t>
        <a:bodyPr/>
        <a:lstStyle/>
        <a:p>
          <a:endParaRPr lang="en-US"/>
        </a:p>
      </dgm:t>
    </dgm:pt>
    <dgm:pt modelId="{51C63991-553B-426E-94A3-38271D40A60B}">
      <dgm:prSet phldrT="[Texto]" custT="1"/>
      <dgm:spPr/>
      <dgm:t>
        <a:bodyPr/>
        <a:lstStyle/>
        <a:p>
          <a:r>
            <a:rPr lang="en-US" sz="2000" dirty="0" err="1"/>
            <a:t>Clase</a:t>
          </a:r>
          <a:endParaRPr lang="en-US" sz="2000" dirty="0"/>
        </a:p>
        <a:p>
          <a:endParaRPr lang="en-US" sz="2000" dirty="0"/>
        </a:p>
        <a:p>
          <a:endParaRPr lang="en-US" sz="6000" dirty="0"/>
        </a:p>
        <a:p>
          <a:endParaRPr lang="en-US" sz="6000" dirty="0"/>
        </a:p>
      </dgm:t>
    </dgm:pt>
    <dgm:pt modelId="{BF46E060-FDB5-4D07-A8F7-2A0902279796}" type="parTrans" cxnId="{A7D492C4-106D-4A8F-8B1A-0EF153FC6FBE}">
      <dgm:prSet/>
      <dgm:spPr/>
      <dgm:t>
        <a:bodyPr/>
        <a:lstStyle/>
        <a:p>
          <a:endParaRPr lang="en-US"/>
        </a:p>
      </dgm:t>
    </dgm:pt>
    <dgm:pt modelId="{511504FB-2F46-4008-9B77-1A0321C30A31}" type="sibTrans" cxnId="{A7D492C4-106D-4A8F-8B1A-0EF153FC6FBE}">
      <dgm:prSet/>
      <dgm:spPr/>
      <dgm:t>
        <a:bodyPr/>
        <a:lstStyle/>
        <a:p>
          <a:endParaRPr lang="en-US"/>
        </a:p>
      </dgm:t>
    </dgm:pt>
    <dgm:pt modelId="{6C215FA9-5A13-4B56-8ED3-B1728255D34D}" type="pres">
      <dgm:prSet presAssocID="{4EC4D62F-1E19-4606-8B40-D1A70E3837FA}" presName="theList" presStyleCnt="0">
        <dgm:presLayoutVars>
          <dgm:dir/>
          <dgm:animLvl val="lvl"/>
          <dgm:resizeHandles val="exact"/>
        </dgm:presLayoutVars>
      </dgm:prSet>
      <dgm:spPr/>
    </dgm:pt>
    <dgm:pt modelId="{DC1926B3-2939-4DEC-8950-C5BD4FA2024E}" type="pres">
      <dgm:prSet presAssocID="{FB3C249E-98B4-42BE-B4C9-D3F499845752}" presName="compNode" presStyleCnt="0"/>
      <dgm:spPr/>
    </dgm:pt>
    <dgm:pt modelId="{AE2ADFD5-C4A6-405A-9C1A-46CE7418808A}" type="pres">
      <dgm:prSet presAssocID="{FB3C249E-98B4-42BE-B4C9-D3F499845752}" presName="aNode" presStyleLbl="bgShp" presStyleIdx="0" presStyleCnt="1" custLinFactNeighborX="-873" custLinFactNeighborY="623"/>
      <dgm:spPr/>
    </dgm:pt>
    <dgm:pt modelId="{315ABA8F-0068-4C9F-A8A5-1A210A00F715}" type="pres">
      <dgm:prSet presAssocID="{FB3C249E-98B4-42BE-B4C9-D3F499845752}" presName="textNode" presStyleLbl="bgShp" presStyleIdx="0" presStyleCnt="1"/>
      <dgm:spPr/>
    </dgm:pt>
    <dgm:pt modelId="{1A9129BB-643F-4B92-8B9F-501398B4B2D4}" type="pres">
      <dgm:prSet presAssocID="{FB3C249E-98B4-42BE-B4C9-D3F499845752}" presName="compChildNode" presStyleCnt="0"/>
      <dgm:spPr/>
    </dgm:pt>
    <dgm:pt modelId="{B298A54F-7EC8-4063-A05D-B5A5B940C5D5}" type="pres">
      <dgm:prSet presAssocID="{FB3C249E-98B4-42BE-B4C9-D3F499845752}" presName="theInnerList" presStyleCnt="0"/>
      <dgm:spPr/>
    </dgm:pt>
    <dgm:pt modelId="{2A106E38-99BE-4402-993A-80E166B53031}" type="pres">
      <dgm:prSet presAssocID="{51C63991-553B-426E-94A3-38271D40A60B}" presName="childNode" presStyleLbl="node1" presStyleIdx="0" presStyleCnt="1" custScaleX="101504" custScaleY="139661" custLinFactNeighborX="1349" custLinFactNeighborY="-36568">
        <dgm:presLayoutVars>
          <dgm:bulletEnabled val="1"/>
        </dgm:presLayoutVars>
      </dgm:prSet>
      <dgm:spPr/>
    </dgm:pt>
  </dgm:ptLst>
  <dgm:cxnLst>
    <dgm:cxn modelId="{0184604E-508C-416E-87F1-EC6630AD2195}" type="presOf" srcId="{FB3C249E-98B4-42BE-B4C9-D3F499845752}" destId="{315ABA8F-0068-4C9F-A8A5-1A210A00F715}" srcOrd="1" destOrd="0" presId="urn:microsoft.com/office/officeart/2005/8/layout/lProcess2"/>
    <dgm:cxn modelId="{D3FEE34F-DFC5-4797-80C0-D8B68317CCC3}" type="presOf" srcId="{51C63991-553B-426E-94A3-38271D40A60B}" destId="{2A106E38-99BE-4402-993A-80E166B53031}" srcOrd="0" destOrd="0" presId="urn:microsoft.com/office/officeart/2005/8/layout/lProcess2"/>
    <dgm:cxn modelId="{1A515584-5B2E-48BE-9B92-FEDC6416817A}" type="presOf" srcId="{FB3C249E-98B4-42BE-B4C9-D3F499845752}" destId="{AE2ADFD5-C4A6-405A-9C1A-46CE7418808A}" srcOrd="0" destOrd="0" presId="urn:microsoft.com/office/officeart/2005/8/layout/lProcess2"/>
    <dgm:cxn modelId="{A7D492C4-106D-4A8F-8B1A-0EF153FC6FBE}" srcId="{FB3C249E-98B4-42BE-B4C9-D3F499845752}" destId="{51C63991-553B-426E-94A3-38271D40A60B}" srcOrd="0" destOrd="0" parTransId="{BF46E060-FDB5-4D07-A8F7-2A0902279796}" sibTransId="{511504FB-2F46-4008-9B77-1A0321C30A31}"/>
    <dgm:cxn modelId="{D2BF24E8-ECAD-460B-A540-454CF660899A}" type="presOf" srcId="{4EC4D62F-1E19-4606-8B40-D1A70E3837FA}" destId="{6C215FA9-5A13-4B56-8ED3-B1728255D34D}" srcOrd="0" destOrd="0" presId="urn:microsoft.com/office/officeart/2005/8/layout/lProcess2"/>
    <dgm:cxn modelId="{D814C8F2-F780-4E2C-A8FE-5B483A4A528D}" srcId="{4EC4D62F-1E19-4606-8B40-D1A70E3837FA}" destId="{FB3C249E-98B4-42BE-B4C9-D3F499845752}" srcOrd="0" destOrd="0" parTransId="{A1B47391-0B96-4860-8BEE-263C2E58AA94}" sibTransId="{62DA2279-69E4-4E63-9F7E-20B819920558}"/>
    <dgm:cxn modelId="{2F16E386-99FB-4716-BE20-35C533C9A0A1}" type="presParOf" srcId="{6C215FA9-5A13-4B56-8ED3-B1728255D34D}" destId="{DC1926B3-2939-4DEC-8950-C5BD4FA2024E}" srcOrd="0" destOrd="0" presId="urn:microsoft.com/office/officeart/2005/8/layout/lProcess2"/>
    <dgm:cxn modelId="{6F003127-4447-4322-82A4-86E46982C1D5}" type="presParOf" srcId="{DC1926B3-2939-4DEC-8950-C5BD4FA2024E}" destId="{AE2ADFD5-C4A6-405A-9C1A-46CE7418808A}" srcOrd="0" destOrd="0" presId="urn:microsoft.com/office/officeart/2005/8/layout/lProcess2"/>
    <dgm:cxn modelId="{176053AB-75A0-4EE0-9A2C-A72791362F8A}" type="presParOf" srcId="{DC1926B3-2939-4DEC-8950-C5BD4FA2024E}" destId="{315ABA8F-0068-4C9F-A8A5-1A210A00F715}" srcOrd="1" destOrd="0" presId="urn:microsoft.com/office/officeart/2005/8/layout/lProcess2"/>
    <dgm:cxn modelId="{54F080CE-78B2-44D9-96F1-E08815EADE21}" type="presParOf" srcId="{DC1926B3-2939-4DEC-8950-C5BD4FA2024E}" destId="{1A9129BB-643F-4B92-8B9F-501398B4B2D4}" srcOrd="2" destOrd="0" presId="urn:microsoft.com/office/officeart/2005/8/layout/lProcess2"/>
    <dgm:cxn modelId="{7F029FAA-3860-4793-AFEE-6D23642A4764}" type="presParOf" srcId="{1A9129BB-643F-4B92-8B9F-501398B4B2D4}" destId="{B298A54F-7EC8-4063-A05D-B5A5B940C5D5}" srcOrd="0" destOrd="0" presId="urn:microsoft.com/office/officeart/2005/8/layout/lProcess2"/>
    <dgm:cxn modelId="{30224A77-59E8-4C54-8E9B-36788B802A12}" type="presParOf" srcId="{B298A54F-7EC8-4063-A05D-B5A5B940C5D5}" destId="{2A106E38-99BE-4402-993A-80E166B5303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C4D62F-1E19-4606-8B40-D1A70E3837FA}" type="doc">
      <dgm:prSet loTypeId="urn:microsoft.com/office/officeart/2005/8/layout/lProcess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3C249E-98B4-42BE-B4C9-D3F499845752}">
      <dgm:prSet phldrT="[Texto]" custT="1"/>
      <dgm:spPr/>
      <dgm:t>
        <a:bodyPr/>
        <a:lstStyle/>
        <a:p>
          <a:r>
            <a:rPr lang="en-US" sz="2000" dirty="0" err="1"/>
            <a:t>Archivo</a:t>
          </a:r>
          <a:r>
            <a:rPr lang="en-US" sz="2000" dirty="0"/>
            <a:t> </a:t>
          </a:r>
          <a:r>
            <a:rPr lang="en-US" sz="2000" dirty="0" err="1"/>
            <a:t>fuente</a:t>
          </a:r>
          <a:endParaRPr lang="en-US" sz="20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</dgm:t>
    </dgm:pt>
    <dgm:pt modelId="{A1B47391-0B96-4860-8BEE-263C2E58AA94}" type="parTrans" cxnId="{D814C8F2-F780-4E2C-A8FE-5B483A4A528D}">
      <dgm:prSet/>
      <dgm:spPr/>
      <dgm:t>
        <a:bodyPr/>
        <a:lstStyle/>
        <a:p>
          <a:endParaRPr lang="en-US"/>
        </a:p>
      </dgm:t>
    </dgm:pt>
    <dgm:pt modelId="{62DA2279-69E4-4E63-9F7E-20B819920558}" type="sibTrans" cxnId="{D814C8F2-F780-4E2C-A8FE-5B483A4A528D}">
      <dgm:prSet/>
      <dgm:spPr/>
      <dgm:t>
        <a:bodyPr/>
        <a:lstStyle/>
        <a:p>
          <a:endParaRPr lang="en-US"/>
        </a:p>
      </dgm:t>
    </dgm:pt>
    <dgm:pt modelId="{51C63991-553B-426E-94A3-38271D40A60B}">
      <dgm:prSet phldrT="[Texto]" custT="1"/>
      <dgm:spPr/>
      <dgm:t>
        <a:bodyPr/>
        <a:lstStyle/>
        <a:p>
          <a:r>
            <a:rPr lang="en-US" sz="2000" dirty="0" err="1"/>
            <a:t>Clase</a:t>
          </a:r>
          <a:endParaRPr lang="en-US" sz="2000" dirty="0"/>
        </a:p>
        <a:p>
          <a:endParaRPr lang="en-US" sz="2000" dirty="0"/>
        </a:p>
        <a:p>
          <a:endParaRPr lang="en-US" sz="6000" dirty="0"/>
        </a:p>
        <a:p>
          <a:endParaRPr lang="en-US" sz="6000" dirty="0"/>
        </a:p>
      </dgm:t>
    </dgm:pt>
    <dgm:pt modelId="{BF46E060-FDB5-4D07-A8F7-2A0902279796}" type="parTrans" cxnId="{A7D492C4-106D-4A8F-8B1A-0EF153FC6FBE}">
      <dgm:prSet/>
      <dgm:spPr/>
      <dgm:t>
        <a:bodyPr/>
        <a:lstStyle/>
        <a:p>
          <a:endParaRPr lang="en-US"/>
        </a:p>
      </dgm:t>
    </dgm:pt>
    <dgm:pt modelId="{511504FB-2F46-4008-9B77-1A0321C30A31}" type="sibTrans" cxnId="{A7D492C4-106D-4A8F-8B1A-0EF153FC6FBE}">
      <dgm:prSet/>
      <dgm:spPr/>
      <dgm:t>
        <a:bodyPr/>
        <a:lstStyle/>
        <a:p>
          <a:endParaRPr lang="en-US"/>
        </a:p>
      </dgm:t>
    </dgm:pt>
    <dgm:pt modelId="{6C215FA9-5A13-4B56-8ED3-B1728255D34D}" type="pres">
      <dgm:prSet presAssocID="{4EC4D62F-1E19-4606-8B40-D1A70E3837FA}" presName="theList" presStyleCnt="0">
        <dgm:presLayoutVars>
          <dgm:dir/>
          <dgm:animLvl val="lvl"/>
          <dgm:resizeHandles val="exact"/>
        </dgm:presLayoutVars>
      </dgm:prSet>
      <dgm:spPr/>
    </dgm:pt>
    <dgm:pt modelId="{DC1926B3-2939-4DEC-8950-C5BD4FA2024E}" type="pres">
      <dgm:prSet presAssocID="{FB3C249E-98B4-42BE-B4C9-D3F499845752}" presName="compNode" presStyleCnt="0"/>
      <dgm:spPr/>
    </dgm:pt>
    <dgm:pt modelId="{AE2ADFD5-C4A6-405A-9C1A-46CE7418808A}" type="pres">
      <dgm:prSet presAssocID="{FB3C249E-98B4-42BE-B4C9-D3F499845752}" presName="aNode" presStyleLbl="bgShp" presStyleIdx="0" presStyleCnt="1" custLinFactNeighborX="51696" custLinFactNeighborY="-13188"/>
      <dgm:spPr/>
    </dgm:pt>
    <dgm:pt modelId="{315ABA8F-0068-4C9F-A8A5-1A210A00F715}" type="pres">
      <dgm:prSet presAssocID="{FB3C249E-98B4-42BE-B4C9-D3F499845752}" presName="textNode" presStyleLbl="bgShp" presStyleIdx="0" presStyleCnt="1"/>
      <dgm:spPr/>
    </dgm:pt>
    <dgm:pt modelId="{1A9129BB-643F-4B92-8B9F-501398B4B2D4}" type="pres">
      <dgm:prSet presAssocID="{FB3C249E-98B4-42BE-B4C9-D3F499845752}" presName="compChildNode" presStyleCnt="0"/>
      <dgm:spPr/>
    </dgm:pt>
    <dgm:pt modelId="{B298A54F-7EC8-4063-A05D-B5A5B940C5D5}" type="pres">
      <dgm:prSet presAssocID="{FB3C249E-98B4-42BE-B4C9-D3F499845752}" presName="theInnerList" presStyleCnt="0"/>
      <dgm:spPr/>
    </dgm:pt>
    <dgm:pt modelId="{2A106E38-99BE-4402-993A-80E166B53031}" type="pres">
      <dgm:prSet presAssocID="{51C63991-553B-426E-94A3-38271D40A60B}" presName="childNode" presStyleLbl="node1" presStyleIdx="0" presStyleCnt="1" custScaleX="101504" custScaleY="139661" custLinFactNeighborX="-758" custLinFactNeighborY="-31852">
        <dgm:presLayoutVars>
          <dgm:bulletEnabled val="1"/>
        </dgm:presLayoutVars>
      </dgm:prSet>
      <dgm:spPr/>
    </dgm:pt>
  </dgm:ptLst>
  <dgm:cxnLst>
    <dgm:cxn modelId="{0184604E-508C-416E-87F1-EC6630AD2195}" type="presOf" srcId="{FB3C249E-98B4-42BE-B4C9-D3F499845752}" destId="{315ABA8F-0068-4C9F-A8A5-1A210A00F715}" srcOrd="1" destOrd="0" presId="urn:microsoft.com/office/officeart/2005/8/layout/lProcess2"/>
    <dgm:cxn modelId="{D3FEE34F-DFC5-4797-80C0-D8B68317CCC3}" type="presOf" srcId="{51C63991-553B-426E-94A3-38271D40A60B}" destId="{2A106E38-99BE-4402-993A-80E166B53031}" srcOrd="0" destOrd="0" presId="urn:microsoft.com/office/officeart/2005/8/layout/lProcess2"/>
    <dgm:cxn modelId="{1A515584-5B2E-48BE-9B92-FEDC6416817A}" type="presOf" srcId="{FB3C249E-98B4-42BE-B4C9-D3F499845752}" destId="{AE2ADFD5-C4A6-405A-9C1A-46CE7418808A}" srcOrd="0" destOrd="0" presId="urn:microsoft.com/office/officeart/2005/8/layout/lProcess2"/>
    <dgm:cxn modelId="{A7D492C4-106D-4A8F-8B1A-0EF153FC6FBE}" srcId="{FB3C249E-98B4-42BE-B4C9-D3F499845752}" destId="{51C63991-553B-426E-94A3-38271D40A60B}" srcOrd="0" destOrd="0" parTransId="{BF46E060-FDB5-4D07-A8F7-2A0902279796}" sibTransId="{511504FB-2F46-4008-9B77-1A0321C30A31}"/>
    <dgm:cxn modelId="{D2BF24E8-ECAD-460B-A540-454CF660899A}" type="presOf" srcId="{4EC4D62F-1E19-4606-8B40-D1A70E3837FA}" destId="{6C215FA9-5A13-4B56-8ED3-B1728255D34D}" srcOrd="0" destOrd="0" presId="urn:microsoft.com/office/officeart/2005/8/layout/lProcess2"/>
    <dgm:cxn modelId="{D814C8F2-F780-4E2C-A8FE-5B483A4A528D}" srcId="{4EC4D62F-1E19-4606-8B40-D1A70E3837FA}" destId="{FB3C249E-98B4-42BE-B4C9-D3F499845752}" srcOrd="0" destOrd="0" parTransId="{A1B47391-0B96-4860-8BEE-263C2E58AA94}" sibTransId="{62DA2279-69E4-4E63-9F7E-20B819920558}"/>
    <dgm:cxn modelId="{2F16E386-99FB-4716-BE20-35C533C9A0A1}" type="presParOf" srcId="{6C215FA9-5A13-4B56-8ED3-B1728255D34D}" destId="{DC1926B3-2939-4DEC-8950-C5BD4FA2024E}" srcOrd="0" destOrd="0" presId="urn:microsoft.com/office/officeart/2005/8/layout/lProcess2"/>
    <dgm:cxn modelId="{6F003127-4447-4322-82A4-86E46982C1D5}" type="presParOf" srcId="{DC1926B3-2939-4DEC-8950-C5BD4FA2024E}" destId="{AE2ADFD5-C4A6-405A-9C1A-46CE7418808A}" srcOrd="0" destOrd="0" presId="urn:microsoft.com/office/officeart/2005/8/layout/lProcess2"/>
    <dgm:cxn modelId="{176053AB-75A0-4EE0-9A2C-A72791362F8A}" type="presParOf" srcId="{DC1926B3-2939-4DEC-8950-C5BD4FA2024E}" destId="{315ABA8F-0068-4C9F-A8A5-1A210A00F715}" srcOrd="1" destOrd="0" presId="urn:microsoft.com/office/officeart/2005/8/layout/lProcess2"/>
    <dgm:cxn modelId="{54F080CE-78B2-44D9-96F1-E08815EADE21}" type="presParOf" srcId="{DC1926B3-2939-4DEC-8950-C5BD4FA2024E}" destId="{1A9129BB-643F-4B92-8B9F-501398B4B2D4}" srcOrd="2" destOrd="0" presId="urn:microsoft.com/office/officeart/2005/8/layout/lProcess2"/>
    <dgm:cxn modelId="{7F029FAA-3860-4793-AFEE-6D23642A4764}" type="presParOf" srcId="{1A9129BB-643F-4B92-8B9F-501398B4B2D4}" destId="{B298A54F-7EC8-4063-A05D-B5A5B940C5D5}" srcOrd="0" destOrd="0" presId="urn:microsoft.com/office/officeart/2005/8/layout/lProcess2"/>
    <dgm:cxn modelId="{30224A77-59E8-4C54-8E9B-36788B802A12}" type="presParOf" srcId="{B298A54F-7EC8-4063-A05D-B5A5B940C5D5}" destId="{2A106E38-99BE-4402-993A-80E166B5303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C4D62F-1E19-4606-8B40-D1A70E3837FA}" type="doc">
      <dgm:prSet loTypeId="urn:microsoft.com/office/officeart/2005/8/layout/lProcess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3C249E-98B4-42BE-B4C9-D3F499845752}">
      <dgm:prSet phldrT="[Texto]" custT="1"/>
      <dgm:spPr/>
      <dgm:t>
        <a:bodyPr/>
        <a:lstStyle/>
        <a:p>
          <a:r>
            <a:rPr lang="en-US" sz="2000" dirty="0" err="1"/>
            <a:t>Archivo</a:t>
          </a:r>
          <a:r>
            <a:rPr lang="en-US" sz="2000" dirty="0"/>
            <a:t> </a:t>
          </a:r>
          <a:r>
            <a:rPr lang="en-US" sz="2000" dirty="0" err="1"/>
            <a:t>fuente</a:t>
          </a:r>
          <a:endParaRPr lang="en-US" sz="20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</dgm:t>
    </dgm:pt>
    <dgm:pt modelId="{A1B47391-0B96-4860-8BEE-263C2E58AA94}" type="parTrans" cxnId="{D814C8F2-F780-4E2C-A8FE-5B483A4A528D}">
      <dgm:prSet/>
      <dgm:spPr/>
      <dgm:t>
        <a:bodyPr/>
        <a:lstStyle/>
        <a:p>
          <a:endParaRPr lang="en-US"/>
        </a:p>
      </dgm:t>
    </dgm:pt>
    <dgm:pt modelId="{62DA2279-69E4-4E63-9F7E-20B819920558}" type="sibTrans" cxnId="{D814C8F2-F780-4E2C-A8FE-5B483A4A528D}">
      <dgm:prSet/>
      <dgm:spPr/>
      <dgm:t>
        <a:bodyPr/>
        <a:lstStyle/>
        <a:p>
          <a:endParaRPr lang="en-US"/>
        </a:p>
      </dgm:t>
    </dgm:pt>
    <dgm:pt modelId="{51C63991-553B-426E-94A3-38271D40A60B}">
      <dgm:prSet phldrT="[Texto]" custT="1"/>
      <dgm:spPr/>
      <dgm:t>
        <a:bodyPr/>
        <a:lstStyle/>
        <a:p>
          <a:r>
            <a:rPr lang="en-US" sz="2000" dirty="0" err="1"/>
            <a:t>Clase</a:t>
          </a:r>
          <a:endParaRPr lang="en-US" sz="2000" dirty="0"/>
        </a:p>
        <a:p>
          <a:endParaRPr lang="en-US" sz="2000" dirty="0"/>
        </a:p>
        <a:p>
          <a:endParaRPr lang="en-US" sz="6000" dirty="0"/>
        </a:p>
        <a:p>
          <a:endParaRPr lang="en-US" sz="6000" dirty="0"/>
        </a:p>
      </dgm:t>
    </dgm:pt>
    <dgm:pt modelId="{BF46E060-FDB5-4D07-A8F7-2A0902279796}" type="parTrans" cxnId="{A7D492C4-106D-4A8F-8B1A-0EF153FC6FBE}">
      <dgm:prSet/>
      <dgm:spPr/>
      <dgm:t>
        <a:bodyPr/>
        <a:lstStyle/>
        <a:p>
          <a:endParaRPr lang="en-US"/>
        </a:p>
      </dgm:t>
    </dgm:pt>
    <dgm:pt modelId="{511504FB-2F46-4008-9B77-1A0321C30A31}" type="sibTrans" cxnId="{A7D492C4-106D-4A8F-8B1A-0EF153FC6FBE}">
      <dgm:prSet/>
      <dgm:spPr/>
      <dgm:t>
        <a:bodyPr/>
        <a:lstStyle/>
        <a:p>
          <a:endParaRPr lang="en-US"/>
        </a:p>
      </dgm:t>
    </dgm:pt>
    <dgm:pt modelId="{6C215FA9-5A13-4B56-8ED3-B1728255D34D}" type="pres">
      <dgm:prSet presAssocID="{4EC4D62F-1E19-4606-8B40-D1A70E3837FA}" presName="theList" presStyleCnt="0">
        <dgm:presLayoutVars>
          <dgm:dir/>
          <dgm:animLvl val="lvl"/>
          <dgm:resizeHandles val="exact"/>
        </dgm:presLayoutVars>
      </dgm:prSet>
      <dgm:spPr/>
    </dgm:pt>
    <dgm:pt modelId="{DC1926B3-2939-4DEC-8950-C5BD4FA2024E}" type="pres">
      <dgm:prSet presAssocID="{FB3C249E-98B4-42BE-B4C9-D3F499845752}" presName="compNode" presStyleCnt="0"/>
      <dgm:spPr/>
    </dgm:pt>
    <dgm:pt modelId="{AE2ADFD5-C4A6-405A-9C1A-46CE7418808A}" type="pres">
      <dgm:prSet presAssocID="{FB3C249E-98B4-42BE-B4C9-D3F499845752}" presName="aNode" presStyleLbl="bgShp" presStyleIdx="0" presStyleCnt="1" custLinFactNeighborX="-2150" custLinFactNeighborY="18506"/>
      <dgm:spPr/>
    </dgm:pt>
    <dgm:pt modelId="{315ABA8F-0068-4C9F-A8A5-1A210A00F715}" type="pres">
      <dgm:prSet presAssocID="{FB3C249E-98B4-42BE-B4C9-D3F499845752}" presName="textNode" presStyleLbl="bgShp" presStyleIdx="0" presStyleCnt="1"/>
      <dgm:spPr/>
    </dgm:pt>
    <dgm:pt modelId="{1A9129BB-643F-4B92-8B9F-501398B4B2D4}" type="pres">
      <dgm:prSet presAssocID="{FB3C249E-98B4-42BE-B4C9-D3F499845752}" presName="compChildNode" presStyleCnt="0"/>
      <dgm:spPr/>
    </dgm:pt>
    <dgm:pt modelId="{B298A54F-7EC8-4063-A05D-B5A5B940C5D5}" type="pres">
      <dgm:prSet presAssocID="{FB3C249E-98B4-42BE-B4C9-D3F499845752}" presName="theInnerList" presStyleCnt="0"/>
      <dgm:spPr/>
    </dgm:pt>
    <dgm:pt modelId="{2A106E38-99BE-4402-993A-80E166B53031}" type="pres">
      <dgm:prSet presAssocID="{51C63991-553B-426E-94A3-38271D40A60B}" presName="childNode" presStyleLbl="node1" presStyleIdx="0" presStyleCnt="1" custScaleX="101504" custScaleY="134425" custLinFactNeighborX="1349" custLinFactNeighborY="-36568">
        <dgm:presLayoutVars>
          <dgm:bulletEnabled val="1"/>
        </dgm:presLayoutVars>
      </dgm:prSet>
      <dgm:spPr/>
    </dgm:pt>
  </dgm:ptLst>
  <dgm:cxnLst>
    <dgm:cxn modelId="{0184604E-508C-416E-87F1-EC6630AD2195}" type="presOf" srcId="{FB3C249E-98B4-42BE-B4C9-D3F499845752}" destId="{315ABA8F-0068-4C9F-A8A5-1A210A00F715}" srcOrd="1" destOrd="0" presId="urn:microsoft.com/office/officeart/2005/8/layout/lProcess2"/>
    <dgm:cxn modelId="{D3FEE34F-DFC5-4797-80C0-D8B68317CCC3}" type="presOf" srcId="{51C63991-553B-426E-94A3-38271D40A60B}" destId="{2A106E38-99BE-4402-993A-80E166B53031}" srcOrd="0" destOrd="0" presId="urn:microsoft.com/office/officeart/2005/8/layout/lProcess2"/>
    <dgm:cxn modelId="{1A515584-5B2E-48BE-9B92-FEDC6416817A}" type="presOf" srcId="{FB3C249E-98B4-42BE-B4C9-D3F499845752}" destId="{AE2ADFD5-C4A6-405A-9C1A-46CE7418808A}" srcOrd="0" destOrd="0" presId="urn:microsoft.com/office/officeart/2005/8/layout/lProcess2"/>
    <dgm:cxn modelId="{A7D492C4-106D-4A8F-8B1A-0EF153FC6FBE}" srcId="{FB3C249E-98B4-42BE-B4C9-D3F499845752}" destId="{51C63991-553B-426E-94A3-38271D40A60B}" srcOrd="0" destOrd="0" parTransId="{BF46E060-FDB5-4D07-A8F7-2A0902279796}" sibTransId="{511504FB-2F46-4008-9B77-1A0321C30A31}"/>
    <dgm:cxn modelId="{D2BF24E8-ECAD-460B-A540-454CF660899A}" type="presOf" srcId="{4EC4D62F-1E19-4606-8B40-D1A70E3837FA}" destId="{6C215FA9-5A13-4B56-8ED3-B1728255D34D}" srcOrd="0" destOrd="0" presId="urn:microsoft.com/office/officeart/2005/8/layout/lProcess2"/>
    <dgm:cxn modelId="{D814C8F2-F780-4E2C-A8FE-5B483A4A528D}" srcId="{4EC4D62F-1E19-4606-8B40-D1A70E3837FA}" destId="{FB3C249E-98B4-42BE-B4C9-D3F499845752}" srcOrd="0" destOrd="0" parTransId="{A1B47391-0B96-4860-8BEE-263C2E58AA94}" sibTransId="{62DA2279-69E4-4E63-9F7E-20B819920558}"/>
    <dgm:cxn modelId="{2F16E386-99FB-4716-BE20-35C533C9A0A1}" type="presParOf" srcId="{6C215FA9-5A13-4B56-8ED3-B1728255D34D}" destId="{DC1926B3-2939-4DEC-8950-C5BD4FA2024E}" srcOrd="0" destOrd="0" presId="urn:microsoft.com/office/officeart/2005/8/layout/lProcess2"/>
    <dgm:cxn modelId="{6F003127-4447-4322-82A4-86E46982C1D5}" type="presParOf" srcId="{DC1926B3-2939-4DEC-8950-C5BD4FA2024E}" destId="{AE2ADFD5-C4A6-405A-9C1A-46CE7418808A}" srcOrd="0" destOrd="0" presId="urn:microsoft.com/office/officeart/2005/8/layout/lProcess2"/>
    <dgm:cxn modelId="{176053AB-75A0-4EE0-9A2C-A72791362F8A}" type="presParOf" srcId="{DC1926B3-2939-4DEC-8950-C5BD4FA2024E}" destId="{315ABA8F-0068-4C9F-A8A5-1A210A00F715}" srcOrd="1" destOrd="0" presId="urn:microsoft.com/office/officeart/2005/8/layout/lProcess2"/>
    <dgm:cxn modelId="{54F080CE-78B2-44D9-96F1-E08815EADE21}" type="presParOf" srcId="{DC1926B3-2939-4DEC-8950-C5BD4FA2024E}" destId="{1A9129BB-643F-4B92-8B9F-501398B4B2D4}" srcOrd="2" destOrd="0" presId="urn:microsoft.com/office/officeart/2005/8/layout/lProcess2"/>
    <dgm:cxn modelId="{7F029FAA-3860-4793-AFEE-6D23642A4764}" type="presParOf" srcId="{1A9129BB-643F-4B92-8B9F-501398B4B2D4}" destId="{B298A54F-7EC8-4063-A05D-B5A5B940C5D5}" srcOrd="0" destOrd="0" presId="urn:microsoft.com/office/officeart/2005/8/layout/lProcess2"/>
    <dgm:cxn modelId="{30224A77-59E8-4C54-8E9B-36788B802A12}" type="presParOf" srcId="{B298A54F-7EC8-4063-A05D-B5A5B940C5D5}" destId="{2A106E38-99BE-4402-993A-80E166B5303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C4D62F-1E19-4606-8B40-D1A70E3837FA}" type="doc">
      <dgm:prSet loTypeId="urn:microsoft.com/office/officeart/2005/8/layout/lProcess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3C249E-98B4-42BE-B4C9-D3F499845752}">
      <dgm:prSet phldrT="[Texto]" custT="1"/>
      <dgm:spPr/>
      <dgm:t>
        <a:bodyPr/>
        <a:lstStyle/>
        <a:p>
          <a:r>
            <a:rPr lang="en-US" sz="2000" dirty="0" err="1"/>
            <a:t>Archivo</a:t>
          </a:r>
          <a:r>
            <a:rPr lang="en-US" sz="2000" dirty="0"/>
            <a:t> </a:t>
          </a:r>
          <a:r>
            <a:rPr lang="en-US" sz="2000" dirty="0" err="1"/>
            <a:t>fuente</a:t>
          </a:r>
          <a:endParaRPr lang="en-US" sz="20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</dgm:t>
    </dgm:pt>
    <dgm:pt modelId="{A1B47391-0B96-4860-8BEE-263C2E58AA94}" type="parTrans" cxnId="{D814C8F2-F780-4E2C-A8FE-5B483A4A528D}">
      <dgm:prSet/>
      <dgm:spPr/>
      <dgm:t>
        <a:bodyPr/>
        <a:lstStyle/>
        <a:p>
          <a:endParaRPr lang="en-US"/>
        </a:p>
      </dgm:t>
    </dgm:pt>
    <dgm:pt modelId="{62DA2279-69E4-4E63-9F7E-20B819920558}" type="sibTrans" cxnId="{D814C8F2-F780-4E2C-A8FE-5B483A4A528D}">
      <dgm:prSet/>
      <dgm:spPr/>
      <dgm:t>
        <a:bodyPr/>
        <a:lstStyle/>
        <a:p>
          <a:endParaRPr lang="en-US"/>
        </a:p>
      </dgm:t>
    </dgm:pt>
    <dgm:pt modelId="{51C63991-553B-426E-94A3-38271D40A60B}">
      <dgm:prSet phldrT="[Texto]" custT="1"/>
      <dgm:spPr/>
      <dgm:t>
        <a:bodyPr/>
        <a:lstStyle/>
        <a:p>
          <a:r>
            <a:rPr lang="en-US" sz="2000" dirty="0" err="1"/>
            <a:t>Clase</a:t>
          </a:r>
          <a:endParaRPr lang="en-US" sz="2000" dirty="0"/>
        </a:p>
        <a:p>
          <a:r>
            <a:rPr lang="en-US" sz="1200" dirty="0"/>
            <a:t>String </a:t>
          </a:r>
          <a:r>
            <a:rPr lang="en-US" sz="1200" dirty="0" err="1"/>
            <a:t>nombre</a:t>
          </a:r>
          <a:r>
            <a:rPr lang="en-US" sz="1200" dirty="0"/>
            <a:t>;</a:t>
          </a:r>
        </a:p>
        <a:p>
          <a:r>
            <a:rPr lang="en-US" sz="1200" dirty="0"/>
            <a:t>int </a:t>
          </a:r>
          <a:r>
            <a:rPr lang="en-US" sz="1200" dirty="0" err="1"/>
            <a:t>edad</a:t>
          </a:r>
          <a:r>
            <a:rPr lang="en-US" sz="1200" dirty="0"/>
            <a:t>;</a:t>
          </a:r>
        </a:p>
        <a:p>
          <a:r>
            <a:rPr lang="en-US" sz="1200" dirty="0"/>
            <a:t>char </a:t>
          </a:r>
          <a:r>
            <a:rPr lang="en-US" sz="1200" dirty="0" err="1"/>
            <a:t>sexo</a:t>
          </a:r>
          <a:r>
            <a:rPr lang="en-US" sz="1200" dirty="0"/>
            <a:t>;</a:t>
          </a:r>
        </a:p>
        <a:p>
          <a:r>
            <a:rPr lang="en-US" sz="1200" dirty="0"/>
            <a:t>double </a:t>
          </a:r>
          <a:r>
            <a:rPr lang="en-US" sz="1200" dirty="0" err="1"/>
            <a:t>salario</a:t>
          </a:r>
          <a:r>
            <a:rPr lang="en-US" sz="1200" dirty="0"/>
            <a:t>;</a:t>
          </a:r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  <a:p>
          <a:endParaRPr lang="en-US" sz="6000" dirty="0"/>
        </a:p>
      </dgm:t>
    </dgm:pt>
    <dgm:pt modelId="{BF46E060-FDB5-4D07-A8F7-2A0902279796}" type="parTrans" cxnId="{A7D492C4-106D-4A8F-8B1A-0EF153FC6FBE}">
      <dgm:prSet/>
      <dgm:spPr/>
      <dgm:t>
        <a:bodyPr/>
        <a:lstStyle/>
        <a:p>
          <a:endParaRPr lang="en-US"/>
        </a:p>
      </dgm:t>
    </dgm:pt>
    <dgm:pt modelId="{511504FB-2F46-4008-9B77-1A0321C30A31}" type="sibTrans" cxnId="{A7D492C4-106D-4A8F-8B1A-0EF153FC6FBE}">
      <dgm:prSet/>
      <dgm:spPr/>
      <dgm:t>
        <a:bodyPr/>
        <a:lstStyle/>
        <a:p>
          <a:endParaRPr lang="en-US"/>
        </a:p>
      </dgm:t>
    </dgm:pt>
    <dgm:pt modelId="{6C215FA9-5A13-4B56-8ED3-B1728255D34D}" type="pres">
      <dgm:prSet presAssocID="{4EC4D62F-1E19-4606-8B40-D1A70E3837FA}" presName="theList" presStyleCnt="0">
        <dgm:presLayoutVars>
          <dgm:dir/>
          <dgm:animLvl val="lvl"/>
          <dgm:resizeHandles val="exact"/>
        </dgm:presLayoutVars>
      </dgm:prSet>
      <dgm:spPr/>
    </dgm:pt>
    <dgm:pt modelId="{DC1926B3-2939-4DEC-8950-C5BD4FA2024E}" type="pres">
      <dgm:prSet presAssocID="{FB3C249E-98B4-42BE-B4C9-D3F499845752}" presName="compNode" presStyleCnt="0"/>
      <dgm:spPr/>
    </dgm:pt>
    <dgm:pt modelId="{AE2ADFD5-C4A6-405A-9C1A-46CE7418808A}" type="pres">
      <dgm:prSet presAssocID="{FB3C249E-98B4-42BE-B4C9-D3F499845752}" presName="aNode" presStyleLbl="bgShp" presStyleIdx="0" presStyleCnt="1" custLinFactNeighborX="9668" custLinFactNeighborY="1798"/>
      <dgm:spPr/>
    </dgm:pt>
    <dgm:pt modelId="{315ABA8F-0068-4C9F-A8A5-1A210A00F715}" type="pres">
      <dgm:prSet presAssocID="{FB3C249E-98B4-42BE-B4C9-D3F499845752}" presName="textNode" presStyleLbl="bgShp" presStyleIdx="0" presStyleCnt="1"/>
      <dgm:spPr/>
    </dgm:pt>
    <dgm:pt modelId="{1A9129BB-643F-4B92-8B9F-501398B4B2D4}" type="pres">
      <dgm:prSet presAssocID="{FB3C249E-98B4-42BE-B4C9-D3F499845752}" presName="compChildNode" presStyleCnt="0"/>
      <dgm:spPr/>
    </dgm:pt>
    <dgm:pt modelId="{B298A54F-7EC8-4063-A05D-B5A5B940C5D5}" type="pres">
      <dgm:prSet presAssocID="{FB3C249E-98B4-42BE-B4C9-D3F499845752}" presName="theInnerList" presStyleCnt="0"/>
      <dgm:spPr/>
    </dgm:pt>
    <dgm:pt modelId="{2A106E38-99BE-4402-993A-80E166B53031}" type="pres">
      <dgm:prSet presAssocID="{51C63991-553B-426E-94A3-38271D40A60B}" presName="childNode" presStyleLbl="node1" presStyleIdx="0" presStyleCnt="1" custScaleX="101022" custScaleY="136606" custLinFactNeighborX="-503" custLinFactNeighborY="-36811">
        <dgm:presLayoutVars>
          <dgm:bulletEnabled val="1"/>
        </dgm:presLayoutVars>
      </dgm:prSet>
      <dgm:spPr/>
    </dgm:pt>
  </dgm:ptLst>
  <dgm:cxnLst>
    <dgm:cxn modelId="{0184604E-508C-416E-87F1-EC6630AD2195}" type="presOf" srcId="{FB3C249E-98B4-42BE-B4C9-D3F499845752}" destId="{315ABA8F-0068-4C9F-A8A5-1A210A00F715}" srcOrd="1" destOrd="0" presId="urn:microsoft.com/office/officeart/2005/8/layout/lProcess2"/>
    <dgm:cxn modelId="{D3FEE34F-DFC5-4797-80C0-D8B68317CCC3}" type="presOf" srcId="{51C63991-553B-426E-94A3-38271D40A60B}" destId="{2A106E38-99BE-4402-993A-80E166B53031}" srcOrd="0" destOrd="0" presId="urn:microsoft.com/office/officeart/2005/8/layout/lProcess2"/>
    <dgm:cxn modelId="{1A515584-5B2E-48BE-9B92-FEDC6416817A}" type="presOf" srcId="{FB3C249E-98B4-42BE-B4C9-D3F499845752}" destId="{AE2ADFD5-C4A6-405A-9C1A-46CE7418808A}" srcOrd="0" destOrd="0" presId="urn:microsoft.com/office/officeart/2005/8/layout/lProcess2"/>
    <dgm:cxn modelId="{A7D492C4-106D-4A8F-8B1A-0EF153FC6FBE}" srcId="{FB3C249E-98B4-42BE-B4C9-D3F499845752}" destId="{51C63991-553B-426E-94A3-38271D40A60B}" srcOrd="0" destOrd="0" parTransId="{BF46E060-FDB5-4D07-A8F7-2A0902279796}" sibTransId="{511504FB-2F46-4008-9B77-1A0321C30A31}"/>
    <dgm:cxn modelId="{D2BF24E8-ECAD-460B-A540-454CF660899A}" type="presOf" srcId="{4EC4D62F-1E19-4606-8B40-D1A70E3837FA}" destId="{6C215FA9-5A13-4B56-8ED3-B1728255D34D}" srcOrd="0" destOrd="0" presId="urn:microsoft.com/office/officeart/2005/8/layout/lProcess2"/>
    <dgm:cxn modelId="{D814C8F2-F780-4E2C-A8FE-5B483A4A528D}" srcId="{4EC4D62F-1E19-4606-8B40-D1A70E3837FA}" destId="{FB3C249E-98B4-42BE-B4C9-D3F499845752}" srcOrd="0" destOrd="0" parTransId="{A1B47391-0B96-4860-8BEE-263C2E58AA94}" sibTransId="{62DA2279-69E4-4E63-9F7E-20B819920558}"/>
    <dgm:cxn modelId="{2F16E386-99FB-4716-BE20-35C533C9A0A1}" type="presParOf" srcId="{6C215FA9-5A13-4B56-8ED3-B1728255D34D}" destId="{DC1926B3-2939-4DEC-8950-C5BD4FA2024E}" srcOrd="0" destOrd="0" presId="urn:microsoft.com/office/officeart/2005/8/layout/lProcess2"/>
    <dgm:cxn modelId="{6F003127-4447-4322-82A4-86E46982C1D5}" type="presParOf" srcId="{DC1926B3-2939-4DEC-8950-C5BD4FA2024E}" destId="{AE2ADFD5-C4A6-405A-9C1A-46CE7418808A}" srcOrd="0" destOrd="0" presId="urn:microsoft.com/office/officeart/2005/8/layout/lProcess2"/>
    <dgm:cxn modelId="{176053AB-75A0-4EE0-9A2C-A72791362F8A}" type="presParOf" srcId="{DC1926B3-2939-4DEC-8950-C5BD4FA2024E}" destId="{315ABA8F-0068-4C9F-A8A5-1A210A00F715}" srcOrd="1" destOrd="0" presId="urn:microsoft.com/office/officeart/2005/8/layout/lProcess2"/>
    <dgm:cxn modelId="{54F080CE-78B2-44D9-96F1-E08815EADE21}" type="presParOf" srcId="{DC1926B3-2939-4DEC-8950-C5BD4FA2024E}" destId="{1A9129BB-643F-4B92-8B9F-501398B4B2D4}" srcOrd="2" destOrd="0" presId="urn:microsoft.com/office/officeart/2005/8/layout/lProcess2"/>
    <dgm:cxn modelId="{7F029FAA-3860-4793-AFEE-6D23642A4764}" type="presParOf" srcId="{1A9129BB-643F-4B92-8B9F-501398B4B2D4}" destId="{B298A54F-7EC8-4063-A05D-B5A5B940C5D5}" srcOrd="0" destOrd="0" presId="urn:microsoft.com/office/officeart/2005/8/layout/lProcess2"/>
    <dgm:cxn modelId="{30224A77-59E8-4C54-8E9B-36788B802A12}" type="presParOf" srcId="{B298A54F-7EC8-4063-A05D-B5A5B940C5D5}" destId="{2A106E38-99BE-4402-993A-80E166B5303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C4D62F-1E19-4606-8B40-D1A70E3837FA}" type="doc">
      <dgm:prSet loTypeId="urn:microsoft.com/office/officeart/2005/8/layout/lProcess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3C249E-98B4-42BE-B4C9-D3F499845752}">
      <dgm:prSet phldrT="[Texto]" custT="1"/>
      <dgm:spPr/>
      <dgm:t>
        <a:bodyPr/>
        <a:lstStyle/>
        <a:p>
          <a:r>
            <a:rPr lang="en-US" sz="2000" dirty="0" err="1"/>
            <a:t>Archivo</a:t>
          </a:r>
          <a:r>
            <a:rPr lang="en-US" sz="2000" dirty="0"/>
            <a:t> </a:t>
          </a:r>
          <a:r>
            <a:rPr lang="en-US" sz="2000" dirty="0" err="1"/>
            <a:t>fuente</a:t>
          </a:r>
          <a:endParaRPr lang="en-US" sz="20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</dgm:t>
    </dgm:pt>
    <dgm:pt modelId="{A1B47391-0B96-4860-8BEE-263C2E58AA94}" type="parTrans" cxnId="{D814C8F2-F780-4E2C-A8FE-5B483A4A528D}">
      <dgm:prSet/>
      <dgm:spPr/>
      <dgm:t>
        <a:bodyPr/>
        <a:lstStyle/>
        <a:p>
          <a:endParaRPr lang="en-US"/>
        </a:p>
      </dgm:t>
    </dgm:pt>
    <dgm:pt modelId="{62DA2279-69E4-4E63-9F7E-20B819920558}" type="sibTrans" cxnId="{D814C8F2-F780-4E2C-A8FE-5B483A4A528D}">
      <dgm:prSet/>
      <dgm:spPr/>
      <dgm:t>
        <a:bodyPr/>
        <a:lstStyle/>
        <a:p>
          <a:endParaRPr lang="en-US"/>
        </a:p>
      </dgm:t>
    </dgm:pt>
    <dgm:pt modelId="{51C63991-553B-426E-94A3-38271D40A60B}">
      <dgm:prSet phldrT="[Texto]" custT="1"/>
      <dgm:spPr/>
      <dgm:t>
        <a:bodyPr/>
        <a:lstStyle/>
        <a:p>
          <a:r>
            <a:rPr lang="en-US" sz="2000" dirty="0" err="1"/>
            <a:t>Clase</a:t>
          </a:r>
          <a:endParaRPr lang="en-US" sz="2000" dirty="0"/>
        </a:p>
        <a:p>
          <a:r>
            <a:rPr lang="en-US" sz="1200" dirty="0"/>
            <a:t>String </a:t>
          </a:r>
          <a:r>
            <a:rPr lang="en-US" sz="1200" dirty="0" err="1"/>
            <a:t>nombre</a:t>
          </a:r>
          <a:r>
            <a:rPr lang="en-US" sz="1200" dirty="0"/>
            <a:t>;</a:t>
          </a:r>
        </a:p>
        <a:p>
          <a:r>
            <a:rPr lang="en-US" sz="1200" dirty="0"/>
            <a:t>int </a:t>
          </a:r>
          <a:r>
            <a:rPr lang="en-US" sz="1200" dirty="0" err="1"/>
            <a:t>edad</a:t>
          </a:r>
          <a:r>
            <a:rPr lang="en-US" sz="1200" dirty="0"/>
            <a:t>;</a:t>
          </a:r>
        </a:p>
        <a:p>
          <a:r>
            <a:rPr lang="en-US" sz="1200" dirty="0"/>
            <a:t>char </a:t>
          </a:r>
          <a:r>
            <a:rPr lang="en-US" sz="1200" dirty="0" err="1"/>
            <a:t>sexo</a:t>
          </a:r>
          <a:r>
            <a:rPr lang="en-US" sz="1200" dirty="0"/>
            <a:t>;</a:t>
          </a:r>
        </a:p>
        <a:p>
          <a:r>
            <a:rPr lang="en-US" sz="1200" dirty="0"/>
            <a:t>double </a:t>
          </a:r>
          <a:r>
            <a:rPr lang="en-US" sz="1200" dirty="0" err="1"/>
            <a:t>salario</a:t>
          </a:r>
          <a:r>
            <a:rPr lang="en-US" sz="1200" dirty="0"/>
            <a:t>;</a:t>
          </a:r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  <a:p>
          <a:endParaRPr lang="en-US" sz="6000" dirty="0"/>
        </a:p>
      </dgm:t>
    </dgm:pt>
    <dgm:pt modelId="{BF46E060-FDB5-4D07-A8F7-2A0902279796}" type="parTrans" cxnId="{A7D492C4-106D-4A8F-8B1A-0EF153FC6FBE}">
      <dgm:prSet/>
      <dgm:spPr/>
      <dgm:t>
        <a:bodyPr/>
        <a:lstStyle/>
        <a:p>
          <a:endParaRPr lang="en-US"/>
        </a:p>
      </dgm:t>
    </dgm:pt>
    <dgm:pt modelId="{511504FB-2F46-4008-9B77-1A0321C30A31}" type="sibTrans" cxnId="{A7D492C4-106D-4A8F-8B1A-0EF153FC6FBE}">
      <dgm:prSet/>
      <dgm:spPr/>
      <dgm:t>
        <a:bodyPr/>
        <a:lstStyle/>
        <a:p>
          <a:endParaRPr lang="en-US"/>
        </a:p>
      </dgm:t>
    </dgm:pt>
    <dgm:pt modelId="{6C215FA9-5A13-4B56-8ED3-B1728255D34D}" type="pres">
      <dgm:prSet presAssocID="{4EC4D62F-1E19-4606-8B40-D1A70E3837FA}" presName="theList" presStyleCnt="0">
        <dgm:presLayoutVars>
          <dgm:dir/>
          <dgm:animLvl val="lvl"/>
          <dgm:resizeHandles val="exact"/>
        </dgm:presLayoutVars>
      </dgm:prSet>
      <dgm:spPr/>
    </dgm:pt>
    <dgm:pt modelId="{DC1926B3-2939-4DEC-8950-C5BD4FA2024E}" type="pres">
      <dgm:prSet presAssocID="{FB3C249E-98B4-42BE-B4C9-D3F499845752}" presName="compNode" presStyleCnt="0"/>
      <dgm:spPr/>
    </dgm:pt>
    <dgm:pt modelId="{AE2ADFD5-C4A6-405A-9C1A-46CE7418808A}" type="pres">
      <dgm:prSet presAssocID="{FB3C249E-98B4-42BE-B4C9-D3F499845752}" presName="aNode" presStyleLbl="bgShp" presStyleIdx="0" presStyleCnt="1" custLinFactNeighborX="-8673" custLinFactNeighborY="1450"/>
      <dgm:spPr/>
    </dgm:pt>
    <dgm:pt modelId="{315ABA8F-0068-4C9F-A8A5-1A210A00F715}" type="pres">
      <dgm:prSet presAssocID="{FB3C249E-98B4-42BE-B4C9-D3F499845752}" presName="textNode" presStyleLbl="bgShp" presStyleIdx="0" presStyleCnt="1"/>
      <dgm:spPr/>
    </dgm:pt>
    <dgm:pt modelId="{1A9129BB-643F-4B92-8B9F-501398B4B2D4}" type="pres">
      <dgm:prSet presAssocID="{FB3C249E-98B4-42BE-B4C9-D3F499845752}" presName="compChildNode" presStyleCnt="0"/>
      <dgm:spPr/>
    </dgm:pt>
    <dgm:pt modelId="{B298A54F-7EC8-4063-A05D-B5A5B940C5D5}" type="pres">
      <dgm:prSet presAssocID="{FB3C249E-98B4-42BE-B4C9-D3F499845752}" presName="theInnerList" presStyleCnt="0"/>
      <dgm:spPr/>
    </dgm:pt>
    <dgm:pt modelId="{2A106E38-99BE-4402-993A-80E166B53031}" type="pres">
      <dgm:prSet presAssocID="{51C63991-553B-426E-94A3-38271D40A60B}" presName="childNode" presStyleLbl="node1" presStyleIdx="0" presStyleCnt="1" custScaleX="101022" custScaleY="136606" custLinFactNeighborX="-503" custLinFactNeighborY="-36811">
        <dgm:presLayoutVars>
          <dgm:bulletEnabled val="1"/>
        </dgm:presLayoutVars>
      </dgm:prSet>
      <dgm:spPr/>
    </dgm:pt>
  </dgm:ptLst>
  <dgm:cxnLst>
    <dgm:cxn modelId="{0184604E-508C-416E-87F1-EC6630AD2195}" type="presOf" srcId="{FB3C249E-98B4-42BE-B4C9-D3F499845752}" destId="{315ABA8F-0068-4C9F-A8A5-1A210A00F715}" srcOrd="1" destOrd="0" presId="urn:microsoft.com/office/officeart/2005/8/layout/lProcess2"/>
    <dgm:cxn modelId="{D3FEE34F-DFC5-4797-80C0-D8B68317CCC3}" type="presOf" srcId="{51C63991-553B-426E-94A3-38271D40A60B}" destId="{2A106E38-99BE-4402-993A-80E166B53031}" srcOrd="0" destOrd="0" presId="urn:microsoft.com/office/officeart/2005/8/layout/lProcess2"/>
    <dgm:cxn modelId="{1A515584-5B2E-48BE-9B92-FEDC6416817A}" type="presOf" srcId="{FB3C249E-98B4-42BE-B4C9-D3F499845752}" destId="{AE2ADFD5-C4A6-405A-9C1A-46CE7418808A}" srcOrd="0" destOrd="0" presId="urn:microsoft.com/office/officeart/2005/8/layout/lProcess2"/>
    <dgm:cxn modelId="{A7D492C4-106D-4A8F-8B1A-0EF153FC6FBE}" srcId="{FB3C249E-98B4-42BE-B4C9-D3F499845752}" destId="{51C63991-553B-426E-94A3-38271D40A60B}" srcOrd="0" destOrd="0" parTransId="{BF46E060-FDB5-4D07-A8F7-2A0902279796}" sibTransId="{511504FB-2F46-4008-9B77-1A0321C30A31}"/>
    <dgm:cxn modelId="{D2BF24E8-ECAD-460B-A540-454CF660899A}" type="presOf" srcId="{4EC4D62F-1E19-4606-8B40-D1A70E3837FA}" destId="{6C215FA9-5A13-4B56-8ED3-B1728255D34D}" srcOrd="0" destOrd="0" presId="urn:microsoft.com/office/officeart/2005/8/layout/lProcess2"/>
    <dgm:cxn modelId="{D814C8F2-F780-4E2C-A8FE-5B483A4A528D}" srcId="{4EC4D62F-1E19-4606-8B40-D1A70E3837FA}" destId="{FB3C249E-98B4-42BE-B4C9-D3F499845752}" srcOrd="0" destOrd="0" parTransId="{A1B47391-0B96-4860-8BEE-263C2E58AA94}" sibTransId="{62DA2279-69E4-4E63-9F7E-20B819920558}"/>
    <dgm:cxn modelId="{2F16E386-99FB-4716-BE20-35C533C9A0A1}" type="presParOf" srcId="{6C215FA9-5A13-4B56-8ED3-B1728255D34D}" destId="{DC1926B3-2939-4DEC-8950-C5BD4FA2024E}" srcOrd="0" destOrd="0" presId="urn:microsoft.com/office/officeart/2005/8/layout/lProcess2"/>
    <dgm:cxn modelId="{6F003127-4447-4322-82A4-86E46982C1D5}" type="presParOf" srcId="{DC1926B3-2939-4DEC-8950-C5BD4FA2024E}" destId="{AE2ADFD5-C4A6-405A-9C1A-46CE7418808A}" srcOrd="0" destOrd="0" presId="urn:microsoft.com/office/officeart/2005/8/layout/lProcess2"/>
    <dgm:cxn modelId="{176053AB-75A0-4EE0-9A2C-A72791362F8A}" type="presParOf" srcId="{DC1926B3-2939-4DEC-8950-C5BD4FA2024E}" destId="{315ABA8F-0068-4C9F-A8A5-1A210A00F715}" srcOrd="1" destOrd="0" presId="urn:microsoft.com/office/officeart/2005/8/layout/lProcess2"/>
    <dgm:cxn modelId="{54F080CE-78B2-44D9-96F1-E08815EADE21}" type="presParOf" srcId="{DC1926B3-2939-4DEC-8950-C5BD4FA2024E}" destId="{1A9129BB-643F-4B92-8B9F-501398B4B2D4}" srcOrd="2" destOrd="0" presId="urn:microsoft.com/office/officeart/2005/8/layout/lProcess2"/>
    <dgm:cxn modelId="{7F029FAA-3860-4793-AFEE-6D23642A4764}" type="presParOf" srcId="{1A9129BB-643F-4B92-8B9F-501398B4B2D4}" destId="{B298A54F-7EC8-4063-A05D-B5A5B940C5D5}" srcOrd="0" destOrd="0" presId="urn:microsoft.com/office/officeart/2005/8/layout/lProcess2"/>
    <dgm:cxn modelId="{30224A77-59E8-4C54-8E9B-36788B802A12}" type="presParOf" srcId="{B298A54F-7EC8-4063-A05D-B5A5B940C5D5}" destId="{2A106E38-99BE-4402-993A-80E166B5303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52492-634D-2449-9BEC-2CD838DA0C80}">
      <dsp:nvSpPr>
        <dsp:cNvPr id="0" name=""/>
        <dsp:cNvSpPr/>
      </dsp:nvSpPr>
      <dsp:spPr>
        <a:xfrm>
          <a:off x="0" y="68721"/>
          <a:ext cx="7627007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Java Procedural</a:t>
          </a:r>
        </a:p>
      </dsp:txBody>
      <dsp:txXfrm>
        <a:off x="0" y="68721"/>
        <a:ext cx="7627007" cy="864000"/>
      </dsp:txXfrm>
    </dsp:sp>
    <dsp:sp modelId="{60DD2336-8F5F-4C42-8949-8E520204A833}">
      <dsp:nvSpPr>
        <dsp:cNvPr id="0" name=""/>
        <dsp:cNvSpPr/>
      </dsp:nvSpPr>
      <dsp:spPr>
        <a:xfrm>
          <a:off x="0" y="932721"/>
          <a:ext cx="7627007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Tipos</a:t>
          </a:r>
          <a:r>
            <a:rPr lang="en-US" sz="3000" kern="1200" dirty="0"/>
            <a:t> de Dato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Operadores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Condicionales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Ciclos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Strings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Arreglos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Excepciones</a:t>
          </a:r>
          <a:endParaRPr lang="en-US" sz="3000" kern="1200" dirty="0"/>
        </a:p>
      </dsp:txBody>
      <dsp:txXfrm>
        <a:off x="0" y="932721"/>
        <a:ext cx="7627007" cy="3623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ADFD5-C4A6-405A-9C1A-46CE7418808A}">
      <dsp:nvSpPr>
        <dsp:cNvPr id="0" name=""/>
        <dsp:cNvSpPr/>
      </dsp:nvSpPr>
      <dsp:spPr>
        <a:xfrm>
          <a:off x="0" y="0"/>
          <a:ext cx="3821644" cy="43991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Archivo</a:t>
          </a:r>
          <a:r>
            <a:rPr lang="en-US" sz="2000" kern="1200" dirty="0"/>
            <a:t> </a:t>
          </a:r>
          <a:r>
            <a:rPr lang="en-US" sz="2000" kern="1200" dirty="0" err="1"/>
            <a:t>fuente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0" y="0"/>
        <a:ext cx="3821644" cy="1319740"/>
      </dsp:txXfrm>
    </dsp:sp>
    <dsp:sp modelId="{2A106E38-99BE-4402-993A-80E166B53031}">
      <dsp:nvSpPr>
        <dsp:cNvPr id="0" name=""/>
        <dsp:cNvSpPr/>
      </dsp:nvSpPr>
      <dsp:spPr>
        <a:xfrm>
          <a:off x="402284" y="571648"/>
          <a:ext cx="3103297" cy="2858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Clase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</dsp:txBody>
      <dsp:txXfrm>
        <a:off x="486011" y="655375"/>
        <a:ext cx="2935843" cy="26911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ADFD5-C4A6-405A-9C1A-46CE7418808A}">
      <dsp:nvSpPr>
        <dsp:cNvPr id="0" name=""/>
        <dsp:cNvSpPr/>
      </dsp:nvSpPr>
      <dsp:spPr>
        <a:xfrm>
          <a:off x="3951" y="0"/>
          <a:ext cx="4042339" cy="4429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Archivo</a:t>
          </a:r>
          <a:r>
            <a:rPr lang="en-US" sz="2000" kern="1200" dirty="0"/>
            <a:t> </a:t>
          </a:r>
          <a:r>
            <a:rPr lang="en-US" sz="2000" kern="1200" dirty="0" err="1"/>
            <a:t>fuente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3951" y="0"/>
        <a:ext cx="4042339" cy="1328932"/>
      </dsp:txXfrm>
    </dsp:sp>
    <dsp:sp modelId="{2A106E38-99BE-4402-993A-80E166B53031}">
      <dsp:nvSpPr>
        <dsp:cNvPr id="0" name=""/>
        <dsp:cNvSpPr/>
      </dsp:nvSpPr>
      <dsp:spPr>
        <a:xfrm>
          <a:off x="357378" y="672831"/>
          <a:ext cx="3282509" cy="2878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Clase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</dsp:txBody>
      <dsp:txXfrm>
        <a:off x="441688" y="757141"/>
        <a:ext cx="3113889" cy="27099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ADFD5-C4A6-405A-9C1A-46CE7418808A}">
      <dsp:nvSpPr>
        <dsp:cNvPr id="0" name=""/>
        <dsp:cNvSpPr/>
      </dsp:nvSpPr>
      <dsp:spPr>
        <a:xfrm>
          <a:off x="0" y="0"/>
          <a:ext cx="4042339" cy="4429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Archivo</a:t>
          </a:r>
          <a:r>
            <a:rPr lang="en-US" sz="2000" kern="1200" dirty="0"/>
            <a:t> </a:t>
          </a:r>
          <a:r>
            <a:rPr lang="en-US" sz="2000" kern="1200" dirty="0" err="1"/>
            <a:t>fuente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0" y="0"/>
        <a:ext cx="4042339" cy="1328932"/>
      </dsp:txXfrm>
    </dsp:sp>
    <dsp:sp modelId="{2A106E38-99BE-4402-993A-80E166B53031}">
      <dsp:nvSpPr>
        <dsp:cNvPr id="0" name=""/>
        <dsp:cNvSpPr/>
      </dsp:nvSpPr>
      <dsp:spPr>
        <a:xfrm>
          <a:off x="425515" y="547880"/>
          <a:ext cx="3282509" cy="2876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Clase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</dsp:txBody>
      <dsp:txXfrm>
        <a:off x="509764" y="632129"/>
        <a:ext cx="3114011" cy="27079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ADFD5-C4A6-405A-9C1A-46CE7418808A}">
      <dsp:nvSpPr>
        <dsp:cNvPr id="0" name=""/>
        <dsp:cNvSpPr/>
      </dsp:nvSpPr>
      <dsp:spPr>
        <a:xfrm>
          <a:off x="3735" y="0"/>
          <a:ext cx="3821644" cy="43991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Archivo</a:t>
          </a:r>
          <a:r>
            <a:rPr lang="en-US" sz="2000" kern="1200" dirty="0"/>
            <a:t> </a:t>
          </a:r>
          <a:r>
            <a:rPr lang="en-US" sz="2000" kern="1200" dirty="0" err="1"/>
            <a:t>fuente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3735" y="0"/>
        <a:ext cx="3821644" cy="1319740"/>
      </dsp:txXfrm>
    </dsp:sp>
    <dsp:sp modelId="{2A106E38-99BE-4402-993A-80E166B53031}">
      <dsp:nvSpPr>
        <dsp:cNvPr id="0" name=""/>
        <dsp:cNvSpPr/>
      </dsp:nvSpPr>
      <dsp:spPr>
        <a:xfrm>
          <a:off x="353031" y="550976"/>
          <a:ext cx="3088561" cy="2857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Clase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String </a:t>
          </a:r>
          <a:r>
            <a:rPr lang="en-US" sz="1200" kern="1200" dirty="0" err="1"/>
            <a:t>nombre</a:t>
          </a:r>
          <a:r>
            <a:rPr lang="en-US" sz="1200" kern="1200" dirty="0"/>
            <a:t>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 </a:t>
          </a:r>
          <a:r>
            <a:rPr lang="en-US" sz="1200" kern="1200" dirty="0" err="1"/>
            <a:t>edad</a:t>
          </a:r>
          <a:r>
            <a:rPr lang="en-US" sz="1200" kern="1200" dirty="0"/>
            <a:t>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char </a:t>
          </a:r>
          <a:r>
            <a:rPr lang="en-US" sz="1200" kern="1200" dirty="0" err="1"/>
            <a:t>sexo</a:t>
          </a:r>
          <a:r>
            <a:rPr lang="en-US" sz="1200" kern="1200" dirty="0"/>
            <a:t>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double </a:t>
          </a:r>
          <a:r>
            <a:rPr lang="en-US" sz="1200" kern="1200" dirty="0" err="1"/>
            <a:t>salario</a:t>
          </a:r>
          <a:r>
            <a:rPr lang="en-US" sz="1200" kern="1200" dirty="0"/>
            <a:t>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</dsp:txBody>
      <dsp:txXfrm>
        <a:off x="436714" y="634659"/>
        <a:ext cx="2921195" cy="26897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ADFD5-C4A6-405A-9C1A-46CE7418808A}">
      <dsp:nvSpPr>
        <dsp:cNvPr id="0" name=""/>
        <dsp:cNvSpPr/>
      </dsp:nvSpPr>
      <dsp:spPr>
        <a:xfrm>
          <a:off x="0" y="0"/>
          <a:ext cx="3821644" cy="43991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Archivo</a:t>
          </a:r>
          <a:r>
            <a:rPr lang="en-US" sz="2000" kern="1200" dirty="0"/>
            <a:t> </a:t>
          </a:r>
          <a:r>
            <a:rPr lang="en-US" sz="2000" kern="1200" dirty="0" err="1"/>
            <a:t>fuente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0" y="0"/>
        <a:ext cx="3821644" cy="1319740"/>
      </dsp:txXfrm>
    </dsp:sp>
    <dsp:sp modelId="{2A106E38-99BE-4402-993A-80E166B53031}">
      <dsp:nvSpPr>
        <dsp:cNvPr id="0" name=""/>
        <dsp:cNvSpPr/>
      </dsp:nvSpPr>
      <dsp:spPr>
        <a:xfrm>
          <a:off x="353031" y="550976"/>
          <a:ext cx="3088561" cy="2857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Clase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String </a:t>
          </a:r>
          <a:r>
            <a:rPr lang="en-US" sz="1200" kern="1200" dirty="0" err="1"/>
            <a:t>nombre</a:t>
          </a:r>
          <a:r>
            <a:rPr lang="en-US" sz="1200" kern="1200" dirty="0"/>
            <a:t>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 </a:t>
          </a:r>
          <a:r>
            <a:rPr lang="en-US" sz="1200" kern="1200" dirty="0" err="1"/>
            <a:t>edad</a:t>
          </a:r>
          <a:r>
            <a:rPr lang="en-US" sz="1200" kern="1200" dirty="0"/>
            <a:t>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char </a:t>
          </a:r>
          <a:r>
            <a:rPr lang="en-US" sz="1200" kern="1200" dirty="0" err="1"/>
            <a:t>sexo</a:t>
          </a:r>
          <a:r>
            <a:rPr lang="en-US" sz="1200" kern="1200" dirty="0"/>
            <a:t>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double </a:t>
          </a:r>
          <a:r>
            <a:rPr lang="en-US" sz="1200" kern="1200" dirty="0" err="1"/>
            <a:t>salario</a:t>
          </a:r>
          <a:r>
            <a:rPr lang="en-US" sz="1200" kern="1200" dirty="0"/>
            <a:t>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</dsp:txBody>
      <dsp:txXfrm>
        <a:off x="436714" y="634659"/>
        <a:ext cx="2921195" cy="2689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040" cy="6865560"/>
            <a:chOff x="0" y="-8640"/>
            <a:chExt cx="12191040" cy="6865560"/>
          </a:xfrm>
        </p:grpSpPr>
        <p:sp>
          <p:nvSpPr>
            <p:cNvPr id="1" name="CustomShape 2"/>
            <p:cNvSpPr/>
            <p:nvPr/>
          </p:nvSpPr>
          <p:spPr>
            <a:xfrm>
              <a:off x="9371160" y="0"/>
              <a:ext cx="1218240" cy="6856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 flipH="1">
              <a:off x="7423920" y="3681360"/>
              <a:ext cx="4762440" cy="3175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d8d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1080" y="-8640"/>
            <a:ext cx="12189960" cy="6865560"/>
            <a:chOff x="1080" y="-8640"/>
            <a:chExt cx="12189960" cy="6865560"/>
          </a:xfrm>
        </p:grpSpPr>
        <p:sp>
          <p:nvSpPr>
            <p:cNvPr id="12" name="CustomShape 13"/>
            <p:cNvSpPr/>
            <p:nvPr/>
          </p:nvSpPr>
          <p:spPr>
            <a:xfrm>
              <a:off x="9371160" y="0"/>
              <a:ext cx="1218240" cy="6856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 flipH="1">
              <a:off x="7423920" y="3681360"/>
              <a:ext cx="4762440" cy="3175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d8d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1080" y="1080"/>
              <a:ext cx="841680" cy="56649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040" cy="6865560"/>
            <a:chOff x="0" y="-8640"/>
            <a:chExt cx="12191040" cy="6865560"/>
          </a:xfrm>
        </p:grpSpPr>
        <p:sp>
          <p:nvSpPr>
            <p:cNvPr id="61" name="CustomShape 2"/>
            <p:cNvSpPr/>
            <p:nvPr/>
          </p:nvSpPr>
          <p:spPr>
            <a:xfrm>
              <a:off x="9371160" y="0"/>
              <a:ext cx="1218240" cy="6856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3"/>
            <p:cNvSpPr/>
            <p:nvPr/>
          </p:nvSpPr>
          <p:spPr>
            <a:xfrm flipH="1">
              <a:off x="7423920" y="3681360"/>
              <a:ext cx="4762440" cy="3175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d8d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"/>
          <p:cNvGrpSpPr/>
          <p:nvPr/>
        </p:nvGrpSpPr>
        <p:grpSpPr>
          <a:xfrm>
            <a:off x="0" y="-8640"/>
            <a:ext cx="12191040" cy="6865560"/>
            <a:chOff x="0" y="-8640"/>
            <a:chExt cx="12191040" cy="6865560"/>
          </a:xfrm>
        </p:grpSpPr>
        <p:sp>
          <p:nvSpPr>
            <p:cNvPr id="110" name="CustomShape 2"/>
            <p:cNvSpPr/>
            <p:nvPr/>
          </p:nvSpPr>
          <p:spPr>
            <a:xfrm>
              <a:off x="9371160" y="0"/>
              <a:ext cx="1218240" cy="6856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3"/>
            <p:cNvSpPr/>
            <p:nvPr/>
          </p:nvSpPr>
          <p:spPr>
            <a:xfrm flipH="1">
              <a:off x="7423920" y="3681360"/>
              <a:ext cx="4762440" cy="3175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d8d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0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</a:t>
            </a:r>
            <a:r>
              <a:rPr b="0" lang="en-US" sz="1800" spc="-1" strike="noStrike">
                <a:latin typeface="Arial"/>
              </a:rPr>
              <a:t>ck </a:t>
            </a:r>
            <a:r>
              <a:rPr b="0" lang="en-US" sz="1800" spc="-1" strike="noStrike">
                <a:latin typeface="Arial"/>
              </a:rPr>
              <a:t>to </a:t>
            </a:r>
            <a:r>
              <a:rPr b="0" lang="en-US" sz="1800" spc="-1" strike="noStrike">
                <a:latin typeface="Arial"/>
              </a:rPr>
              <a:t>edi</a:t>
            </a:r>
            <a:r>
              <a:rPr b="0" lang="en-US" sz="1800" spc="-1" strike="noStrike">
                <a:latin typeface="Arial"/>
              </a:rPr>
              <a:t>t </a:t>
            </a:r>
            <a:r>
              <a:rPr b="0" lang="en-US" sz="1800" spc="-1" strike="noStrike">
                <a:latin typeface="Arial"/>
              </a:rPr>
              <a:t>the </a:t>
            </a:r>
            <a:r>
              <a:rPr b="0" lang="en-US" sz="1800" spc="-1" strike="noStrike">
                <a:latin typeface="Arial"/>
              </a:rPr>
              <a:t>titl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tex</a:t>
            </a:r>
            <a:r>
              <a:rPr b="0" lang="en-US" sz="1800" spc="-1" strike="noStrike">
                <a:latin typeface="Arial"/>
              </a:rPr>
              <a:t>t </a:t>
            </a:r>
            <a:r>
              <a:rPr b="0" lang="en-US" sz="1800" spc="-1" strike="noStrike">
                <a:latin typeface="Arial"/>
              </a:rPr>
              <a:t>for</a:t>
            </a:r>
            <a:r>
              <a:rPr b="0" lang="en-US" sz="1800" spc="-1" strike="noStrike">
                <a:latin typeface="Arial"/>
              </a:rPr>
              <a:t>ma</a:t>
            </a:r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PlaceHolder 1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diagramData" Target="../diagrams/data4.xml"/><Relationship Id="rId2" Type="http://schemas.openxmlformats.org/officeDocument/2006/relationships/diagramLayout" Target="../diagrams/layout4.xml"/><Relationship Id="rId3" Type="http://schemas.openxmlformats.org/officeDocument/2006/relationships/diagramQuickStyle" Target="../diagrams/quickStyle4.xml"/><Relationship Id="rId4" Type="http://schemas.openxmlformats.org/officeDocument/2006/relationships/diagramColors" Target="../diagrams/colors4.xml"/><Relationship Id="rId5" Type="http://schemas.microsoft.com/office/2007/relationships/diagramDrawing" Target="../diagrams/drawing4.xml"/><Relationship Id="rId6" Type="http://schemas.openxmlformats.org/officeDocument/2006/relationships/diagramData" Target="../diagrams/data5.xml"/><Relationship Id="rId7" Type="http://schemas.openxmlformats.org/officeDocument/2006/relationships/diagramLayout" Target="../diagrams/layout5.xml"/><Relationship Id="rId8" Type="http://schemas.openxmlformats.org/officeDocument/2006/relationships/diagramQuickStyle" Target="../diagrams/quickStyle5.xml"/><Relationship Id="rId9" Type="http://schemas.openxmlformats.org/officeDocument/2006/relationships/diagramColors" Target="../diagrams/colors5.xml"/><Relationship Id="rId10" Type="http://schemas.microsoft.com/office/2007/relationships/diagramDrawing" Target="../diagrams/drawing5.xml"/><Relationship Id="rId1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diagramData" Target="../diagrams/data6.xml"/><Relationship Id="rId2" Type="http://schemas.openxmlformats.org/officeDocument/2006/relationships/diagramLayout" Target="../diagrams/layout6.xml"/><Relationship Id="rId3" Type="http://schemas.openxmlformats.org/officeDocument/2006/relationships/diagramQuickStyle" Target="../diagrams/quickStyle6.xml"/><Relationship Id="rId4" Type="http://schemas.openxmlformats.org/officeDocument/2006/relationships/diagramColors" Target="../diagrams/colors6.xml"/><Relationship Id="rId5" Type="http://schemas.microsoft.com/office/2007/relationships/diagramDrawing" Target="../diagrams/drawing6.xml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583280" y="2480760"/>
            <a:ext cx="7765920" cy="16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s-ES" sz="5400" spc="-1" strike="noStrike">
                <a:solidFill>
                  <a:srgbClr val="90c226"/>
                </a:solidFill>
                <a:latin typeface="Trebuchet MS"/>
                <a:ea typeface="Trebuchet MS"/>
              </a:rPr>
              <a:t>Selenium 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506960" y="4050720"/>
            <a:ext cx="776592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7f7f7f"/>
                </a:solidFill>
                <a:latin typeface="Trebuchet MS"/>
                <a:ea typeface="Trebuchet MS"/>
              </a:rPr>
              <a:t>Sesión 2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1" name="Shape 145" descr=""/>
          <p:cNvPicPr/>
          <p:nvPr/>
        </p:nvPicPr>
        <p:blipFill>
          <a:blip r:embed="rId1"/>
          <a:stretch/>
        </p:blipFill>
        <p:spPr>
          <a:xfrm>
            <a:off x="7511760" y="1307520"/>
            <a:ext cx="1761120" cy="182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Asignación de Variables: Directa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677160" y="21031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Asigna un valor literal a una variable</a:t>
            </a:r>
            <a:endParaRPr b="0" lang="en-US" sz="1800" spc="-1" strike="noStrike">
              <a:latin typeface="Arial"/>
            </a:endParaRPr>
          </a:p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Valor de representación directa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int numeroCita </a:t>
            </a:r>
            <a:r>
              <a:rPr b="0" lang="en-US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= 14;</a:t>
            </a:r>
            <a:endParaRPr b="0" lang="en-US" sz="1800" spc="-1" strike="noStrike"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double  estatura = 1.80;</a:t>
            </a:r>
            <a:endParaRPr b="0" lang="en-US" sz="1800" spc="-1" strike="noStrike"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char clasificacion = ‘A’;</a:t>
            </a:r>
            <a:endParaRPr b="0" lang="en-US" sz="1800" spc="-1" strike="noStrike"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String nombre = “Pedro Antonio”;</a:t>
            </a:r>
            <a:endParaRPr b="0" lang="en-US" sz="1800" spc="-1" strike="noStrike"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Asignación de Variables: Función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640080" y="1645920"/>
            <a:ext cx="863280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Asigna un valor dependiendo de los valores ingresados en la función</a:t>
            </a:r>
            <a:endParaRPr b="0" lang="en-US" sz="1800" spc="-1" strike="noStrike">
              <a:latin typeface="Arial"/>
            </a:endParaRPr>
          </a:p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Valor se iguala a la llamada de una función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int max </a:t>
            </a:r>
            <a:r>
              <a:rPr b="0" lang="en-US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= maxNumber(2, 3, 4);</a:t>
            </a:r>
            <a:endParaRPr b="0" lang="en-US" sz="1800" spc="-1" strike="noStrike"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double  deducciones = calcularImpuestos(32876.00);</a:t>
            </a:r>
            <a:endParaRPr b="0" lang="en-US" sz="1800" spc="-1" strike="noStrike"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char inicial =  obtenerInicial(“Pedro”);</a:t>
            </a:r>
            <a:endParaRPr b="0" lang="en-US" sz="1800" spc="-1" strike="noStrike"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String apellidoPaterno = sacarApellidoPaterno(“Pedro Antonio Salinas”);</a:t>
            </a:r>
            <a:endParaRPr b="0" lang="en-US" sz="1800" spc="-1" strike="noStrike"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                   </a:t>
            </a: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2</a:t>
            </a:r>
            <a:endParaRPr b="0" lang="en-US" sz="1800" spc="-1" strike="noStrike"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                   </a:t>
            </a: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3                                                                                    4     </a:t>
            </a:r>
            <a:endParaRPr b="0" lang="en-US" sz="1800" spc="-1" strike="noStrike"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                   </a:t>
            </a: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4                                                            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4102560" y="4815000"/>
            <a:ext cx="3291120" cy="1279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maxNumber(x, y, z)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Line 4"/>
          <p:cNvSpPr/>
          <p:nvPr/>
        </p:nvSpPr>
        <p:spPr>
          <a:xfrm>
            <a:off x="2572200" y="5041080"/>
            <a:ext cx="155448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5"/>
          <p:cNvSpPr/>
          <p:nvPr/>
        </p:nvSpPr>
        <p:spPr>
          <a:xfrm>
            <a:off x="2651760" y="5852160"/>
            <a:ext cx="14630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Line 6"/>
          <p:cNvSpPr/>
          <p:nvPr/>
        </p:nvSpPr>
        <p:spPr>
          <a:xfrm>
            <a:off x="2560320" y="5486400"/>
            <a:ext cx="155448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7"/>
          <p:cNvSpPr/>
          <p:nvPr/>
        </p:nvSpPr>
        <p:spPr>
          <a:xfrm>
            <a:off x="7394400" y="5486400"/>
            <a:ext cx="9144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Asignación de Variables: Usuario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677160" y="2160720"/>
            <a:ext cx="418284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Utiliza la clase Input para obtener un valor de cierto tipo</a:t>
            </a:r>
            <a:endParaRPr b="0" lang="en-US" sz="18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Input.get_string</a:t>
            </a: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();</a:t>
            </a:r>
            <a:endParaRPr b="0" lang="en-US" sz="16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Input.get_int();</a:t>
            </a:r>
            <a:endParaRPr b="0" lang="en-US" sz="16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Input.get_float();</a:t>
            </a:r>
            <a:endParaRPr b="0" lang="en-US" sz="16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Input.get_double();</a:t>
            </a:r>
            <a:endParaRPr b="0" lang="en-US" sz="16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Input.get_char()</a:t>
            </a:r>
            <a:endParaRPr b="0" lang="en-US" sz="1600" spc="-1" strike="noStrike">
              <a:latin typeface="Arial"/>
            </a:endParaRPr>
          </a:p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n-US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Los datos se ingresan desde consola.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4289760" y="2909880"/>
            <a:ext cx="6323400" cy="172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    </a:t>
            </a: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int altura = Input.get_int();</a:t>
            </a:r>
            <a:endParaRPr b="0" lang="en-US" sz="2800" spc="-1" strike="noStrike"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    </a:t>
            </a: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String nombre =                                            Input.get_String();</a:t>
            </a:r>
            <a:endParaRPr b="0" lang="en-US" sz="2800" spc="-1" strike="noStrike"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    </a:t>
            </a: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double salario =                                            Input.get_double();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Operaciones Aritméticas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77160" y="2160720"/>
            <a:ext cx="418284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Aplica para valores numéricos</a:t>
            </a:r>
            <a:endParaRPr b="0" lang="en-US" sz="18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Suma (+)</a:t>
            </a:r>
            <a:endParaRPr b="0" lang="en-US" sz="16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Resta (-)</a:t>
            </a:r>
            <a:endParaRPr b="0" lang="en-US" sz="16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Multiplicación (*)</a:t>
            </a:r>
            <a:endParaRPr b="0" lang="en-US" sz="16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División (/)</a:t>
            </a:r>
            <a:endParaRPr b="0" lang="en-US" sz="16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Módulo/Residuo (%)</a:t>
            </a:r>
            <a:endParaRPr b="0" lang="en-US" sz="16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Potencia (^)</a:t>
            </a:r>
            <a:endParaRPr b="0" lang="en-US" sz="1600" spc="-1" strike="noStrike">
              <a:latin typeface="Arial"/>
            </a:endParaRPr>
          </a:p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Los valores de texto (char y String) deben convertirse a numérico para aplicar estas operaciones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4289760" y="2909880"/>
            <a:ext cx="6323400" cy="172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        </a:t>
            </a: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int altura = altura + 1;</a:t>
            </a:r>
            <a:endParaRPr b="0" lang="en-US" sz="2800" spc="-1" strike="noStrike"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        </a:t>
            </a: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double aumento =                               salario * 0.05;</a:t>
            </a:r>
            <a:endParaRPr b="0" lang="en-US" sz="2800" spc="-1" strike="noStrike"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        </a:t>
            </a: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deduccionIsr =                                     salario * 0.30;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Abreviaciones Operaciones Aritméticas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677160" y="2160720"/>
            <a:ext cx="418284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Aplican cuando se utiliza una variable en ambos lados de la asignación:</a:t>
            </a:r>
            <a:endParaRPr b="0" lang="en-US" sz="18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+=</a:t>
            </a:r>
            <a:endParaRPr b="0" lang="en-US" sz="16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-=</a:t>
            </a:r>
            <a:endParaRPr b="0" lang="en-US" sz="16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*=</a:t>
            </a:r>
            <a:endParaRPr b="0" lang="en-US" sz="16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/=</a:t>
            </a:r>
            <a:endParaRPr b="0" lang="en-US" sz="16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++</a:t>
            </a:r>
            <a:endParaRPr b="0" lang="en-US" sz="16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--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4289760" y="3201840"/>
            <a:ext cx="6323400" cy="172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int nuevaAltura = altura++;</a:t>
            </a:r>
            <a:endParaRPr b="0" lang="en-US" sz="2800" spc="-1" strike="noStrike"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salario *= 0.05;</a:t>
            </a:r>
            <a:endParaRPr b="0" lang="en-US" sz="2800" spc="-1" strike="noStrike"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Conversiones de tipos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77160" y="2160720"/>
            <a:ext cx="418284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2400" spc="-1" strike="noStrike">
                <a:solidFill>
                  <a:srgbClr val="3f3f3f"/>
                </a:solidFill>
                <a:latin typeface="Trebuchet MS"/>
                <a:ea typeface="Trebuchet MS"/>
              </a:rPr>
              <a:t>Permite utilizar valores numéricos de diferente tipo al original</a:t>
            </a:r>
            <a:endParaRPr b="0" lang="en-US" sz="24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2400" spc="-1" strike="noStrike">
                <a:solidFill>
                  <a:srgbClr val="3f3f3f"/>
                </a:solidFill>
                <a:latin typeface="Trebuchet MS"/>
                <a:ea typeface="Trebuchet MS"/>
              </a:rPr>
              <a:t>float a double</a:t>
            </a:r>
            <a:endParaRPr b="0" lang="en-US" sz="24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2400" spc="-1" strike="noStrike">
                <a:solidFill>
                  <a:srgbClr val="3f3f3f"/>
                </a:solidFill>
                <a:latin typeface="Trebuchet MS"/>
                <a:ea typeface="Trebuchet MS"/>
              </a:rPr>
              <a:t>long a int</a:t>
            </a:r>
            <a:endParaRPr b="0" lang="en-US" sz="24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2400" spc="-1" strike="noStrike">
                <a:solidFill>
                  <a:srgbClr val="3f3f3f"/>
                </a:solidFill>
                <a:latin typeface="Trebuchet MS"/>
                <a:ea typeface="Trebuchet MS"/>
              </a:rPr>
              <a:t>double a int</a:t>
            </a:r>
            <a:endParaRPr b="0" lang="en-US" sz="2400" spc="-1" strike="noStrike">
              <a:latin typeface="Arial"/>
            </a:endParaRPr>
          </a:p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2400" spc="-1" strike="noStrike">
                <a:solidFill>
                  <a:srgbClr val="3f3f3f"/>
                </a:solidFill>
                <a:latin typeface="Trebuchet MS"/>
                <a:ea typeface="Trebuchet MS"/>
              </a:rPr>
              <a:t>Las conversiones de char a int son posibles debido al código ascii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5077440" y="2871720"/>
            <a:ext cx="6323400" cy="172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int a = (int) 3.1415927;</a:t>
            </a:r>
            <a:endParaRPr b="0" lang="en-US" sz="2800" spc="-1" strike="noStrike"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char encriptado =                                   (char) (‘a’ + 12);</a:t>
            </a:r>
            <a:endParaRPr b="0" lang="en-US" sz="2800" spc="-1" strike="noStrike"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float x = 2/((float) b);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Expresiones relacionales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662760" y="1645920"/>
            <a:ext cx="418284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Se evalúan como valores booleanos.</a:t>
            </a:r>
            <a:endParaRPr b="0" lang="en-US" sz="1800" spc="-1" strike="noStrike">
              <a:latin typeface="Arial"/>
            </a:endParaRPr>
          </a:p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Relacionan dos valores numéricos y de caracteres</a:t>
            </a:r>
            <a:endParaRPr b="0" lang="en-US" sz="18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&lt;, &lt;=</a:t>
            </a:r>
            <a:endParaRPr b="0" lang="en-US" sz="16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&gt;, &gt;=</a:t>
            </a:r>
            <a:endParaRPr b="0" lang="en-US" sz="16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==</a:t>
            </a:r>
            <a:endParaRPr b="0" lang="en-US" sz="16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!=</a:t>
            </a:r>
            <a:endParaRPr b="0" lang="en-US" sz="16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--</a:t>
            </a:r>
            <a:endParaRPr b="0" lang="en-US" sz="1600" spc="-1" strike="noStrike">
              <a:latin typeface="Arial"/>
            </a:endParaRPr>
          </a:p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Utilizados en condicionales y ciclos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4663440" y="2572560"/>
            <a:ext cx="6323400" cy="172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(altura &gt; 1.89)</a:t>
            </a:r>
            <a:endParaRPr b="0" lang="en-US" sz="2800" spc="-1" strike="noStrike"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(edad &lt; 18)</a:t>
            </a:r>
            <a:endParaRPr b="0" lang="en-US" sz="2800" spc="-1" strike="noStrike"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(nombre.charAt(0) == ‘A’)</a:t>
            </a:r>
            <a:endParaRPr b="0" lang="en-US" sz="2800" spc="-1" strike="noStrike"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(letra &gt;= ‘A’ &amp;&amp; letra &lt;= ‘Z’)</a:t>
            </a:r>
            <a:endParaRPr b="0" lang="en-US" sz="2800" spc="-1" strike="noStrike"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Condicionales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1606320" y="1811880"/>
            <a:ext cx="3513600" cy="3856680"/>
          </a:xfrm>
          <a:prstGeom prst="rect">
            <a:avLst/>
          </a:prstGeom>
          <a:ln>
            <a:noFill/>
          </a:ln>
        </p:spPr>
      </p:pic>
      <p:pic>
        <p:nvPicPr>
          <p:cNvPr id="222" name="" descr=""/>
          <p:cNvPicPr/>
          <p:nvPr/>
        </p:nvPicPr>
        <p:blipFill>
          <a:blip r:embed="rId2"/>
          <a:stretch/>
        </p:blipFill>
        <p:spPr>
          <a:xfrm>
            <a:off x="5641200" y="1379520"/>
            <a:ext cx="3227760" cy="438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Ciclos While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677160" y="1764000"/>
            <a:ext cx="8595720" cy="427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Trebuchet MS"/>
                <a:ea typeface="Trebuchet MS"/>
              </a:rPr>
              <a:t>Tipos de ciclo while:</a:t>
            </a:r>
            <a:endParaRPr b="0" lang="en-US" sz="2100" spc="-1" strike="noStrike"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Trebuchet MS"/>
                <a:ea typeface="Trebuchet MS"/>
              </a:rPr>
              <a:t>* Repeticiones determinadas</a:t>
            </a:r>
            <a:endParaRPr b="0" lang="en-US" sz="2100" spc="-1" strike="noStrike"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Trebuchet MS"/>
                <a:ea typeface="Trebuchet MS"/>
              </a:rPr>
              <a:t> “</a:t>
            </a:r>
            <a:r>
              <a:rPr b="0" lang="es-ES" sz="2100" spc="-1" strike="noStrike">
                <a:solidFill>
                  <a:srgbClr val="000000"/>
                </a:solidFill>
                <a:latin typeface="Trebuchet MS"/>
                <a:ea typeface="Trebuchet MS"/>
              </a:rPr>
              <a:t>Mientras el numero de sentadillas</a:t>
            </a:r>
            <a:endParaRPr b="0" lang="en-US" sz="2100" spc="-1" strike="noStrike"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</a:t>
            </a:r>
            <a:r>
              <a:rPr b="0" lang="es-ES" sz="2100" spc="-1" strike="noStrike">
                <a:solidFill>
                  <a:srgbClr val="000000"/>
                </a:solidFill>
                <a:latin typeface="Trebuchet MS"/>
                <a:ea typeface="Trebuchet MS"/>
              </a:rPr>
              <a:t>sea menor a 10, haga una sentadilla”</a:t>
            </a:r>
            <a:endParaRPr b="0" lang="en-US" sz="2100" spc="-1" strike="noStrike"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Trebuchet MS"/>
                <a:ea typeface="Trebuchet MS"/>
              </a:rPr>
              <a:t>* Repeticiones indeterminadas</a:t>
            </a:r>
            <a:endParaRPr b="0" lang="en-US" sz="2100" spc="-1" strike="noStrike"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Trebuchet MS"/>
                <a:ea typeface="Trebuchet MS"/>
              </a:rPr>
              <a:t>“</a:t>
            </a:r>
            <a:r>
              <a:rPr b="0" lang="es-ES" sz="2100" spc="-1" strike="noStrike">
                <a:solidFill>
                  <a:srgbClr val="000000"/>
                </a:solidFill>
                <a:latin typeface="Trebuchet MS"/>
                <a:ea typeface="Trebuchet MS"/>
              </a:rPr>
              <a:t>Mientras el público siga aplaudiendo, </a:t>
            </a:r>
            <a:endParaRPr b="0" lang="en-US" sz="2100" spc="-1" strike="noStrike"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</a:t>
            </a:r>
            <a:r>
              <a:rPr b="0" lang="es-ES" sz="2100" spc="-1" strike="noStrike">
                <a:solidFill>
                  <a:srgbClr val="000000"/>
                </a:solidFill>
                <a:latin typeface="Trebuchet MS"/>
                <a:ea typeface="Trebuchet MS"/>
              </a:rPr>
              <a:t>sigo cantando.“</a:t>
            </a:r>
            <a:endParaRPr b="0" lang="en-US" sz="2100" spc="-1" strike="noStrike"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6889680" y="1128960"/>
            <a:ext cx="3808800" cy="380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Strings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677160" y="1764000"/>
            <a:ext cx="8595720" cy="427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Trebuchet MS"/>
                <a:ea typeface="Trebuchet MS"/>
              </a:rPr>
              <a:t>* Cadena de caracteres</a:t>
            </a:r>
            <a:endParaRPr b="0" lang="en-US" sz="2100" spc="-1" strike="noStrike"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Trebuchet MS"/>
                <a:ea typeface="Trebuchet MS"/>
              </a:rPr>
              <a:t>* Tiene un numero determinado</a:t>
            </a:r>
            <a:endParaRPr b="0" lang="en-US" sz="2100" spc="-1" strike="noStrike"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</a:t>
            </a:r>
            <a:r>
              <a:rPr b="0" lang="es-ES" sz="2100" spc="-1" strike="noStrike">
                <a:solidFill>
                  <a:srgbClr val="000000"/>
                </a:solidFill>
                <a:latin typeface="Trebuchet MS"/>
                <a:ea typeface="Trebuchet MS"/>
              </a:rPr>
              <a:t>de letras (length)</a:t>
            </a:r>
            <a:endParaRPr b="0" lang="en-US" sz="2100" spc="-1" strike="noStrike"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Trebuchet MS"/>
                <a:ea typeface="Trebuchet MS"/>
              </a:rPr>
              <a:t>* Cara letra (o carácter) ocupa</a:t>
            </a:r>
            <a:endParaRPr b="0" lang="en-US" sz="2100" spc="-1" strike="noStrike"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</a:t>
            </a:r>
            <a:r>
              <a:rPr b="0" lang="es-ES" sz="2100" spc="-1" strike="noStrike">
                <a:solidFill>
                  <a:srgbClr val="000000"/>
                </a:solidFill>
                <a:latin typeface="Trebuchet MS"/>
                <a:ea typeface="Trebuchet MS"/>
              </a:rPr>
              <a:t>una posicion</a:t>
            </a:r>
            <a:endParaRPr b="0" lang="en-US" sz="2100" spc="-1" strike="noStrike"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Trebuchet MS"/>
                <a:ea typeface="Trebuchet MS"/>
              </a:rPr>
              <a:t>*  La primera posicion es 0</a:t>
            </a:r>
            <a:endParaRPr b="0" lang="en-US" sz="2100" spc="-1" strike="noStrike"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Trebuchet MS"/>
                <a:ea typeface="Trebuchet MS"/>
              </a:rPr>
              <a:t>*  Para acceder a cada carácter,</a:t>
            </a:r>
            <a:endParaRPr b="0" lang="en-US" sz="2100" spc="-1" strike="noStrike"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Trebuchet MS"/>
                <a:ea typeface="Trebuchet MS"/>
              </a:rPr>
              <a:t>     </a:t>
            </a:r>
            <a:r>
              <a:rPr b="0" lang="es-ES" sz="2100" spc="-1" strike="noStrike">
                <a:solidFill>
                  <a:srgbClr val="000000"/>
                </a:solidFill>
                <a:latin typeface="Trebuchet MS"/>
                <a:ea typeface="Trebuchet MS"/>
              </a:rPr>
              <a:t>usa la Posicion ( charAt(posicion) )</a:t>
            </a:r>
            <a:endParaRPr b="0" lang="en-US" sz="2100" spc="-1" strike="noStrike"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5120640" y="1509120"/>
            <a:ext cx="5852160" cy="292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MX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Agenda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889935230"/>
              </p:ext>
            </p:extLst>
          </p:nvPr>
        </p:nvGraphicFramePr>
        <p:xfrm>
          <a:off x="2031840" y="1513440"/>
          <a:ext cx="7625880" cy="4623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Strings – Operaciones Frecuentes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677160" y="2160720"/>
            <a:ext cx="418284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contains()</a:t>
            </a:r>
            <a:endParaRPr b="0" lang="en-US" sz="1800" spc="-1" strike="noStrike">
              <a:latin typeface="Arial"/>
            </a:endParaRPr>
          </a:p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startsWith()</a:t>
            </a:r>
            <a:endParaRPr b="0" lang="en-US" sz="1800" spc="-1" strike="noStrike">
              <a:latin typeface="Arial"/>
            </a:endParaRPr>
          </a:p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endsWith()</a:t>
            </a:r>
            <a:endParaRPr b="0" lang="en-US" sz="1800" spc="-1" strike="noStrike">
              <a:latin typeface="Arial"/>
            </a:endParaRPr>
          </a:p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replace()</a:t>
            </a:r>
            <a:endParaRPr b="0" lang="en-US" sz="1800" spc="-1" strike="noStrike">
              <a:latin typeface="Arial"/>
            </a:endParaRPr>
          </a:p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split()</a:t>
            </a:r>
            <a:endParaRPr b="0" lang="en-US" sz="1800" spc="-1" strike="noStrike">
              <a:latin typeface="Arial"/>
            </a:endParaRPr>
          </a:p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trim()</a:t>
            </a:r>
            <a:endParaRPr b="0" lang="en-US" sz="1800" spc="-1" strike="noStrike">
              <a:latin typeface="Arial"/>
            </a:endParaRPr>
          </a:p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equals()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4289760" y="2909880"/>
            <a:ext cx="6323400" cy="172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        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232" name="Table 4"/>
          <p:cNvGraphicFramePr/>
          <p:nvPr/>
        </p:nvGraphicFramePr>
        <p:xfrm>
          <a:off x="3623040" y="3130200"/>
          <a:ext cx="5246280" cy="435600"/>
        </p:xfrm>
        <a:graphic>
          <a:graphicData uri="http://schemas.openxmlformats.org/drawingml/2006/table">
            <a:tbl>
              <a:tblPr/>
              <a:tblGrid>
                <a:gridCol w="524160"/>
                <a:gridCol w="524160"/>
                <a:gridCol w="524160"/>
                <a:gridCol w="524160"/>
                <a:gridCol w="524160"/>
                <a:gridCol w="524160"/>
                <a:gridCol w="524160"/>
                <a:gridCol w="524160"/>
                <a:gridCol w="524160"/>
                <a:gridCol w="529200"/>
              </a:tblGrid>
              <a:tr h="4359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 </a:t>
                      </a:r>
                      <a:r>
                        <a:rPr b="0" lang="en-US" sz="1800" spc="-1" strike="noStrike">
                          <a:latin typeface="Arial"/>
                        </a:rPr>
                        <a:t>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 </a:t>
                      </a:r>
                      <a:r>
                        <a:rPr b="0" lang="en-US" sz="1800" spc="-1" strike="noStrike">
                          <a:latin typeface="Arial"/>
                        </a:rPr>
                        <a:t>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 </a:t>
                      </a:r>
                      <a:r>
                        <a:rPr b="0" lang="en-US" sz="1800" spc="-1" strike="noStrike">
                          <a:latin typeface="Arial"/>
                        </a:rPr>
                        <a:t>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 </a:t>
                      </a:r>
                      <a:r>
                        <a:rPr b="0" lang="en-US" sz="1800" spc="-1" strike="noStrike">
                          <a:latin typeface="Arial"/>
                        </a:rPr>
                        <a:t>: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 </a:t>
                      </a:r>
                      <a:r>
                        <a:rPr b="0" lang="en-US" sz="1800" spc="-1" strike="noStrike"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 </a:t>
                      </a:r>
                      <a:r>
                        <a:rPr b="0" lang="en-US" sz="1800" spc="-1" strike="noStrike">
                          <a:latin typeface="Arial"/>
                        </a:rPr>
                        <a:t>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 </a:t>
                      </a:r>
                      <a:r>
                        <a:rPr b="0" lang="en-US" sz="1800" spc="-1" strike="noStrike">
                          <a:latin typeface="Arial"/>
                        </a:rPr>
                        <a:t>: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 </a:t>
                      </a:r>
                      <a:r>
                        <a:rPr b="0" lang="en-US" sz="1800" spc="-1" strike="noStrike"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 </a:t>
                      </a:r>
                      <a:r>
                        <a:rPr b="0" lang="en-US" sz="1800" spc="-1" strike="noStrike">
                          <a:latin typeface="Arial"/>
                        </a:rPr>
                        <a:t>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  </a:t>
                      </a:r>
                      <a:r>
                        <a:rPr b="0" lang="en-US" sz="1800" spc="-1" strike="noStrike">
                          <a:latin typeface="Arial"/>
                        </a:rPr>
                        <a:t>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Arreglos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n-US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Sin</a:t>
            </a: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ónimo de ‘serie de’</a:t>
            </a:r>
            <a:endParaRPr b="0" lang="en-US" sz="1800" spc="-1" strike="noStrike">
              <a:latin typeface="Arial"/>
            </a:endParaRPr>
          </a:p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Contenedor de variables de cierto tipo </a:t>
            </a:r>
            <a:endParaRPr b="0" lang="en-US" sz="1800" spc="-1" strike="noStrike">
              <a:latin typeface="Arial"/>
            </a:endParaRPr>
          </a:p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La capacidad es fija</a:t>
            </a:r>
            <a:endParaRPr b="0" lang="en-US" sz="1800" spc="-1" strike="noStrike">
              <a:latin typeface="Arial"/>
            </a:endParaRPr>
          </a:p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Elementos accesibles por posición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35" name="Imagen 4" descr="Imagen que contiene reloj, señal&#10;&#10;Descripción generada automáticamente"/>
          <p:cNvPicPr/>
          <p:nvPr/>
        </p:nvPicPr>
        <p:blipFill>
          <a:blip r:embed="rId1"/>
          <a:stretch/>
        </p:blipFill>
        <p:spPr>
          <a:xfrm>
            <a:off x="1737360" y="3749040"/>
            <a:ext cx="4083480" cy="2806920"/>
          </a:xfrm>
          <a:prstGeom prst="rect">
            <a:avLst/>
          </a:prstGeom>
          <a:ln>
            <a:noFill/>
          </a:ln>
        </p:spPr>
      </p:pic>
      <p:pic>
        <p:nvPicPr>
          <p:cNvPr id="236" name="" descr=""/>
          <p:cNvPicPr/>
          <p:nvPr/>
        </p:nvPicPr>
        <p:blipFill>
          <a:blip r:embed="rId2"/>
          <a:stretch/>
        </p:blipFill>
        <p:spPr>
          <a:xfrm>
            <a:off x="5943600" y="1652040"/>
            <a:ext cx="4655160" cy="291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Arreglos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700" spc="-1" strike="noStrike">
                <a:solidFill>
                  <a:srgbClr val="3f3f3f"/>
                </a:solidFill>
                <a:latin typeface="Trebuchet MS"/>
                <a:ea typeface="Trebuchet MS"/>
              </a:rPr>
              <a:t>String nombre = “Peter Parker”; char</a:t>
            </a:r>
            <a:r>
              <a:rPr b="0" lang="en-US" sz="1700" spc="-1" strike="noStrike">
                <a:solidFill>
                  <a:srgbClr val="3f3f3f"/>
                </a:solidFill>
                <a:latin typeface="Trebuchet MS"/>
                <a:ea typeface="Trebuchet MS"/>
              </a:rPr>
              <a:t>[] letrasNombre = nombre.toCharArray();</a:t>
            </a:r>
            <a:endParaRPr b="0" lang="en-US" sz="17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n-US" sz="1500" spc="-1" strike="noStrike">
                <a:solidFill>
                  <a:srgbClr val="3f3f3f"/>
                </a:solidFill>
                <a:latin typeface="Trebuchet MS"/>
                <a:ea typeface="Trebuchet MS"/>
              </a:rPr>
              <a:t>Para declarar </a:t>
            </a:r>
            <a:r>
              <a:rPr b="0" lang="es-MX" sz="1500" spc="-1" strike="noStrike">
                <a:solidFill>
                  <a:srgbClr val="3f3f3f"/>
                </a:solidFill>
                <a:latin typeface="Trebuchet MS"/>
                <a:ea typeface="Trebuchet MS"/>
              </a:rPr>
              <a:t>un arreglo de caracteres</a:t>
            </a:r>
            <a:endParaRPr b="0" lang="en-US" sz="1500" spc="-1" strike="noStrike">
              <a:latin typeface="Arial"/>
            </a:endParaRPr>
          </a:p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n-US" sz="1700" spc="-1" strike="noStrike">
                <a:solidFill>
                  <a:srgbClr val="3f3f3f"/>
                </a:solidFill>
                <a:latin typeface="Trebuchet MS"/>
                <a:ea typeface="Trebuchet MS"/>
              </a:rPr>
              <a:t>String[] avengers = new String[] {“The hulk”, “Thor”, …., “Captain America”};</a:t>
            </a:r>
            <a:endParaRPr b="0" lang="en-US" sz="17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n-US" sz="1500" spc="-1" strike="noStrike">
                <a:solidFill>
                  <a:srgbClr val="3f3f3f"/>
                </a:solidFill>
                <a:latin typeface="Trebuchet MS"/>
                <a:ea typeface="Trebuchet MS"/>
              </a:rPr>
              <a:t>Declara un arreglo de Stringss</a:t>
            </a:r>
            <a:endParaRPr b="0" lang="en-US" sz="1500" spc="-1" strike="noStrike">
              <a:latin typeface="Arial"/>
            </a:endParaRPr>
          </a:p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n-US" sz="1700" spc="-1" strike="noStrike">
                <a:solidFill>
                  <a:srgbClr val="3f3f3f"/>
                </a:solidFill>
                <a:latin typeface="Trebuchet MS"/>
                <a:ea typeface="Trebuchet MS"/>
              </a:rPr>
              <a:t>int[] calificaciones = new int[4]; calificaciones[0] = 90;</a:t>
            </a:r>
            <a:endParaRPr b="0" lang="en-US" sz="17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n-US" sz="1500" spc="-1" strike="noStrike">
                <a:solidFill>
                  <a:srgbClr val="3f3f3f"/>
                </a:solidFill>
                <a:latin typeface="Trebuchet MS"/>
                <a:ea typeface="Trebuchet MS"/>
              </a:rPr>
              <a:t>Declara un arreglo de ints y asigna un valor a la posición 0</a:t>
            </a:r>
            <a:endParaRPr b="0" lang="en-US" sz="1500" spc="-1" strike="noStrike">
              <a:latin typeface="Arial"/>
            </a:endParaRPr>
          </a:p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n-US" sz="1700" spc="-1" strike="noStrike">
                <a:solidFill>
                  <a:srgbClr val="3f3f3f"/>
                </a:solidFill>
                <a:latin typeface="Trebuchet MS"/>
                <a:ea typeface="Trebuchet MS"/>
              </a:rPr>
              <a:t>for(int = 0; I &lt; calificaciones.length; i++) System.out.println(calificaciones[i]);</a:t>
            </a:r>
            <a:endParaRPr b="0" lang="en-US" sz="17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n-US" sz="1500" spc="-1" strike="noStrike">
                <a:solidFill>
                  <a:srgbClr val="3f3f3f"/>
                </a:solidFill>
                <a:latin typeface="Trebuchet MS"/>
                <a:ea typeface="Trebuchet MS"/>
              </a:rPr>
              <a:t>Recorre todas las posiciones del arreglo e imprime el valor en cada posición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Excepciones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“</a:t>
            </a: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Evento Excepcional”</a:t>
            </a:r>
            <a:endParaRPr b="0" lang="en-US" sz="1800" spc="-1" strike="noStrike">
              <a:latin typeface="Arial"/>
            </a:endParaRPr>
          </a:p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 </a:t>
            </a: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Error en la ejecución de un programa</a:t>
            </a:r>
            <a:endParaRPr b="0" lang="en-US" sz="1800" spc="-1" strike="noStrike">
              <a:latin typeface="Arial"/>
            </a:endParaRPr>
          </a:p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 </a:t>
            </a: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Ocurren en condiciones anormales que interrumpen el flujo</a:t>
            </a:r>
            <a:endParaRPr b="0" lang="en-US" sz="18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El usuario ingresa datos inválidos</a:t>
            </a:r>
            <a:endParaRPr b="0" lang="en-US" sz="16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Se requiere abrir un archivo que no existe</a:t>
            </a:r>
            <a:endParaRPr b="0" lang="en-US" sz="16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Una conexión de red se interrumpió</a:t>
            </a:r>
            <a:endParaRPr b="0" lang="en-US" sz="16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La JVM se quedó sin memoria</a:t>
            </a:r>
            <a:endParaRPr b="0" lang="en-US" sz="1600" spc="-1" strike="noStrike">
              <a:latin typeface="Arial"/>
            </a:endParaRPr>
          </a:p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Si no hacer un manejo correcto de la excepción, se mostrará un error y se terminará la ejecución del programa.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Manejo de excepciones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 </a:t>
            </a: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Se utilizan dos bloques de código:</a:t>
            </a:r>
            <a:endParaRPr b="0" lang="en-US" sz="18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try: contiene las instrucciones que son vulnerables a excepciones</a:t>
            </a:r>
            <a:endParaRPr b="0" lang="en-US" sz="16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catch: evita la detención abrupta del programa y toma acciones para remediar</a:t>
            </a:r>
            <a:endParaRPr b="0" lang="en-US" sz="16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finally: bloque de Código que se debe ejecutar antes de retornar un método.</a:t>
            </a:r>
            <a:endParaRPr b="0" lang="en-US" sz="1600" spc="-1" strike="noStrike">
              <a:latin typeface="Arial"/>
            </a:endParaRPr>
          </a:p>
          <a:p>
            <a:pPr marL="6044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try {</a:t>
            </a:r>
            <a:endParaRPr b="0" lang="en-US" sz="1600" spc="-1" strike="noStrike">
              <a:latin typeface="Arial"/>
            </a:endParaRPr>
          </a:p>
          <a:p>
            <a:pPr marL="6044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    </a:t>
            </a: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//codigo a monitorear por potenciales errores</a:t>
            </a:r>
            <a:endParaRPr b="0" lang="en-US" sz="1600" spc="-1" strike="noStrike">
              <a:latin typeface="Arial"/>
            </a:endParaRPr>
          </a:p>
          <a:p>
            <a:pPr marL="6044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} catch (ExceptionType1 ex) {</a:t>
            </a:r>
            <a:endParaRPr b="0" lang="en-US" sz="1600" spc="-1" strike="noStrike">
              <a:latin typeface="Arial"/>
            </a:endParaRPr>
          </a:p>
          <a:p>
            <a:pPr marL="6044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     </a:t>
            </a: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//manejador de excepciones</a:t>
            </a:r>
            <a:endParaRPr b="0" lang="en-US" sz="1600" spc="-1" strike="noStrike">
              <a:latin typeface="Arial"/>
            </a:endParaRPr>
          </a:p>
          <a:p>
            <a:pPr marL="6044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} finally {</a:t>
            </a:r>
            <a:endParaRPr b="0" lang="en-US" sz="1600" spc="-1" strike="noStrike">
              <a:latin typeface="Arial"/>
            </a:endParaRPr>
          </a:p>
          <a:p>
            <a:pPr marL="6044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    </a:t>
            </a: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//bloque de codigo dentro del bloque de try-catch</a:t>
            </a:r>
            <a:endParaRPr b="0" lang="en-US" sz="1600" spc="-1" strike="noStrike">
              <a:latin typeface="Arial"/>
            </a:endParaRPr>
          </a:p>
          <a:p>
            <a:pPr marL="6044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2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Repaso de Java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8960">
              <a:lnSpc>
                <a:spcPct val="115000"/>
              </a:lnSpc>
              <a:buClr>
                <a:srgbClr val="90c226"/>
              </a:buClr>
              <a:buFont typeface="Noto Sans Symbols"/>
              <a:buChar char="▶"/>
            </a:pPr>
            <a:r>
              <a:rPr b="0" lang="es-E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Java es un Lenguaje de Programaci</a:t>
            </a:r>
            <a:r>
              <a:rPr b="0" lang="es-MX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ón muy popular</a:t>
            </a:r>
            <a:endParaRPr b="0" lang="en-US" sz="2800" spc="-1" strike="noStrike">
              <a:latin typeface="Arial"/>
            </a:endParaRPr>
          </a:p>
          <a:p>
            <a:pPr marL="457200" indent="-318960">
              <a:lnSpc>
                <a:spcPct val="115000"/>
              </a:lnSpc>
              <a:buClr>
                <a:srgbClr val="90c226"/>
              </a:buClr>
              <a:buFont typeface="Noto Sans Symbols"/>
              <a:buChar char="▶"/>
            </a:pPr>
            <a:r>
              <a:rPr b="0" lang="es-E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Orientado a objetos</a:t>
            </a:r>
            <a:endParaRPr b="0" lang="en-US" sz="2800" spc="-1" strike="noStrike">
              <a:latin typeface="Arial"/>
            </a:endParaRPr>
          </a:p>
          <a:p>
            <a:pPr marL="457200" indent="-318960">
              <a:lnSpc>
                <a:spcPct val="115000"/>
              </a:lnSpc>
              <a:buClr>
                <a:srgbClr val="90c226"/>
              </a:buClr>
              <a:buFont typeface="Noto Sans Symbols"/>
              <a:buChar char="▶"/>
            </a:pPr>
            <a:r>
              <a:rPr b="0" lang="es-E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Funciona en muchas plataformas diferentes</a:t>
            </a:r>
            <a:endParaRPr b="0" lang="en-US" sz="2800" spc="-1" strike="noStrike">
              <a:latin typeface="Arial"/>
            </a:endParaRPr>
          </a:p>
          <a:p>
            <a:pPr marL="457200" indent="-318960">
              <a:lnSpc>
                <a:spcPct val="115000"/>
              </a:lnSpc>
              <a:buClr>
                <a:srgbClr val="90c226"/>
              </a:buClr>
              <a:buFont typeface="Noto Sans Symbols"/>
              <a:buChar char="▶"/>
            </a:pPr>
            <a:r>
              <a:rPr b="0" lang="es-E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Fácil de aprender</a:t>
            </a:r>
            <a:endParaRPr b="0" lang="en-US" sz="2800" spc="-1" strike="noStrike">
              <a:latin typeface="Arial"/>
            </a:endParaRPr>
          </a:p>
          <a:p>
            <a:pPr marL="457200" indent="-318960">
              <a:lnSpc>
                <a:spcPct val="115000"/>
              </a:lnSpc>
              <a:buClr>
                <a:srgbClr val="90c226"/>
              </a:buClr>
              <a:buFont typeface="Noto Sans Symbols"/>
              <a:buChar char="▶"/>
            </a:pPr>
            <a:r>
              <a:rPr b="0" lang="es-E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Rápido y potente</a:t>
            </a:r>
            <a:endParaRPr b="0" lang="en-US" sz="2800" spc="-1" strike="noStrike">
              <a:latin typeface="Arial"/>
            </a:endParaRPr>
          </a:p>
          <a:p>
            <a:pPr marL="457200" indent="-318960">
              <a:lnSpc>
                <a:spcPct val="115000"/>
              </a:lnSpc>
              <a:buClr>
                <a:srgbClr val="90c226"/>
              </a:buClr>
              <a:buFont typeface="Noto Sans Symbols"/>
              <a:buChar char="▶"/>
            </a:pPr>
            <a:r>
              <a:rPr b="0" lang="es-E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Multiplataforma (Windows, PowerMac, Unix)</a:t>
            </a:r>
            <a:endParaRPr b="0" lang="en-US" sz="2800" spc="-1" strike="noStrike">
              <a:latin typeface="Arial"/>
            </a:endParaRPr>
          </a:p>
          <a:p>
            <a:pPr marL="457200" indent="-318960">
              <a:lnSpc>
                <a:spcPct val="115000"/>
              </a:lnSpc>
              <a:buClr>
                <a:srgbClr val="90c226"/>
              </a:buClr>
              <a:buFont typeface="Noto Sans Symbols"/>
              <a:buChar char="▶"/>
            </a:pPr>
            <a:r>
              <a:rPr b="0" lang="es-E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Robusto (hace chequeos, elimina punteros)</a:t>
            </a:r>
            <a:endParaRPr b="0" lang="en-US" sz="2800" spc="-1" strike="noStrike">
              <a:latin typeface="Arial"/>
            </a:endParaRPr>
          </a:p>
          <a:p>
            <a:pPr marL="457200" indent="-318960">
              <a:lnSpc>
                <a:spcPct val="115000"/>
              </a:lnSpc>
              <a:buClr>
                <a:srgbClr val="90c226"/>
              </a:buClr>
              <a:buFont typeface="Noto Sans Symbols"/>
              <a:buChar char="▶"/>
            </a:pPr>
            <a:r>
              <a:rPr b="0" lang="es-E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Recolección de basura automática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Primer programa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677160" y="1611720"/>
            <a:ext cx="8595720" cy="455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254160" indent="-253080">
              <a:lnSpc>
                <a:spcPct val="115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3333cc"/>
                </a:solidFill>
                <a:latin typeface="Arial"/>
                <a:ea typeface="Arial"/>
              </a:rPr>
              <a:t>public class Hello {</a:t>
            </a:r>
            <a:endParaRPr b="0" lang="en-US" sz="1800" spc="-1" strike="noStrike">
              <a:latin typeface="Arial"/>
            </a:endParaRPr>
          </a:p>
          <a:p>
            <a:pPr marL="254160" indent="-253080"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3333cc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3333cc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3333cc"/>
                </a:solidFill>
                <a:latin typeface="Arial"/>
                <a:ea typeface="Arial"/>
              </a:rPr>
              <a:t>public static void main(String args[ ]) {</a:t>
            </a:r>
            <a:endParaRPr b="0" lang="en-US" sz="1800" spc="-1" strike="noStrike">
              <a:latin typeface="Arial"/>
            </a:endParaRPr>
          </a:p>
          <a:p>
            <a:pPr marL="254160" indent="-253080"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3333cc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3333cc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3333cc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3333cc"/>
                </a:solidFill>
                <a:latin typeface="Arial"/>
                <a:ea typeface="Arial"/>
              </a:rPr>
              <a:t>System.out.println(“Hola Mundo“);</a:t>
            </a:r>
            <a:endParaRPr b="0" lang="en-US" sz="1800" spc="-1" strike="noStrike">
              <a:latin typeface="Arial"/>
            </a:endParaRPr>
          </a:p>
          <a:p>
            <a:pPr marL="254160" indent="-253080"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3333cc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3333cc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3333cc"/>
                </a:solidFill>
                <a:latin typeface="Arial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 marL="254160" indent="-253080"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3333cc"/>
                </a:solidFill>
                <a:latin typeface="Arial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 marL="343080" indent="-250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459355823"/>
              </p:ext>
            </p:extLst>
          </p:nvPr>
        </p:nvGraphicFramePr>
        <p:xfrm>
          <a:off x="6316920" y="847440"/>
          <a:ext cx="3824280" cy="4398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67" name="CustomShape 3"/>
          <p:cNvSpPr/>
          <p:nvPr/>
        </p:nvSpPr>
        <p:spPr>
          <a:xfrm>
            <a:off x="7189200" y="3046680"/>
            <a:ext cx="2180160" cy="10306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M</a:t>
            </a:r>
            <a:r>
              <a:rPr b="1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étodo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7512480" y="3423960"/>
            <a:ext cx="1533960" cy="5608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Instrucción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Instrucción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7223760" y="1895400"/>
            <a:ext cx="2180160" cy="10306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M</a:t>
            </a:r>
            <a:r>
              <a:rPr b="1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étodo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7512480" y="3424320"/>
            <a:ext cx="1533960" cy="5608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Instrucción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Instrucción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7512480" y="3424680"/>
            <a:ext cx="1533960" cy="5608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Instrucción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Instrucción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7512480" y="3424680"/>
            <a:ext cx="1533960" cy="5608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Instrucción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Instrucción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3" name="CustomShape 9"/>
          <p:cNvSpPr/>
          <p:nvPr/>
        </p:nvSpPr>
        <p:spPr>
          <a:xfrm>
            <a:off x="7498080" y="2194560"/>
            <a:ext cx="1645920" cy="548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Instrucción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Instrucción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br/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Datos del programa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77160" y="2160720"/>
            <a:ext cx="479520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Todo programa requiere manipular información</a:t>
            </a:r>
            <a:endParaRPr b="0" lang="en-US" sz="18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Numérica</a:t>
            </a:r>
            <a:endParaRPr b="0" lang="en-US" sz="1600" spc="-1" strike="noStrike">
              <a:latin typeface="Arial"/>
            </a:endParaRPr>
          </a:p>
          <a:p>
            <a:pPr lvl="2" marL="1371600" indent="-2988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400" spc="-1" strike="noStrike">
                <a:solidFill>
                  <a:srgbClr val="3f3f3f"/>
                </a:solidFill>
                <a:latin typeface="Trebuchet MS"/>
                <a:ea typeface="Trebuchet MS"/>
              </a:rPr>
              <a:t>Enteros </a:t>
            </a:r>
            <a:r>
              <a:rPr b="0" lang="en-US" sz="1400" spc="-1" strike="noStrike">
                <a:solidFill>
                  <a:srgbClr val="3f3f3f"/>
                </a:solidFill>
                <a:latin typeface="Trebuchet MS"/>
                <a:ea typeface="Trebuchet MS"/>
              </a:rPr>
              <a:t>( 1, -3, 35 )</a:t>
            </a:r>
            <a:endParaRPr b="0" lang="en-US" sz="1400" spc="-1" strike="noStrike">
              <a:latin typeface="Arial"/>
            </a:endParaRPr>
          </a:p>
          <a:p>
            <a:pPr lvl="2" marL="1371600" indent="-2988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400" spc="-1" strike="noStrike">
                <a:solidFill>
                  <a:srgbClr val="3f3f3f"/>
                </a:solidFill>
                <a:latin typeface="Trebuchet MS"/>
                <a:ea typeface="Trebuchet MS"/>
              </a:rPr>
              <a:t>Decimales ( 2.5, 1x10^5 )</a:t>
            </a:r>
            <a:endParaRPr b="0" lang="en-US" sz="14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Texto</a:t>
            </a:r>
            <a:endParaRPr b="0" lang="en-US" sz="1600" spc="-1" strike="noStrike">
              <a:latin typeface="Arial"/>
            </a:endParaRPr>
          </a:p>
          <a:p>
            <a:pPr lvl="2" marL="1371600" indent="-2988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400" spc="-1" strike="noStrike">
                <a:solidFill>
                  <a:srgbClr val="3f3f3f"/>
                </a:solidFill>
                <a:latin typeface="Trebuchet MS"/>
                <a:ea typeface="Trebuchet MS"/>
              </a:rPr>
              <a:t>Caracteres ( ‘a’, ‘B’, ‘ ‘ )</a:t>
            </a:r>
            <a:endParaRPr b="0" lang="en-US" sz="1400" spc="-1" strike="noStrike">
              <a:latin typeface="Arial"/>
            </a:endParaRPr>
          </a:p>
          <a:p>
            <a:pPr lvl="2" marL="1371600" indent="-2988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400" spc="-1" strike="noStrike">
                <a:solidFill>
                  <a:srgbClr val="3f3f3f"/>
                </a:solidFill>
                <a:latin typeface="Trebuchet MS"/>
                <a:ea typeface="Trebuchet MS"/>
              </a:rPr>
              <a:t>Frases ( “Hola Mundo” )  </a:t>
            </a:r>
            <a:endParaRPr b="0" lang="en-US" sz="1400" spc="-1" strike="noStrike">
              <a:latin typeface="Arial"/>
            </a:endParaRPr>
          </a:p>
          <a:p>
            <a:pPr lvl="1" marL="914400" indent="-3088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Lógicos ( Verdadero, Falso )</a:t>
            </a:r>
            <a:endParaRPr b="0" lang="en-US" sz="1600" spc="-1" strike="noStrike">
              <a:latin typeface="Arial"/>
            </a:endParaRPr>
          </a:p>
          <a:p>
            <a:pPr marL="457200" indent="-3189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Dicha información se almacena memoria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76" name="Imagen 5" descr="Imagen que contiene electrónica, circuito&#10;&#10;Descripción generada automáticamente"/>
          <p:cNvPicPr/>
          <p:nvPr/>
        </p:nvPicPr>
        <p:blipFill>
          <a:blip r:embed="rId1"/>
          <a:stretch/>
        </p:blipFill>
        <p:spPr>
          <a:xfrm>
            <a:off x="6464880" y="2942280"/>
            <a:ext cx="4761360" cy="2132640"/>
          </a:xfrm>
          <a:prstGeom prst="rect">
            <a:avLst/>
          </a:prstGeom>
          <a:ln>
            <a:noFill/>
          </a:ln>
        </p:spPr>
      </p:pic>
      <p:pic>
        <p:nvPicPr>
          <p:cNvPr id="177" name="Imagen 6" descr="Imagen que contiene objeto, reloj, dibujo&#10;&#10;Descripción generada automáticamente"/>
          <p:cNvPicPr/>
          <p:nvPr/>
        </p:nvPicPr>
        <p:blipFill>
          <a:blip r:embed="rId2"/>
          <a:stretch/>
        </p:blipFill>
        <p:spPr>
          <a:xfrm>
            <a:off x="5871600" y="1184040"/>
            <a:ext cx="3666600" cy="1491480"/>
          </a:xfrm>
          <a:prstGeom prst="rect">
            <a:avLst/>
          </a:prstGeom>
          <a:ln>
            <a:noFill/>
          </a:ln>
        </p:spPr>
      </p:pic>
      <p:sp>
        <p:nvSpPr>
          <p:cNvPr id="178" name="Line 3"/>
          <p:cNvSpPr/>
          <p:nvPr/>
        </p:nvSpPr>
        <p:spPr>
          <a:xfrm flipV="1">
            <a:off x="8170560" y="1652400"/>
            <a:ext cx="167760" cy="1776600"/>
          </a:xfrm>
          <a:prstGeom prst="line">
            <a:avLst/>
          </a:prstGeom>
          <a:ln w="2844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9" name="Line 4"/>
          <p:cNvSpPr/>
          <p:nvPr/>
        </p:nvSpPr>
        <p:spPr>
          <a:xfrm flipV="1">
            <a:off x="8254440" y="2143800"/>
            <a:ext cx="1182960" cy="1285200"/>
          </a:xfrm>
          <a:prstGeom prst="line">
            <a:avLst/>
          </a:prstGeom>
          <a:ln w="2844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Tipos de dato “Primitivos”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635040" y="1646280"/>
            <a:ext cx="4824720" cy="46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343080" indent="-342000">
              <a:lnSpc>
                <a:spcPct val="115000"/>
              </a:lnSpc>
              <a:buClr>
                <a:srgbClr val="000000"/>
              </a:buClr>
              <a:buFont typeface="Noto Sans Symbols"/>
              <a:buChar char="▶"/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 Java, el tipo de datos es muy importante</a:t>
            </a:r>
            <a:endParaRPr b="0" lang="en-US" sz="3200" spc="-1" strike="noStrike">
              <a:latin typeface="Arial"/>
            </a:endParaRPr>
          </a:p>
          <a:p>
            <a:pPr lvl="1" marL="800280" indent="-342000">
              <a:lnSpc>
                <a:spcPct val="115000"/>
              </a:lnSpc>
              <a:buClr>
                <a:srgbClr val="000000"/>
              </a:buClr>
              <a:buFont typeface="Noto Sans Symbols"/>
              <a:buChar char="▶"/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enteros: </a:t>
            </a:r>
            <a:r>
              <a:rPr b="0" lang="es-ES" sz="3200" spc="-1" strike="noStrike">
                <a:solidFill>
                  <a:srgbClr val="3333cc"/>
                </a:solidFill>
                <a:latin typeface="Arial"/>
                <a:ea typeface="Arial"/>
              </a:rPr>
              <a:t>int, long, short, byte</a:t>
            </a:r>
            <a:endParaRPr b="0" lang="en-US" sz="3200" spc="-1" strike="noStrike">
              <a:latin typeface="Arial"/>
            </a:endParaRPr>
          </a:p>
          <a:p>
            <a:pPr lvl="1" marL="800280" indent="-342000">
              <a:lnSpc>
                <a:spcPct val="115000"/>
              </a:lnSpc>
              <a:buClr>
                <a:srgbClr val="000000"/>
              </a:buClr>
              <a:buFont typeface="Noto Sans Symbols"/>
              <a:buChar char="▶"/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reales: </a:t>
            </a:r>
            <a:r>
              <a:rPr b="0" lang="es-ES" sz="3200" spc="-1" strike="noStrike">
                <a:solidFill>
                  <a:srgbClr val="3333cc"/>
                </a:solidFill>
                <a:latin typeface="Arial"/>
                <a:ea typeface="Arial"/>
              </a:rPr>
              <a:t>float, double</a:t>
            </a:r>
            <a:endParaRPr b="0" lang="en-US" sz="3200" spc="-1" strike="noStrike">
              <a:latin typeface="Arial"/>
            </a:endParaRPr>
          </a:p>
          <a:p>
            <a:pPr lvl="1" marL="800280" indent="-342000">
              <a:lnSpc>
                <a:spcPct val="115000"/>
              </a:lnSpc>
              <a:buClr>
                <a:srgbClr val="000000"/>
              </a:buClr>
              <a:buFont typeface="Noto Sans Symbols"/>
              <a:buChar char="▶"/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caracter: </a:t>
            </a:r>
            <a:r>
              <a:rPr b="0" lang="es-ES" sz="3200" spc="-1" strike="noStrike">
                <a:solidFill>
                  <a:srgbClr val="3333cc"/>
                </a:solidFill>
                <a:latin typeface="Times New Roman"/>
                <a:ea typeface="Times New Roman"/>
              </a:rPr>
              <a:t>char</a:t>
            </a:r>
            <a:endParaRPr b="0" lang="en-US" sz="3200" spc="-1" strike="noStrike">
              <a:latin typeface="Arial"/>
            </a:endParaRPr>
          </a:p>
          <a:p>
            <a:pPr lvl="1" marL="800280" indent="-342000">
              <a:lnSpc>
                <a:spcPct val="115000"/>
              </a:lnSpc>
              <a:buClr>
                <a:srgbClr val="000000"/>
              </a:buClr>
              <a:buFont typeface="Noto Sans Symbols"/>
              <a:buChar char="▶"/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lógico: </a:t>
            </a:r>
            <a:r>
              <a:rPr b="0" lang="es-ES" sz="3200" spc="-1" strike="noStrike">
                <a:solidFill>
                  <a:srgbClr val="3333cc"/>
                </a:solidFill>
                <a:latin typeface="Arial"/>
                <a:ea typeface="Arial"/>
              </a:rPr>
              <a:t>boolean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lvl="1" marL="800280" indent="-342000">
              <a:lnSpc>
                <a:spcPct val="115000"/>
              </a:lnSpc>
              <a:buClr>
                <a:srgbClr val="000000"/>
              </a:buClr>
              <a:buFont typeface="Noto Sans Symbols"/>
              <a:buChar char="▶"/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Cadenas: </a:t>
            </a:r>
            <a:r>
              <a:rPr b="0" lang="es-ES" sz="3200" spc="-1" strike="noStrike">
                <a:solidFill>
                  <a:srgbClr val="3333cc"/>
                </a:solidFill>
                <a:latin typeface="Arial"/>
                <a:ea typeface="Arial"/>
              </a:rPr>
              <a:t>String</a:t>
            </a:r>
            <a:endParaRPr b="0" lang="en-US" sz="3200" spc="-1" strike="noStrike">
              <a:latin typeface="Arial"/>
            </a:endParaRPr>
          </a:p>
          <a:p>
            <a:pPr marL="343080" indent="-250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82" name="Imagen 11" descr="Imagen que contiene texto, mapa&#10;&#10;Descripción generada automáticamente"/>
          <p:cNvPicPr/>
          <p:nvPr/>
        </p:nvPicPr>
        <p:blipFill>
          <a:blip r:embed="rId1"/>
          <a:stretch/>
        </p:blipFill>
        <p:spPr>
          <a:xfrm>
            <a:off x="4975560" y="2262240"/>
            <a:ext cx="6018840" cy="233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Declaraci</a:t>
            </a:r>
            <a:r>
              <a:rPr b="0" lang="es-MX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ón de variables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677160" y="1490040"/>
            <a:ext cx="5122800" cy="442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343080" indent="-342000">
              <a:lnSpc>
                <a:spcPct val="115000"/>
              </a:lnSpc>
              <a:buClr>
                <a:srgbClr val="000000"/>
              </a:buClr>
              <a:buFont typeface="Noto Sans Symbols"/>
              <a:buChar char="▶"/>
            </a:pPr>
            <a:r>
              <a:rPr b="0" lang="es-ES" sz="2100" spc="-1" strike="noStrike">
                <a:solidFill>
                  <a:srgbClr val="2c3c43"/>
                </a:solidFill>
                <a:latin typeface="Arial"/>
                <a:ea typeface="Arial"/>
              </a:rPr>
              <a:t>Indica información que maneja el programa</a:t>
            </a:r>
            <a:endParaRPr b="0" lang="en-US" sz="2100" spc="-1" strike="noStrike">
              <a:latin typeface="Arial"/>
            </a:endParaRPr>
          </a:p>
          <a:p>
            <a:pPr marL="343080" indent="-342000">
              <a:lnSpc>
                <a:spcPct val="115000"/>
              </a:lnSpc>
              <a:buClr>
                <a:srgbClr val="000000"/>
              </a:buClr>
              <a:buFont typeface="Noto Sans Symbols"/>
              <a:buChar char="▶"/>
            </a:pPr>
            <a:r>
              <a:rPr b="0" lang="es-ES" sz="2100" spc="-1" strike="noStrike">
                <a:solidFill>
                  <a:srgbClr val="2c3c43"/>
                </a:solidFill>
                <a:latin typeface="Arial"/>
                <a:ea typeface="Arial"/>
              </a:rPr>
              <a:t>Incluye el </a:t>
            </a:r>
            <a:r>
              <a:rPr b="1" lang="es-ES" sz="2100" spc="-1" strike="noStrike">
                <a:solidFill>
                  <a:srgbClr val="0070c0"/>
                </a:solidFill>
                <a:latin typeface="Arial"/>
                <a:ea typeface="Arial"/>
              </a:rPr>
              <a:t>tipo de dato </a:t>
            </a:r>
            <a:r>
              <a:rPr b="1" lang="en-US" sz="2100" spc="-1" strike="noStrike">
                <a:solidFill>
                  <a:srgbClr val="0070c0"/>
                </a:solidFill>
                <a:latin typeface="Arial"/>
                <a:ea typeface="Arial"/>
              </a:rPr>
              <a:t>+ nombre de la variable</a:t>
            </a:r>
            <a:endParaRPr b="0" lang="en-US" sz="2100" spc="-1" strike="noStrike">
              <a:latin typeface="Arial"/>
            </a:endParaRPr>
          </a:p>
          <a:p>
            <a:pPr marL="343080" indent="-342000">
              <a:lnSpc>
                <a:spcPct val="115000"/>
              </a:lnSpc>
              <a:buClr>
                <a:srgbClr val="000000"/>
              </a:buClr>
              <a:buFont typeface="Noto Sans Symbols"/>
              <a:buChar char="▶"/>
            </a:pPr>
            <a:r>
              <a:rPr b="0" lang="en-US" sz="2100" spc="-1" strike="noStrike">
                <a:solidFill>
                  <a:srgbClr val="2c3c43"/>
                </a:solidFill>
                <a:latin typeface="Arial"/>
                <a:ea typeface="Arial"/>
              </a:rPr>
              <a:t>Utiliza la convenci</a:t>
            </a:r>
            <a:r>
              <a:rPr b="0" lang="es-MX" sz="2100" spc="-1" strike="noStrike">
                <a:solidFill>
                  <a:srgbClr val="2c3c43"/>
                </a:solidFill>
                <a:latin typeface="Arial"/>
                <a:ea typeface="Arial"/>
              </a:rPr>
              <a:t>ón de camelCase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100" spc="-1" strike="noStrike">
              <a:latin typeface="Arial"/>
            </a:endParaRPr>
          </a:p>
          <a:p>
            <a:pPr marL="254160" indent="-253080">
              <a:lnSpc>
                <a:spcPct val="115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marL="254160" indent="-253080">
              <a:lnSpc>
                <a:spcPct val="115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marL="254160" indent="-253080">
              <a:lnSpc>
                <a:spcPct val="115000"/>
              </a:lnSpc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marL="254160" indent="-253080"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marL="254160" indent="-253080"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b="0" lang="en-US" sz="2100" spc="-1" strike="noStrike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35745039"/>
              </p:ext>
            </p:extLst>
          </p:nvPr>
        </p:nvGraphicFramePr>
        <p:xfrm>
          <a:off x="6390720" y="1316880"/>
          <a:ext cx="4045320" cy="4428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85" name="CustomShape 3"/>
          <p:cNvSpPr/>
          <p:nvPr/>
        </p:nvSpPr>
        <p:spPr>
          <a:xfrm>
            <a:off x="6967080" y="2534040"/>
            <a:ext cx="2892960" cy="1994400"/>
          </a:xfrm>
          <a:prstGeom prst="roundRect">
            <a:avLst>
              <a:gd name="adj" fmla="val 16667"/>
            </a:avLst>
          </a:prstGeom>
          <a:solidFill>
            <a:srgbClr val="e6b91e"/>
          </a:solidFill>
          <a:ln>
            <a:solidFill>
              <a:srgbClr val="aa8816"/>
            </a:solidFill>
            <a:round/>
          </a:ln>
          <a:effectLst>
            <a:outerShdw blurRad="40000" dir="2700000" dist="101823" rotWithShape="0">
              <a:srgbClr val="808080"/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Método</a:t>
            </a:r>
            <a:endParaRPr b="0" lang="en-US" sz="1800" spc="-1" strike="noStrike">
              <a:latin typeface="Arial"/>
              <a:ea typeface="Noto Sans CJK SC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  <a:ea typeface="Noto Sans CJK SC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  <a:ea typeface="Noto Sans CJK SC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  <a:ea typeface="Noto Sans CJK SC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  <a:ea typeface="Noto Sans CJK SC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  <a:ea typeface="Noto Sans CJK SC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  <a:ea typeface="Noto Sans CJK SC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  <a:ea typeface="Noto Sans CJK SC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7208280" y="3035880"/>
            <a:ext cx="2410920" cy="13197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String nombre;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int edad;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char sexo;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double salario;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839160" y="51372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Declaraci</a:t>
            </a:r>
            <a:r>
              <a:rPr b="0" lang="es-MX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ón de variables:</a:t>
            </a:r>
            <a:br/>
            <a:r>
              <a:rPr b="0" lang="es-MX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 Alcance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3735237097"/>
              </p:ext>
            </p:extLst>
          </p:nvPr>
        </p:nvGraphicFramePr>
        <p:xfrm>
          <a:off x="6791040" y="1993680"/>
          <a:ext cx="4045320" cy="4428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88" name="CustomShape 2"/>
          <p:cNvSpPr/>
          <p:nvPr/>
        </p:nvSpPr>
        <p:spPr>
          <a:xfrm>
            <a:off x="7463520" y="3051720"/>
            <a:ext cx="2892960" cy="1994400"/>
          </a:xfrm>
          <a:prstGeom prst="roundRect">
            <a:avLst>
              <a:gd name="adj" fmla="val 16667"/>
            </a:avLst>
          </a:prstGeom>
          <a:solidFill>
            <a:srgbClr val="ffbf00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M</a:t>
            </a: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étodo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7704720" y="3484440"/>
            <a:ext cx="2410920" cy="13197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String nombre;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int edad;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char sexo;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double salario;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5" name="Diagram5"/>
          <p:cNvGraphicFramePr/>
          <p:nvPr>
            <p:extLst>
              <p:ext uri="{D42A27DB-BD31-4B8C-83A1-F6EECF244321}">
                <p14:modId xmlns:p14="http://schemas.microsoft.com/office/powerpoint/2010/main" val="3138380147"/>
              </p:ext>
            </p:extLst>
          </p:nvPr>
        </p:nvGraphicFramePr>
        <p:xfrm>
          <a:off x="1208160" y="1945440"/>
          <a:ext cx="3824280" cy="4398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90" name="CustomShape 4"/>
          <p:cNvSpPr/>
          <p:nvPr/>
        </p:nvSpPr>
        <p:spPr>
          <a:xfrm>
            <a:off x="1719720" y="3838680"/>
            <a:ext cx="2784240" cy="1302840"/>
          </a:xfrm>
          <a:prstGeom prst="roundRect">
            <a:avLst>
              <a:gd name="adj" fmla="val 16667"/>
            </a:avLst>
          </a:prstGeom>
          <a:solidFill>
            <a:srgbClr val="ffbf00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M</a:t>
            </a: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étodo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1946160" y="4208760"/>
            <a:ext cx="2373120" cy="7815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nombre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= “Pedro”;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sexo =‘f’;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839160" y="51372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Asignaci</a:t>
            </a:r>
            <a:r>
              <a:rPr b="0" lang="es-MX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ón de variables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6" name="Diagram6"/>
          <p:cNvGraphicFramePr/>
          <p:nvPr>
            <p:extLst>
              <p:ext uri="{D42A27DB-BD31-4B8C-83A1-F6EECF244321}">
                <p14:modId xmlns:p14="http://schemas.microsoft.com/office/powerpoint/2010/main" val="719918168"/>
              </p:ext>
            </p:extLst>
          </p:nvPr>
        </p:nvGraphicFramePr>
        <p:xfrm>
          <a:off x="6313320" y="1861920"/>
          <a:ext cx="3824280" cy="4398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93" name="CustomShape 2"/>
          <p:cNvSpPr/>
          <p:nvPr/>
        </p:nvSpPr>
        <p:spPr>
          <a:xfrm>
            <a:off x="6833520" y="3826080"/>
            <a:ext cx="2784240" cy="1302840"/>
          </a:xfrm>
          <a:prstGeom prst="roundRect">
            <a:avLst>
              <a:gd name="adj" fmla="val 16667"/>
            </a:avLst>
          </a:prstGeom>
          <a:solidFill>
            <a:srgbClr val="ffbf00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M</a:t>
            </a: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étodo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7061760" y="4246920"/>
            <a:ext cx="2373120" cy="7815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nombre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= “Pedro”;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sexo =‘f’;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417240" y="1834560"/>
            <a:ext cx="5635080" cy="439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377280" indent="-2847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Da valor a una variable</a:t>
            </a:r>
            <a:endParaRPr b="0" lang="en-US" sz="2800" spc="-1" strike="noStrike">
              <a:latin typeface="Arial"/>
            </a:endParaRPr>
          </a:p>
          <a:p>
            <a:pPr marL="377280" indent="-2847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Almacena dicho valor en memoria</a:t>
            </a:r>
            <a:endParaRPr b="0" lang="en-US" sz="2800" spc="-1" strike="noStrike">
              <a:latin typeface="Arial"/>
            </a:endParaRPr>
          </a:p>
          <a:p>
            <a:pPr marL="377280" indent="-2847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Tipos de Asignación:</a:t>
            </a:r>
            <a:endParaRPr b="0" lang="en-US" sz="2800" spc="-1" strike="noStrike">
              <a:latin typeface="Arial"/>
            </a:endParaRPr>
          </a:p>
          <a:p>
            <a:pPr lvl="1" marL="834480" indent="-2847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Directa</a:t>
            </a:r>
            <a:endParaRPr b="0" lang="en-US" sz="2800" spc="-1" strike="noStrike">
              <a:latin typeface="Arial"/>
            </a:endParaRPr>
          </a:p>
          <a:p>
            <a:pPr lvl="1" marL="834480" indent="-2847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Por función</a:t>
            </a:r>
            <a:endParaRPr b="0" lang="en-US" sz="2800" spc="-1" strike="noStrike">
              <a:latin typeface="Arial"/>
            </a:endParaRPr>
          </a:p>
          <a:p>
            <a:pPr lvl="1" marL="834480" indent="-2847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Ingresada por el usuario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9642</TotalTime>
  <Application>LibreOffice/6.4.5.2$Linux_X86_64 LibreOffice_project/40$Build-2</Application>
  <Words>1251</Words>
  <Paragraphs>263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OmarPapa</dc:creator>
  <dc:description/>
  <dc:language>en-US</dc:language>
  <cp:lastModifiedBy/>
  <dcterms:modified xsi:type="dcterms:W3CDTF">2020-09-26T08:58:43Z</dcterms:modified>
  <cp:revision>76</cp:revision>
  <dc:subject/>
  <dc:title>Selenium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