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6" r:id="rId3"/>
    <p:sldId id="258" r:id="rId4"/>
  </p:sldIdLst>
  <p:sldSz cx="16238538" cy="9134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48" d="100"/>
          <a:sy n="48" d="100"/>
        </p:scale>
        <p:origin x="18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9817" y="1494925"/>
            <a:ext cx="12178904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9817" y="4797715"/>
            <a:ext cx="12178904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9E9-FE4E-452F-A91B-CC1EB692932C}" type="datetimeFigureOut">
              <a:rPr lang="es-MX" smtClean="0"/>
              <a:t>09/11/2020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030B-AA33-4400-920A-8FD20B9AAD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139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9E9-FE4E-452F-A91B-CC1EB692932C}" type="datetimeFigureOut">
              <a:rPr lang="es-MX" smtClean="0"/>
              <a:t>09/11/2020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030B-AA33-4400-920A-8FD20B9AAD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03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20704" y="486326"/>
            <a:ext cx="3501435" cy="774104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6399" y="486326"/>
            <a:ext cx="10301323" cy="774104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9E9-FE4E-452F-A91B-CC1EB692932C}" type="datetimeFigureOut">
              <a:rPr lang="es-MX" smtClean="0"/>
              <a:t>09/11/2020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030B-AA33-4400-920A-8FD20B9AAD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2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9E9-FE4E-452F-A91B-CC1EB692932C}" type="datetimeFigureOut">
              <a:rPr lang="es-MX" smtClean="0"/>
              <a:t>09/11/2020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030B-AA33-4400-920A-8FD20B9AAD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336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942" y="2277277"/>
            <a:ext cx="14005739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7942" y="6112910"/>
            <a:ext cx="14005739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>
                    <a:tint val="75000"/>
                  </a:schemeClr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9E9-FE4E-452F-A91B-CC1EB692932C}" type="datetimeFigureOut">
              <a:rPr lang="es-MX" smtClean="0"/>
              <a:t>09/11/2020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030B-AA33-4400-920A-8FD20B9AAD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56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399" y="2431631"/>
            <a:ext cx="6901379" cy="579574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0760" y="2431631"/>
            <a:ext cx="6901379" cy="579574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9E9-FE4E-452F-A91B-CC1EB692932C}" type="datetimeFigureOut">
              <a:rPr lang="es-MX" smtClean="0"/>
              <a:t>09/11/2020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030B-AA33-4400-920A-8FD20B9AAD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115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15" y="486327"/>
            <a:ext cx="14005739" cy="176557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515" y="2239216"/>
            <a:ext cx="6869662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515" y="3336620"/>
            <a:ext cx="6869662" cy="490766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0760" y="2239216"/>
            <a:ext cx="690349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0760" y="3336620"/>
            <a:ext cx="6903494" cy="490766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9E9-FE4E-452F-A91B-CC1EB692932C}" type="datetimeFigureOut">
              <a:rPr lang="es-MX" smtClean="0"/>
              <a:t>09/11/2020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030B-AA33-4400-920A-8FD20B9AAD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636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9E9-FE4E-452F-A91B-CC1EB692932C}" type="datetimeFigureOut">
              <a:rPr lang="es-MX" smtClean="0"/>
              <a:t>09/11/2020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030B-AA33-4400-920A-8FD20B9AAD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255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9E9-FE4E-452F-A91B-CC1EB692932C}" type="datetimeFigureOut">
              <a:rPr lang="es-MX" smtClean="0"/>
              <a:t>09/11/2020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030B-AA33-4400-920A-8FD20B9AAD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97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15" y="608965"/>
            <a:ext cx="523735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3494" y="1315196"/>
            <a:ext cx="8220760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8515" y="2740343"/>
            <a:ext cx="523735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9E9-FE4E-452F-A91B-CC1EB692932C}" type="datetimeFigureOut">
              <a:rPr lang="es-MX" smtClean="0"/>
              <a:t>09/11/2020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030B-AA33-4400-920A-8FD20B9AAD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258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15" y="608965"/>
            <a:ext cx="523735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03494" y="1315196"/>
            <a:ext cx="8220760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8515" y="2740343"/>
            <a:ext cx="523735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9E9-FE4E-452F-A91B-CC1EB692932C}" type="datetimeFigureOut">
              <a:rPr lang="es-MX" smtClean="0"/>
              <a:t>09/11/2020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030B-AA33-4400-920A-8FD20B9AAD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87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6400" y="486327"/>
            <a:ext cx="14005739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400" y="2431631"/>
            <a:ext cx="14005739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6400" y="8466306"/>
            <a:ext cx="3653671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EA9E9-FE4E-452F-A91B-CC1EB692932C}" type="datetimeFigureOut">
              <a:rPr lang="es-MX" smtClean="0"/>
              <a:t>09/11/2020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9016" y="8466306"/>
            <a:ext cx="5480507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467" y="8466306"/>
            <a:ext cx="3653671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A030B-AA33-4400-920A-8FD20B9AAD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962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25705A33-E954-4826-8877-8A7961130459}"/>
              </a:ext>
            </a:extLst>
          </p:cNvPr>
          <p:cNvSpPr/>
          <p:nvPr/>
        </p:nvSpPr>
        <p:spPr>
          <a:xfrm>
            <a:off x="456607" y="3344413"/>
            <a:ext cx="2160000" cy="21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5033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C0C269-A667-4C8C-8C37-63A60216B8D6}"/>
              </a:ext>
            </a:extLst>
          </p:cNvPr>
          <p:cNvSpPr txBox="1"/>
          <p:nvPr/>
        </p:nvSpPr>
        <p:spPr>
          <a:xfrm>
            <a:off x="647577" y="5885311"/>
            <a:ext cx="1778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chemeClr val="bg1"/>
                </a:solidFill>
                <a:latin typeface="Ink Free" panose="03080402000500000000" pitchFamily="66" charset="0"/>
              </a:rPr>
              <a:t>XYAB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28F4DC-1D37-4CD4-BCC0-EFAE5F867436}"/>
              </a:ext>
            </a:extLst>
          </p:cNvPr>
          <p:cNvSpPr txBox="1"/>
          <p:nvPr/>
        </p:nvSpPr>
        <p:spPr>
          <a:xfrm>
            <a:off x="1860606" y="781618"/>
            <a:ext cx="135613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Empresa mexicana </a:t>
            </a:r>
            <a:r>
              <a:rPr lang="es-MX" b="1" dirty="0">
                <a:solidFill>
                  <a:schemeClr val="bg1"/>
                </a:solidFill>
                <a:latin typeface="Consolas" panose="020B0609020204030204" pitchFamily="49" charset="0"/>
              </a:rPr>
              <a:t>dedicada al desarrollo de entretenimiento digital sobre videojuegos y tecnología, dirigido a la comunidad de habla hispana.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8A95A58-2FE7-4911-92BD-7C92393669FF}"/>
              </a:ext>
            </a:extLst>
          </p:cNvPr>
          <p:cNvSpPr/>
          <p:nvPr/>
        </p:nvSpPr>
        <p:spPr>
          <a:xfrm>
            <a:off x="-10150894" y="-206477"/>
            <a:ext cx="13543023" cy="9674942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5033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714DC05-A5E6-4DC7-A74D-64B9A098454A}"/>
              </a:ext>
            </a:extLst>
          </p:cNvPr>
          <p:cNvGrpSpPr/>
          <p:nvPr/>
        </p:nvGrpSpPr>
        <p:grpSpPr>
          <a:xfrm>
            <a:off x="816606" y="616718"/>
            <a:ext cx="900000" cy="900000"/>
            <a:chOff x="4297680" y="1971765"/>
            <a:chExt cx="914400" cy="862875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7B23C5C-5279-4F36-B6AF-9FFD8129AF8B}"/>
                </a:ext>
              </a:extLst>
            </p:cNvPr>
            <p:cNvSpPr/>
            <p:nvPr/>
          </p:nvSpPr>
          <p:spPr>
            <a:xfrm>
              <a:off x="4297680" y="1971765"/>
              <a:ext cx="914400" cy="86287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5720" tIns="127860" rIns="255720" bIns="127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5033"/>
            </a:p>
          </p:txBody>
        </p:sp>
        <p:pic>
          <p:nvPicPr>
            <p:cNvPr id="19" name="Picture 6" descr="Joystick doodle icon - Descargar PNG/SVG transparente">
              <a:extLst>
                <a:ext uri="{FF2B5EF4-FFF2-40B4-BE49-F238E27FC236}">
                  <a16:creationId xmlns:a16="http://schemas.microsoft.com/office/drawing/2014/main" id="{591551F3-BD6E-4CB6-97AD-6622F79005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832" y="2016124"/>
              <a:ext cx="774155" cy="774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26CF05A3-4BF0-4621-AB27-45B273887381}"/>
              </a:ext>
            </a:extLst>
          </p:cNvPr>
          <p:cNvGrpSpPr/>
          <p:nvPr/>
        </p:nvGrpSpPr>
        <p:grpSpPr>
          <a:xfrm>
            <a:off x="2099825" y="1937177"/>
            <a:ext cx="900000" cy="900000"/>
            <a:chOff x="4297680" y="1971765"/>
            <a:chExt cx="914400" cy="862875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4AE775E3-38D8-4D22-8A88-AF8E5AF57389}"/>
                </a:ext>
              </a:extLst>
            </p:cNvPr>
            <p:cNvSpPr/>
            <p:nvPr/>
          </p:nvSpPr>
          <p:spPr>
            <a:xfrm>
              <a:off x="4297680" y="1971765"/>
              <a:ext cx="914400" cy="86287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5720" tIns="127860" rIns="255720" bIns="127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5033"/>
            </a:p>
          </p:txBody>
        </p:sp>
        <p:pic>
          <p:nvPicPr>
            <p:cNvPr id="32" name="Picture 6" descr="Joystick doodle icon - Descargar PNG/SVG transparente">
              <a:extLst>
                <a:ext uri="{FF2B5EF4-FFF2-40B4-BE49-F238E27FC236}">
                  <a16:creationId xmlns:a16="http://schemas.microsoft.com/office/drawing/2014/main" id="{FA6294BF-0F82-48AF-94EA-F773BE2990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832" y="2016124"/>
              <a:ext cx="774155" cy="774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F3F3265-081F-4382-B59D-3822477931F9}"/>
              </a:ext>
            </a:extLst>
          </p:cNvPr>
          <p:cNvSpPr txBox="1"/>
          <p:nvPr/>
        </p:nvSpPr>
        <p:spPr>
          <a:xfrm>
            <a:off x="3071825" y="1920192"/>
            <a:ext cx="123927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RECAUDACIÓN: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El monto recaudado promedio para las empresas catalogadas como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games_video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se encuentra en TOP 20</a:t>
            </a:r>
            <a:r>
              <a:rPr lang="es-MX" baseline="300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, siendo la media $29.92 M</a:t>
            </a: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482EBCA4-BDA4-4184-844E-B3EB90683713}"/>
              </a:ext>
            </a:extLst>
          </p:cNvPr>
          <p:cNvGrpSpPr/>
          <p:nvPr/>
        </p:nvGrpSpPr>
        <p:grpSpPr>
          <a:xfrm>
            <a:off x="1932606" y="8760427"/>
            <a:ext cx="3910996" cy="374048"/>
            <a:chOff x="12931649" y="8713223"/>
            <a:chExt cx="3910996" cy="374048"/>
          </a:xfrm>
        </p:grpSpPr>
        <p:pic>
          <p:nvPicPr>
            <p:cNvPr id="28" name="Gráfico 27" descr="Base de datos">
              <a:extLst>
                <a:ext uri="{FF2B5EF4-FFF2-40B4-BE49-F238E27FC236}">
                  <a16:creationId xmlns:a16="http://schemas.microsoft.com/office/drawing/2014/main" id="{0F1CCA2E-14B3-4486-829E-33CEE2502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31649" y="8713223"/>
              <a:ext cx="374048" cy="374048"/>
            </a:xfrm>
            <a:prstGeom prst="rect">
              <a:avLst/>
            </a:prstGeom>
          </p:spPr>
        </p:pic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88748735-868B-43FF-BC28-2E565C27EEC9}"/>
                </a:ext>
              </a:extLst>
            </p:cNvPr>
            <p:cNvSpPr txBox="1"/>
            <p:nvPr/>
          </p:nvSpPr>
          <p:spPr>
            <a:xfrm>
              <a:off x="13198883" y="8784831"/>
              <a:ext cx="364376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900" baseline="30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1</a:t>
              </a:r>
              <a:r>
                <a:rPr lang="es-MX" sz="900" dirty="0">
                  <a:solidFill>
                    <a:schemeClr val="bg1"/>
                  </a:solidFill>
                  <a:latin typeface="Consolas" panose="020B0609020204030204" pitchFamily="49" charset="0"/>
                </a:rPr>
                <a:t>Datos obtenidos de base </a:t>
              </a:r>
              <a:r>
                <a:rPr lang="es-MX" sz="9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dedatos</a:t>
              </a:r>
              <a:r>
                <a:rPr lang="es-MX" sz="9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9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companies</a:t>
              </a:r>
              <a:endParaRPr lang="es-MX" sz="9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B4A0964B-862E-4556-B1D8-7EFAB2FAEF6D}"/>
              </a:ext>
            </a:extLst>
          </p:cNvPr>
          <p:cNvGrpSpPr/>
          <p:nvPr/>
        </p:nvGrpSpPr>
        <p:grpSpPr>
          <a:xfrm>
            <a:off x="5702806" y="3000300"/>
            <a:ext cx="5876925" cy="3270744"/>
            <a:chOff x="5516897" y="4012646"/>
            <a:chExt cx="5876925" cy="3270744"/>
          </a:xfrm>
        </p:grpSpPr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CB3E69C8-CA2D-40A4-808F-9F3E40964525}"/>
                </a:ext>
              </a:extLst>
            </p:cNvPr>
            <p:cNvSpPr/>
            <p:nvPr/>
          </p:nvSpPr>
          <p:spPr>
            <a:xfrm>
              <a:off x="5516897" y="4012646"/>
              <a:ext cx="5876925" cy="327074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E5401A63-3343-4658-8828-A51D0B5F2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6897" y="4052581"/>
              <a:ext cx="5876925" cy="3190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A7A845FA-DE24-4857-9732-87256B39979C}"/>
              </a:ext>
            </a:extLst>
          </p:cNvPr>
          <p:cNvGrpSpPr/>
          <p:nvPr/>
        </p:nvGrpSpPr>
        <p:grpSpPr>
          <a:xfrm>
            <a:off x="1860606" y="6795265"/>
            <a:ext cx="900000" cy="900000"/>
            <a:chOff x="4297680" y="1971765"/>
            <a:chExt cx="914400" cy="862875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F29E9745-AC69-4FB3-B4A9-DB46F78DC8C6}"/>
                </a:ext>
              </a:extLst>
            </p:cNvPr>
            <p:cNvSpPr/>
            <p:nvPr/>
          </p:nvSpPr>
          <p:spPr>
            <a:xfrm>
              <a:off x="4297680" y="1971765"/>
              <a:ext cx="914400" cy="86287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5720" tIns="127860" rIns="255720" bIns="127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5033"/>
            </a:p>
          </p:txBody>
        </p:sp>
        <p:pic>
          <p:nvPicPr>
            <p:cNvPr id="44" name="Picture 6" descr="Joystick doodle icon - Descargar PNG/SVG transparente">
              <a:extLst>
                <a:ext uri="{FF2B5EF4-FFF2-40B4-BE49-F238E27FC236}">
                  <a16:creationId xmlns:a16="http://schemas.microsoft.com/office/drawing/2014/main" id="{0A1492EE-DBEB-4A32-B3BB-37970EEA64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832" y="2016124"/>
              <a:ext cx="774155" cy="774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40A8C98-C427-41E3-871B-BFD0FB428B7E}"/>
              </a:ext>
            </a:extLst>
          </p:cNvPr>
          <p:cNvSpPr txBox="1"/>
          <p:nvPr/>
        </p:nvSpPr>
        <p:spPr>
          <a:xfrm>
            <a:off x="2832606" y="6778280"/>
            <a:ext cx="123927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TARGET:</a:t>
            </a:r>
          </a:p>
          <a:p>
            <a:r>
              <a:rPr lang="es-MX" sz="2000" dirty="0">
                <a:solidFill>
                  <a:schemeClr val="bg1"/>
                </a:solidFill>
                <a:latin typeface="Consolas" panose="020B0609020204030204" pitchFamily="49" charset="0"/>
              </a:rPr>
              <a:t>El principal target corresponden a la comunidad </a:t>
            </a:r>
            <a:r>
              <a:rPr lang="es-MX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gamer</a:t>
            </a:r>
            <a:r>
              <a:rPr lang="es-MX" sz="2000" dirty="0">
                <a:solidFill>
                  <a:schemeClr val="bg1"/>
                </a:solidFill>
                <a:latin typeface="Consolas" panose="020B0609020204030204" pitchFamily="49" charset="0"/>
              </a:rPr>
              <a:t> latinoamericana, donde se estiman alrededor de 383 millones de usuarios</a:t>
            </a:r>
            <a:r>
              <a:rPr lang="es-MX" sz="2000" baseline="300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3E72D32-CD2E-4D80-8B31-7F3981EAF443}"/>
              </a:ext>
            </a:extLst>
          </p:cNvPr>
          <p:cNvSpPr txBox="1"/>
          <p:nvPr/>
        </p:nvSpPr>
        <p:spPr>
          <a:xfrm>
            <a:off x="5664987" y="8832035"/>
            <a:ext cx="6206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900" baseline="300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s-MX" sz="900" dirty="0">
                <a:solidFill>
                  <a:schemeClr val="bg1"/>
                </a:solidFill>
                <a:latin typeface="Consolas" panose="020B0609020204030204" pitchFamily="49" charset="0"/>
              </a:rPr>
              <a:t>https://www.bitme.gg/noticias/videojuegos/estudio-3000-millones-personas-juegan-videojuegos-mundo-2020-dfc-intelligence/</a:t>
            </a:r>
          </a:p>
        </p:txBody>
      </p:sp>
      <p:pic>
        <p:nvPicPr>
          <p:cNvPr id="1036" name="Picture 12" descr="Gamer icon video game decal - TenStickers">
            <a:extLst>
              <a:ext uri="{FF2B5EF4-FFF2-40B4-BE49-F238E27FC236}">
                <a16:creationId xmlns:a16="http://schemas.microsoft.com/office/drawing/2014/main" id="{4F30EAB5-E023-4C24-89EA-A69C2DB8C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5305" y="7430351"/>
            <a:ext cx="1429698" cy="15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5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25705A33-E954-4826-8877-8A7961130459}"/>
              </a:ext>
            </a:extLst>
          </p:cNvPr>
          <p:cNvSpPr/>
          <p:nvPr/>
        </p:nvSpPr>
        <p:spPr>
          <a:xfrm>
            <a:off x="456607" y="3344413"/>
            <a:ext cx="2160000" cy="21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5033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C0C269-A667-4C8C-8C37-63A60216B8D6}"/>
              </a:ext>
            </a:extLst>
          </p:cNvPr>
          <p:cNvSpPr txBox="1"/>
          <p:nvPr/>
        </p:nvSpPr>
        <p:spPr>
          <a:xfrm>
            <a:off x="647577" y="5885311"/>
            <a:ext cx="1778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chemeClr val="bg1"/>
                </a:solidFill>
                <a:latin typeface="Ink Free" panose="03080402000500000000" pitchFamily="66" charset="0"/>
              </a:rPr>
              <a:t>XYAB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28F4DC-1D37-4CD4-BCC0-EFAE5F867436}"/>
              </a:ext>
            </a:extLst>
          </p:cNvPr>
          <p:cNvSpPr txBox="1"/>
          <p:nvPr/>
        </p:nvSpPr>
        <p:spPr>
          <a:xfrm>
            <a:off x="1860605" y="781618"/>
            <a:ext cx="1411874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COMPETENCIA…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Busca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Corp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, empresa mexicana con productos y targets similares, cuenta con 3 oficinas: 2 en México y 1 en EEUU.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8A95A58-2FE7-4911-92BD-7C92393669FF}"/>
              </a:ext>
            </a:extLst>
          </p:cNvPr>
          <p:cNvSpPr/>
          <p:nvPr/>
        </p:nvSpPr>
        <p:spPr>
          <a:xfrm>
            <a:off x="-10150894" y="-206477"/>
            <a:ext cx="13543023" cy="9674942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5033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714DC05-A5E6-4DC7-A74D-64B9A098454A}"/>
              </a:ext>
            </a:extLst>
          </p:cNvPr>
          <p:cNvGrpSpPr/>
          <p:nvPr/>
        </p:nvGrpSpPr>
        <p:grpSpPr>
          <a:xfrm>
            <a:off x="816606" y="616718"/>
            <a:ext cx="900000" cy="900000"/>
            <a:chOff x="4297680" y="1971765"/>
            <a:chExt cx="914400" cy="862875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7B23C5C-5279-4F36-B6AF-9FFD8129AF8B}"/>
                </a:ext>
              </a:extLst>
            </p:cNvPr>
            <p:cNvSpPr/>
            <p:nvPr/>
          </p:nvSpPr>
          <p:spPr>
            <a:xfrm>
              <a:off x="4297680" y="1971765"/>
              <a:ext cx="914400" cy="86287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5720" tIns="127860" rIns="255720" bIns="127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5033"/>
            </a:p>
          </p:txBody>
        </p:sp>
        <p:pic>
          <p:nvPicPr>
            <p:cNvPr id="19" name="Picture 6" descr="Joystick doodle icon - Descargar PNG/SVG transparente">
              <a:extLst>
                <a:ext uri="{FF2B5EF4-FFF2-40B4-BE49-F238E27FC236}">
                  <a16:creationId xmlns:a16="http://schemas.microsoft.com/office/drawing/2014/main" id="{591551F3-BD6E-4CB6-97AD-6622F79005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832" y="2016124"/>
              <a:ext cx="774155" cy="774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482EBCA4-BDA4-4184-844E-B3EB90683713}"/>
              </a:ext>
            </a:extLst>
          </p:cNvPr>
          <p:cNvGrpSpPr/>
          <p:nvPr/>
        </p:nvGrpSpPr>
        <p:grpSpPr>
          <a:xfrm>
            <a:off x="1932606" y="8760427"/>
            <a:ext cx="3910996" cy="374048"/>
            <a:chOff x="12931649" y="8713223"/>
            <a:chExt cx="3910996" cy="374048"/>
          </a:xfrm>
        </p:grpSpPr>
        <p:pic>
          <p:nvPicPr>
            <p:cNvPr id="28" name="Gráfico 27" descr="Base de datos">
              <a:extLst>
                <a:ext uri="{FF2B5EF4-FFF2-40B4-BE49-F238E27FC236}">
                  <a16:creationId xmlns:a16="http://schemas.microsoft.com/office/drawing/2014/main" id="{0F1CCA2E-14B3-4486-829E-33CEE2502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31649" y="8713223"/>
              <a:ext cx="374048" cy="374048"/>
            </a:xfrm>
            <a:prstGeom prst="rect">
              <a:avLst/>
            </a:prstGeom>
          </p:spPr>
        </p:pic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88748735-868B-43FF-BC28-2E565C27EEC9}"/>
                </a:ext>
              </a:extLst>
            </p:cNvPr>
            <p:cNvSpPr txBox="1"/>
            <p:nvPr/>
          </p:nvSpPr>
          <p:spPr>
            <a:xfrm>
              <a:off x="13198883" y="8784831"/>
              <a:ext cx="364376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900" baseline="30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1</a:t>
              </a:r>
              <a:r>
                <a:rPr lang="es-MX" sz="900" dirty="0">
                  <a:solidFill>
                    <a:schemeClr val="bg1"/>
                  </a:solidFill>
                  <a:latin typeface="Consolas" panose="020B0609020204030204" pitchFamily="49" charset="0"/>
                </a:rPr>
                <a:t>Datos obtenidos de base </a:t>
              </a:r>
              <a:r>
                <a:rPr lang="es-MX" sz="9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dedatos</a:t>
              </a:r>
              <a:r>
                <a:rPr lang="es-MX" sz="9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9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companies</a:t>
              </a:r>
              <a:endParaRPr lang="es-MX" sz="9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40A8C98-C427-41E3-871B-BFD0FB428B7E}"/>
              </a:ext>
            </a:extLst>
          </p:cNvPr>
          <p:cNvSpPr txBox="1"/>
          <p:nvPr/>
        </p:nvSpPr>
        <p:spPr>
          <a:xfrm>
            <a:off x="3779890" y="5465601"/>
            <a:ext cx="123927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Consolas" panose="020B0609020204030204" pitchFamily="49" charset="0"/>
              </a:rPr>
              <a:t>Busca </a:t>
            </a:r>
            <a:r>
              <a:rPr lang="es-MX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Corp</a:t>
            </a:r>
            <a:r>
              <a:rPr lang="es-MX" sz="2000" dirty="0">
                <a:solidFill>
                  <a:schemeClr val="bg1"/>
                </a:solidFill>
                <a:latin typeface="Consolas" panose="020B0609020204030204" pitchFamily="49" charset="0"/>
              </a:rPr>
              <a:t> ha generado alrededor de 5 millones contando con 45 empleados</a:t>
            </a:r>
            <a:r>
              <a:rPr lang="es-MX" sz="2000" baseline="300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91BCC0F1-A59F-4F02-8FA5-5EEAE89C5F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0849" y="1607389"/>
            <a:ext cx="5619750" cy="3152775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AFBD5E6D-245C-4BFF-848F-06FA058F43D6}"/>
              </a:ext>
            </a:extLst>
          </p:cNvPr>
          <p:cNvSpPr txBox="1"/>
          <p:nvPr/>
        </p:nvSpPr>
        <p:spPr>
          <a:xfrm>
            <a:off x="3779890" y="5785501"/>
            <a:ext cx="115661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Consolas" panose="020B0609020204030204" pitchFamily="49" charset="0"/>
              </a:rPr>
              <a:t>Dentro de la fuente de información no se encontraron competidores para Busca </a:t>
            </a:r>
            <a:r>
              <a:rPr lang="es-MX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Corp</a:t>
            </a:r>
            <a:r>
              <a:rPr lang="es-MX" sz="2000" dirty="0">
                <a:solidFill>
                  <a:schemeClr val="bg1"/>
                </a:solidFill>
                <a:latin typeface="Consolas" panose="020B0609020204030204" pitchFamily="49" charset="0"/>
              </a:rPr>
              <a:t>, por lo que el único competidor identificado para XYAB es éste.</a:t>
            </a:r>
            <a:endParaRPr lang="es-MX" sz="2000" baseline="3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8" name="Gráfico 47" descr="Lupa">
            <a:extLst>
              <a:ext uri="{FF2B5EF4-FFF2-40B4-BE49-F238E27FC236}">
                <a16:creationId xmlns:a16="http://schemas.microsoft.com/office/drawing/2014/main" id="{B0DF6CE1-9DB8-42AE-A50A-F031DC2E69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34324" y="62084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3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25705A33-E954-4826-8877-8A7961130459}"/>
              </a:ext>
            </a:extLst>
          </p:cNvPr>
          <p:cNvSpPr/>
          <p:nvPr/>
        </p:nvSpPr>
        <p:spPr>
          <a:xfrm>
            <a:off x="456607" y="3344413"/>
            <a:ext cx="2160000" cy="21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5033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C0C269-A667-4C8C-8C37-63A60216B8D6}"/>
              </a:ext>
            </a:extLst>
          </p:cNvPr>
          <p:cNvSpPr txBox="1"/>
          <p:nvPr/>
        </p:nvSpPr>
        <p:spPr>
          <a:xfrm>
            <a:off x="647577" y="5885311"/>
            <a:ext cx="1778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chemeClr val="bg1"/>
                </a:solidFill>
                <a:latin typeface="Ink Free" panose="03080402000500000000" pitchFamily="66" charset="0"/>
              </a:rPr>
              <a:t>XYAB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28F4DC-1D37-4CD4-BCC0-EFAE5F867436}"/>
              </a:ext>
            </a:extLst>
          </p:cNvPr>
          <p:cNvSpPr txBox="1"/>
          <p:nvPr/>
        </p:nvSpPr>
        <p:spPr>
          <a:xfrm>
            <a:off x="1860605" y="781618"/>
            <a:ext cx="141187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UBICACIÓN DE NUESTRA OFICINA …</a:t>
            </a:r>
          </a:p>
          <a:p>
            <a:endParaRPr lang="es-MX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8A95A58-2FE7-4911-92BD-7C92393669FF}"/>
              </a:ext>
            </a:extLst>
          </p:cNvPr>
          <p:cNvSpPr/>
          <p:nvPr/>
        </p:nvSpPr>
        <p:spPr>
          <a:xfrm>
            <a:off x="-10150894" y="-206477"/>
            <a:ext cx="13543023" cy="9674942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5033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714DC05-A5E6-4DC7-A74D-64B9A098454A}"/>
              </a:ext>
            </a:extLst>
          </p:cNvPr>
          <p:cNvGrpSpPr/>
          <p:nvPr/>
        </p:nvGrpSpPr>
        <p:grpSpPr>
          <a:xfrm>
            <a:off x="816606" y="616718"/>
            <a:ext cx="900000" cy="900000"/>
            <a:chOff x="4297680" y="1971765"/>
            <a:chExt cx="914400" cy="862875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7B23C5C-5279-4F36-B6AF-9FFD8129AF8B}"/>
                </a:ext>
              </a:extLst>
            </p:cNvPr>
            <p:cNvSpPr/>
            <p:nvPr/>
          </p:nvSpPr>
          <p:spPr>
            <a:xfrm>
              <a:off x="4297680" y="1971765"/>
              <a:ext cx="914400" cy="86287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5720" tIns="127860" rIns="255720" bIns="127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5033"/>
            </a:p>
          </p:txBody>
        </p:sp>
        <p:pic>
          <p:nvPicPr>
            <p:cNvPr id="19" name="Picture 6" descr="Joystick doodle icon - Descargar PNG/SVG transparente">
              <a:extLst>
                <a:ext uri="{FF2B5EF4-FFF2-40B4-BE49-F238E27FC236}">
                  <a16:creationId xmlns:a16="http://schemas.microsoft.com/office/drawing/2014/main" id="{591551F3-BD6E-4CB6-97AD-6622F79005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832" y="2016124"/>
              <a:ext cx="774155" cy="774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482EBCA4-BDA4-4184-844E-B3EB90683713}"/>
              </a:ext>
            </a:extLst>
          </p:cNvPr>
          <p:cNvGrpSpPr/>
          <p:nvPr/>
        </p:nvGrpSpPr>
        <p:grpSpPr>
          <a:xfrm>
            <a:off x="1932606" y="8760427"/>
            <a:ext cx="3910996" cy="374048"/>
            <a:chOff x="12931649" y="8713223"/>
            <a:chExt cx="3910996" cy="374048"/>
          </a:xfrm>
        </p:grpSpPr>
        <p:pic>
          <p:nvPicPr>
            <p:cNvPr id="28" name="Gráfico 27" descr="Base de datos">
              <a:extLst>
                <a:ext uri="{FF2B5EF4-FFF2-40B4-BE49-F238E27FC236}">
                  <a16:creationId xmlns:a16="http://schemas.microsoft.com/office/drawing/2014/main" id="{0F1CCA2E-14B3-4486-829E-33CEE2502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31649" y="8713223"/>
              <a:ext cx="374048" cy="374048"/>
            </a:xfrm>
            <a:prstGeom prst="rect">
              <a:avLst/>
            </a:prstGeom>
          </p:spPr>
        </p:pic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88748735-868B-43FF-BC28-2E565C27EEC9}"/>
                </a:ext>
              </a:extLst>
            </p:cNvPr>
            <p:cNvSpPr txBox="1"/>
            <p:nvPr/>
          </p:nvSpPr>
          <p:spPr>
            <a:xfrm>
              <a:off x="13198883" y="8784831"/>
              <a:ext cx="364376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900" baseline="30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1</a:t>
              </a:r>
              <a:r>
                <a:rPr lang="es-MX" sz="900" dirty="0">
                  <a:solidFill>
                    <a:schemeClr val="bg1"/>
                  </a:solidFill>
                  <a:latin typeface="Consolas" panose="020B0609020204030204" pitchFamily="49" charset="0"/>
                </a:rPr>
                <a:t>Datos obtenidos de base </a:t>
              </a:r>
              <a:r>
                <a:rPr lang="es-MX" sz="9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dedatos</a:t>
              </a:r>
              <a:r>
                <a:rPr lang="es-MX" sz="9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9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companies</a:t>
              </a:r>
              <a:endParaRPr lang="es-MX" sz="9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8F78E5DB-2265-4652-8D0C-7B9F311744B4}"/>
              </a:ext>
            </a:extLst>
          </p:cNvPr>
          <p:cNvGrpSpPr/>
          <p:nvPr/>
        </p:nvGrpSpPr>
        <p:grpSpPr>
          <a:xfrm>
            <a:off x="4021721" y="1905844"/>
            <a:ext cx="7583488" cy="5037137"/>
            <a:chOff x="6064208" y="2660638"/>
            <a:chExt cx="7583488" cy="5037137"/>
          </a:xfrm>
        </p:grpSpPr>
        <p:sp>
          <p:nvSpPr>
            <p:cNvPr id="85" name="Freeform 8">
              <a:extLst>
                <a:ext uri="{FF2B5EF4-FFF2-40B4-BE49-F238E27FC236}">
                  <a16:creationId xmlns:a16="http://schemas.microsoft.com/office/drawing/2014/main" id="{2241A635-070F-4CE4-8C4B-D35FD1E3D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783" y="2960675"/>
              <a:ext cx="1419225" cy="1674812"/>
            </a:xfrm>
            <a:custGeom>
              <a:avLst/>
              <a:gdLst>
                <a:gd name="T0" fmla="*/ 391450871 w 4401"/>
                <a:gd name="T1" fmla="*/ 149981583 h 5263"/>
                <a:gd name="T2" fmla="*/ 436230191 w 4401"/>
                <a:gd name="T3" fmla="*/ 26259298 h 5263"/>
                <a:gd name="T4" fmla="*/ 436230191 w 4401"/>
                <a:gd name="T5" fmla="*/ 166141013 h 5263"/>
                <a:gd name="T6" fmla="*/ 436230191 w 4401"/>
                <a:gd name="T7" fmla="*/ 323697354 h 5263"/>
                <a:gd name="T8" fmla="*/ 436230191 w 4401"/>
                <a:gd name="T9" fmla="*/ 430475749 h 5263"/>
                <a:gd name="T10" fmla="*/ 436230191 w 4401"/>
                <a:gd name="T11" fmla="*/ 430475749 h 5263"/>
                <a:gd name="T12" fmla="*/ 436230191 w 4401"/>
                <a:gd name="T13" fmla="*/ 430475749 h 5263"/>
                <a:gd name="T14" fmla="*/ 436230191 w 4401"/>
                <a:gd name="T15" fmla="*/ 430475749 h 5263"/>
                <a:gd name="T16" fmla="*/ 436230191 w 4401"/>
                <a:gd name="T17" fmla="*/ 430475749 h 5263"/>
                <a:gd name="T18" fmla="*/ 436230191 w 4401"/>
                <a:gd name="T19" fmla="*/ 430475749 h 5263"/>
                <a:gd name="T20" fmla="*/ 436230191 w 4401"/>
                <a:gd name="T21" fmla="*/ 430475749 h 5263"/>
                <a:gd name="T22" fmla="*/ 436230191 w 4401"/>
                <a:gd name="T23" fmla="*/ 430475749 h 5263"/>
                <a:gd name="T24" fmla="*/ 436230191 w 4401"/>
                <a:gd name="T25" fmla="*/ 430475749 h 5263"/>
                <a:gd name="T26" fmla="*/ 436230191 w 4401"/>
                <a:gd name="T27" fmla="*/ 430475749 h 5263"/>
                <a:gd name="T28" fmla="*/ 436230191 w 4401"/>
                <a:gd name="T29" fmla="*/ 430475749 h 5263"/>
                <a:gd name="T30" fmla="*/ 436230191 w 4401"/>
                <a:gd name="T31" fmla="*/ 430475749 h 5263"/>
                <a:gd name="T32" fmla="*/ 436230191 w 4401"/>
                <a:gd name="T33" fmla="*/ 430475749 h 5263"/>
                <a:gd name="T34" fmla="*/ 436230191 w 4401"/>
                <a:gd name="T35" fmla="*/ 430475749 h 5263"/>
                <a:gd name="T36" fmla="*/ 436230191 w 4401"/>
                <a:gd name="T37" fmla="*/ 430475749 h 5263"/>
                <a:gd name="T38" fmla="*/ 436230191 w 4401"/>
                <a:gd name="T39" fmla="*/ 430475749 h 5263"/>
                <a:gd name="T40" fmla="*/ 436230191 w 4401"/>
                <a:gd name="T41" fmla="*/ 430475749 h 5263"/>
                <a:gd name="T42" fmla="*/ 436230191 w 4401"/>
                <a:gd name="T43" fmla="*/ 430475749 h 5263"/>
                <a:gd name="T44" fmla="*/ 436230191 w 4401"/>
                <a:gd name="T45" fmla="*/ 430475749 h 5263"/>
                <a:gd name="T46" fmla="*/ 436230191 w 4401"/>
                <a:gd name="T47" fmla="*/ 430475749 h 5263"/>
                <a:gd name="T48" fmla="*/ 436230191 w 4401"/>
                <a:gd name="T49" fmla="*/ 430475749 h 5263"/>
                <a:gd name="T50" fmla="*/ 436230191 w 4401"/>
                <a:gd name="T51" fmla="*/ 430475749 h 5263"/>
                <a:gd name="T52" fmla="*/ 436230191 w 4401"/>
                <a:gd name="T53" fmla="*/ 430475749 h 5263"/>
                <a:gd name="T54" fmla="*/ 436230191 w 4401"/>
                <a:gd name="T55" fmla="*/ 430475749 h 5263"/>
                <a:gd name="T56" fmla="*/ 436230191 w 4401"/>
                <a:gd name="T57" fmla="*/ 430475749 h 5263"/>
                <a:gd name="T58" fmla="*/ 419594526 w 4401"/>
                <a:gd name="T59" fmla="*/ 430475749 h 5263"/>
                <a:gd name="T60" fmla="*/ 355120326 w 4401"/>
                <a:gd name="T61" fmla="*/ 430475749 h 5263"/>
                <a:gd name="T62" fmla="*/ 277341547 w 4401"/>
                <a:gd name="T63" fmla="*/ 430475749 h 5263"/>
                <a:gd name="T64" fmla="*/ 210308866 w 4401"/>
                <a:gd name="T65" fmla="*/ 430475749 h 5263"/>
                <a:gd name="T66" fmla="*/ 150440025 w 4401"/>
                <a:gd name="T67" fmla="*/ 430475749 h 5263"/>
                <a:gd name="T68" fmla="*/ 122807973 w 4401"/>
                <a:gd name="T69" fmla="*/ 430475749 h 5263"/>
                <a:gd name="T70" fmla="*/ 0 w 4401"/>
                <a:gd name="T71" fmla="*/ 430475749 h 5263"/>
                <a:gd name="T72" fmla="*/ 42982952 w 4401"/>
                <a:gd name="T73" fmla="*/ 430475749 h 5263"/>
                <a:gd name="T74" fmla="*/ 149928319 w 4401"/>
                <a:gd name="T75" fmla="*/ 430475749 h 5263"/>
                <a:gd name="T76" fmla="*/ 210820572 w 4401"/>
                <a:gd name="T77" fmla="*/ 430475749 h 5263"/>
                <a:gd name="T78" fmla="*/ 165279309 w 4401"/>
                <a:gd name="T79" fmla="*/ 430475749 h 5263"/>
                <a:gd name="T80" fmla="*/ 173978113 w 4401"/>
                <a:gd name="T81" fmla="*/ 430475749 h 5263"/>
                <a:gd name="T82" fmla="*/ 224124892 w 4401"/>
                <a:gd name="T83" fmla="*/ 430475749 h 5263"/>
                <a:gd name="T84" fmla="*/ 237428848 w 4401"/>
                <a:gd name="T85" fmla="*/ 430475749 h 5263"/>
                <a:gd name="T86" fmla="*/ 207238626 w 4401"/>
                <a:gd name="T87" fmla="*/ 430475749 h 5263"/>
                <a:gd name="T88" fmla="*/ 173978113 w 4401"/>
                <a:gd name="T89" fmla="*/ 259059018 h 526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401"/>
                <a:gd name="T136" fmla="*/ 0 h 5263"/>
                <a:gd name="T137" fmla="*/ 4401 w 4401"/>
                <a:gd name="T138" fmla="*/ 5263 h 526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401" h="5263">
                  <a:moveTo>
                    <a:pt x="231" y="267"/>
                  </a:moveTo>
                  <a:lnTo>
                    <a:pt x="765" y="297"/>
                  </a:lnTo>
                  <a:lnTo>
                    <a:pt x="838" y="0"/>
                  </a:lnTo>
                  <a:lnTo>
                    <a:pt x="2103" y="52"/>
                  </a:lnTo>
                  <a:lnTo>
                    <a:pt x="2220" y="182"/>
                  </a:lnTo>
                  <a:lnTo>
                    <a:pt x="2274" y="329"/>
                  </a:lnTo>
                  <a:lnTo>
                    <a:pt x="2453" y="416"/>
                  </a:lnTo>
                  <a:lnTo>
                    <a:pt x="2633" y="641"/>
                  </a:lnTo>
                  <a:lnTo>
                    <a:pt x="2884" y="909"/>
                  </a:lnTo>
                  <a:lnTo>
                    <a:pt x="3037" y="944"/>
                  </a:lnTo>
                  <a:lnTo>
                    <a:pt x="3234" y="1134"/>
                  </a:lnTo>
                  <a:lnTo>
                    <a:pt x="3261" y="1272"/>
                  </a:lnTo>
                  <a:lnTo>
                    <a:pt x="3378" y="1420"/>
                  </a:lnTo>
                  <a:lnTo>
                    <a:pt x="3360" y="1653"/>
                  </a:lnTo>
                  <a:lnTo>
                    <a:pt x="3539" y="1956"/>
                  </a:lnTo>
                  <a:lnTo>
                    <a:pt x="3728" y="2112"/>
                  </a:lnTo>
                  <a:lnTo>
                    <a:pt x="3979" y="2225"/>
                  </a:lnTo>
                  <a:lnTo>
                    <a:pt x="4181" y="2326"/>
                  </a:lnTo>
                  <a:lnTo>
                    <a:pt x="4293" y="2484"/>
                  </a:lnTo>
                  <a:lnTo>
                    <a:pt x="4401" y="2519"/>
                  </a:lnTo>
                  <a:lnTo>
                    <a:pt x="3934" y="3437"/>
                  </a:lnTo>
                  <a:lnTo>
                    <a:pt x="4105" y="4389"/>
                  </a:lnTo>
                  <a:lnTo>
                    <a:pt x="3813" y="4367"/>
                  </a:lnTo>
                  <a:lnTo>
                    <a:pt x="3670" y="4402"/>
                  </a:lnTo>
                  <a:lnTo>
                    <a:pt x="3643" y="4497"/>
                  </a:lnTo>
                  <a:lnTo>
                    <a:pt x="3562" y="4583"/>
                  </a:lnTo>
                  <a:lnTo>
                    <a:pt x="3499" y="4679"/>
                  </a:lnTo>
                  <a:lnTo>
                    <a:pt x="3400" y="4670"/>
                  </a:lnTo>
                  <a:lnTo>
                    <a:pt x="3293" y="4618"/>
                  </a:lnTo>
                  <a:lnTo>
                    <a:pt x="3194" y="4558"/>
                  </a:lnTo>
                  <a:lnTo>
                    <a:pt x="3073" y="4579"/>
                  </a:lnTo>
                  <a:lnTo>
                    <a:pt x="2974" y="4545"/>
                  </a:lnTo>
                  <a:lnTo>
                    <a:pt x="2821" y="4562"/>
                  </a:lnTo>
                  <a:lnTo>
                    <a:pt x="2651" y="4519"/>
                  </a:lnTo>
                  <a:lnTo>
                    <a:pt x="2606" y="4415"/>
                  </a:lnTo>
                  <a:lnTo>
                    <a:pt x="2505" y="4453"/>
                  </a:lnTo>
                  <a:lnTo>
                    <a:pt x="2391" y="4371"/>
                  </a:lnTo>
                  <a:lnTo>
                    <a:pt x="2319" y="4294"/>
                  </a:lnTo>
                  <a:lnTo>
                    <a:pt x="2229" y="4328"/>
                  </a:lnTo>
                  <a:lnTo>
                    <a:pt x="2220" y="4423"/>
                  </a:lnTo>
                  <a:lnTo>
                    <a:pt x="2139" y="4571"/>
                  </a:lnTo>
                  <a:lnTo>
                    <a:pt x="2032" y="4726"/>
                  </a:lnTo>
                  <a:lnTo>
                    <a:pt x="2023" y="4865"/>
                  </a:lnTo>
                  <a:lnTo>
                    <a:pt x="1870" y="4951"/>
                  </a:lnTo>
                  <a:lnTo>
                    <a:pt x="1879" y="5099"/>
                  </a:lnTo>
                  <a:lnTo>
                    <a:pt x="1843" y="5176"/>
                  </a:lnTo>
                  <a:lnTo>
                    <a:pt x="1753" y="5211"/>
                  </a:lnTo>
                  <a:lnTo>
                    <a:pt x="1619" y="5263"/>
                  </a:lnTo>
                  <a:lnTo>
                    <a:pt x="1493" y="5254"/>
                  </a:lnTo>
                  <a:lnTo>
                    <a:pt x="1421" y="5194"/>
                  </a:lnTo>
                  <a:lnTo>
                    <a:pt x="1359" y="5064"/>
                  </a:lnTo>
                  <a:lnTo>
                    <a:pt x="1287" y="4925"/>
                  </a:lnTo>
                  <a:lnTo>
                    <a:pt x="1206" y="4813"/>
                  </a:lnTo>
                  <a:lnTo>
                    <a:pt x="1125" y="4778"/>
                  </a:lnTo>
                  <a:lnTo>
                    <a:pt x="1009" y="4752"/>
                  </a:lnTo>
                  <a:lnTo>
                    <a:pt x="901" y="4718"/>
                  </a:lnTo>
                  <a:lnTo>
                    <a:pt x="901" y="4605"/>
                  </a:lnTo>
                  <a:lnTo>
                    <a:pt x="892" y="4501"/>
                  </a:lnTo>
                  <a:lnTo>
                    <a:pt x="865" y="4380"/>
                  </a:lnTo>
                  <a:lnTo>
                    <a:pt x="820" y="4259"/>
                  </a:lnTo>
                  <a:lnTo>
                    <a:pt x="802" y="4146"/>
                  </a:lnTo>
                  <a:lnTo>
                    <a:pt x="694" y="4068"/>
                  </a:lnTo>
                  <a:lnTo>
                    <a:pt x="596" y="4060"/>
                  </a:lnTo>
                  <a:lnTo>
                    <a:pt x="542" y="3982"/>
                  </a:lnTo>
                  <a:lnTo>
                    <a:pt x="470" y="4025"/>
                  </a:lnTo>
                  <a:lnTo>
                    <a:pt x="411" y="4080"/>
                  </a:lnTo>
                  <a:lnTo>
                    <a:pt x="323" y="3995"/>
                  </a:lnTo>
                  <a:lnTo>
                    <a:pt x="294" y="3808"/>
                  </a:lnTo>
                  <a:lnTo>
                    <a:pt x="304" y="3683"/>
                  </a:lnTo>
                  <a:lnTo>
                    <a:pt x="240" y="3537"/>
                  </a:lnTo>
                  <a:lnTo>
                    <a:pt x="37" y="3170"/>
                  </a:lnTo>
                  <a:lnTo>
                    <a:pt x="0" y="3081"/>
                  </a:lnTo>
                  <a:lnTo>
                    <a:pt x="0" y="2947"/>
                  </a:lnTo>
                  <a:lnTo>
                    <a:pt x="84" y="2920"/>
                  </a:lnTo>
                  <a:lnTo>
                    <a:pt x="188" y="2920"/>
                  </a:lnTo>
                  <a:lnTo>
                    <a:pt x="293" y="2960"/>
                  </a:lnTo>
                  <a:lnTo>
                    <a:pt x="384" y="2982"/>
                  </a:lnTo>
                  <a:lnTo>
                    <a:pt x="412" y="2894"/>
                  </a:lnTo>
                  <a:lnTo>
                    <a:pt x="357" y="2808"/>
                  </a:lnTo>
                  <a:lnTo>
                    <a:pt x="323" y="2655"/>
                  </a:lnTo>
                  <a:lnTo>
                    <a:pt x="367" y="2516"/>
                  </a:lnTo>
                  <a:lnTo>
                    <a:pt x="340" y="2318"/>
                  </a:lnTo>
                  <a:lnTo>
                    <a:pt x="340" y="2048"/>
                  </a:lnTo>
                  <a:lnTo>
                    <a:pt x="438" y="1911"/>
                  </a:lnTo>
                  <a:lnTo>
                    <a:pt x="466" y="1697"/>
                  </a:lnTo>
                  <a:lnTo>
                    <a:pt x="464" y="1438"/>
                  </a:lnTo>
                  <a:lnTo>
                    <a:pt x="455" y="1226"/>
                  </a:lnTo>
                  <a:lnTo>
                    <a:pt x="405" y="1064"/>
                  </a:lnTo>
                  <a:lnTo>
                    <a:pt x="368" y="763"/>
                  </a:lnTo>
                  <a:lnTo>
                    <a:pt x="340" y="513"/>
                  </a:lnTo>
                  <a:lnTo>
                    <a:pt x="231" y="26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zh-C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id="{528DB40A-A2BB-4CF9-A874-A4E0BD5A5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0783" y="3522650"/>
              <a:ext cx="1004888" cy="1427162"/>
            </a:xfrm>
            <a:custGeom>
              <a:avLst/>
              <a:gdLst>
                <a:gd name="T0" fmla="*/ 354445187 w 3117"/>
                <a:gd name="T1" fmla="*/ 344910256 h 4487"/>
                <a:gd name="T2" fmla="*/ 414286162 w 3117"/>
                <a:gd name="T3" fmla="*/ 200693226 h 4487"/>
                <a:gd name="T4" fmla="*/ 436110491 w 3117"/>
                <a:gd name="T5" fmla="*/ 61014779 h 4487"/>
                <a:gd name="T6" fmla="*/ 436110491 w 3117"/>
                <a:gd name="T7" fmla="*/ 0 h 4487"/>
                <a:gd name="T8" fmla="*/ 436110491 w 3117"/>
                <a:gd name="T9" fmla="*/ 39331795 h 4487"/>
                <a:gd name="T10" fmla="*/ 436110491 w 3117"/>
                <a:gd name="T11" fmla="*/ 192121019 h 4487"/>
                <a:gd name="T12" fmla="*/ 436110491 w 3117"/>
                <a:gd name="T13" fmla="*/ 283390899 h 4487"/>
                <a:gd name="T14" fmla="*/ 436110491 w 3117"/>
                <a:gd name="T15" fmla="*/ 430262202 h 4487"/>
                <a:gd name="T16" fmla="*/ 436110491 w 3117"/>
                <a:gd name="T17" fmla="*/ 430262202 h 4487"/>
                <a:gd name="T18" fmla="*/ 436110491 w 3117"/>
                <a:gd name="T19" fmla="*/ 430262202 h 4487"/>
                <a:gd name="T20" fmla="*/ 436110491 w 3117"/>
                <a:gd name="T21" fmla="*/ 430262202 h 4487"/>
                <a:gd name="T22" fmla="*/ 436110491 w 3117"/>
                <a:gd name="T23" fmla="*/ 430262202 h 4487"/>
                <a:gd name="T24" fmla="*/ 436110491 w 3117"/>
                <a:gd name="T25" fmla="*/ 430262202 h 4487"/>
                <a:gd name="T26" fmla="*/ 436110491 w 3117"/>
                <a:gd name="T27" fmla="*/ 430262202 h 4487"/>
                <a:gd name="T28" fmla="*/ 436110491 w 3117"/>
                <a:gd name="T29" fmla="*/ 430262202 h 4487"/>
                <a:gd name="T30" fmla="*/ 436110491 w 3117"/>
                <a:gd name="T31" fmla="*/ 430262202 h 4487"/>
                <a:gd name="T32" fmla="*/ 436110491 w 3117"/>
                <a:gd name="T33" fmla="*/ 430262202 h 4487"/>
                <a:gd name="T34" fmla="*/ 436110491 w 3117"/>
                <a:gd name="T35" fmla="*/ 430262202 h 4487"/>
                <a:gd name="T36" fmla="*/ 436110491 w 3117"/>
                <a:gd name="T37" fmla="*/ 430262202 h 4487"/>
                <a:gd name="T38" fmla="*/ 436110491 w 3117"/>
                <a:gd name="T39" fmla="*/ 430262202 h 4487"/>
                <a:gd name="T40" fmla="*/ 436110491 w 3117"/>
                <a:gd name="T41" fmla="*/ 430262202 h 4487"/>
                <a:gd name="T42" fmla="*/ 436110491 w 3117"/>
                <a:gd name="T43" fmla="*/ 430262202 h 4487"/>
                <a:gd name="T44" fmla="*/ 436110491 w 3117"/>
                <a:gd name="T45" fmla="*/ 430262202 h 4487"/>
                <a:gd name="T46" fmla="*/ 436110491 w 3117"/>
                <a:gd name="T47" fmla="*/ 430262202 h 4487"/>
                <a:gd name="T48" fmla="*/ 436110491 w 3117"/>
                <a:gd name="T49" fmla="*/ 430262202 h 4487"/>
                <a:gd name="T50" fmla="*/ 436110491 w 3117"/>
                <a:gd name="T51" fmla="*/ 430262202 h 4487"/>
                <a:gd name="T52" fmla="*/ 436110491 w 3117"/>
                <a:gd name="T53" fmla="*/ 430262202 h 4487"/>
                <a:gd name="T54" fmla="*/ 436110491 w 3117"/>
                <a:gd name="T55" fmla="*/ 430262202 h 4487"/>
                <a:gd name="T56" fmla="*/ 436110491 w 3117"/>
                <a:gd name="T57" fmla="*/ 430262202 h 4487"/>
                <a:gd name="T58" fmla="*/ 436110491 w 3117"/>
                <a:gd name="T59" fmla="*/ 430262202 h 4487"/>
                <a:gd name="T60" fmla="*/ 436110491 w 3117"/>
                <a:gd name="T61" fmla="*/ 430262202 h 4487"/>
                <a:gd name="T62" fmla="*/ 436110491 w 3117"/>
                <a:gd name="T63" fmla="*/ 430262202 h 4487"/>
                <a:gd name="T64" fmla="*/ 436110491 w 3117"/>
                <a:gd name="T65" fmla="*/ 430262202 h 4487"/>
                <a:gd name="T66" fmla="*/ 436110491 w 3117"/>
                <a:gd name="T67" fmla="*/ 430262202 h 4487"/>
                <a:gd name="T68" fmla="*/ 436110491 w 3117"/>
                <a:gd name="T69" fmla="*/ 430262202 h 4487"/>
                <a:gd name="T70" fmla="*/ 436110491 w 3117"/>
                <a:gd name="T71" fmla="*/ 430262202 h 4487"/>
                <a:gd name="T72" fmla="*/ 436110491 w 3117"/>
                <a:gd name="T73" fmla="*/ 430262202 h 4487"/>
                <a:gd name="T74" fmla="*/ 436110491 w 3117"/>
                <a:gd name="T75" fmla="*/ 430262202 h 4487"/>
                <a:gd name="T76" fmla="*/ 414286162 w 3117"/>
                <a:gd name="T77" fmla="*/ 430262202 h 4487"/>
                <a:gd name="T78" fmla="*/ 327337169 w 3117"/>
                <a:gd name="T79" fmla="*/ 430262202 h 4487"/>
                <a:gd name="T80" fmla="*/ 239877027 w 3117"/>
                <a:gd name="T81" fmla="*/ 430262202 h 4487"/>
                <a:gd name="T82" fmla="*/ 147813152 w 3117"/>
                <a:gd name="T83" fmla="*/ 430262202 h 4487"/>
                <a:gd name="T84" fmla="*/ 147813152 w 3117"/>
                <a:gd name="T85" fmla="*/ 430262202 h 4487"/>
                <a:gd name="T86" fmla="*/ 166226000 w 3117"/>
                <a:gd name="T87" fmla="*/ 430262202 h 4487"/>
                <a:gd name="T88" fmla="*/ 207654543 w 3117"/>
                <a:gd name="T89" fmla="*/ 430262202 h 4487"/>
                <a:gd name="T90" fmla="*/ 207654543 w 3117"/>
                <a:gd name="T91" fmla="*/ 430262202 h 4487"/>
                <a:gd name="T92" fmla="*/ 134515342 w 3117"/>
                <a:gd name="T93" fmla="*/ 430262202 h 4487"/>
                <a:gd name="T94" fmla="*/ 0 w 3117"/>
                <a:gd name="T95" fmla="*/ 430262202 h 4487"/>
                <a:gd name="T96" fmla="*/ 308924530 w 3117"/>
                <a:gd name="T97" fmla="*/ 371131581 h 448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117"/>
                <a:gd name="T148" fmla="*/ 0 h 4487"/>
                <a:gd name="T149" fmla="*/ 3117 w 3117"/>
                <a:gd name="T150" fmla="*/ 4487 h 448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117" h="4487">
                  <a:moveTo>
                    <a:pt x="604" y="736"/>
                  </a:moveTo>
                  <a:lnTo>
                    <a:pt x="693" y="684"/>
                  </a:lnTo>
                  <a:lnTo>
                    <a:pt x="774" y="554"/>
                  </a:lnTo>
                  <a:lnTo>
                    <a:pt x="810" y="398"/>
                  </a:lnTo>
                  <a:lnTo>
                    <a:pt x="873" y="251"/>
                  </a:lnTo>
                  <a:lnTo>
                    <a:pt x="936" y="121"/>
                  </a:lnTo>
                  <a:lnTo>
                    <a:pt x="1088" y="78"/>
                  </a:lnTo>
                  <a:lnTo>
                    <a:pt x="1205" y="0"/>
                  </a:lnTo>
                  <a:lnTo>
                    <a:pt x="1420" y="78"/>
                  </a:lnTo>
                  <a:lnTo>
                    <a:pt x="1797" y="78"/>
                  </a:lnTo>
                  <a:lnTo>
                    <a:pt x="1968" y="173"/>
                  </a:lnTo>
                  <a:lnTo>
                    <a:pt x="2148" y="381"/>
                  </a:lnTo>
                  <a:lnTo>
                    <a:pt x="2255" y="459"/>
                  </a:lnTo>
                  <a:lnTo>
                    <a:pt x="2336" y="562"/>
                  </a:lnTo>
                  <a:lnTo>
                    <a:pt x="2471" y="701"/>
                  </a:lnTo>
                  <a:lnTo>
                    <a:pt x="2543" y="935"/>
                  </a:lnTo>
                  <a:lnTo>
                    <a:pt x="2668" y="1168"/>
                  </a:lnTo>
                  <a:lnTo>
                    <a:pt x="2758" y="1359"/>
                  </a:lnTo>
                  <a:lnTo>
                    <a:pt x="2857" y="1445"/>
                  </a:lnTo>
                  <a:lnTo>
                    <a:pt x="3027" y="1627"/>
                  </a:lnTo>
                  <a:lnTo>
                    <a:pt x="3117" y="1791"/>
                  </a:lnTo>
                  <a:lnTo>
                    <a:pt x="3027" y="1878"/>
                  </a:lnTo>
                  <a:lnTo>
                    <a:pt x="2920" y="1826"/>
                  </a:lnTo>
                  <a:lnTo>
                    <a:pt x="2821" y="1774"/>
                  </a:lnTo>
                  <a:lnTo>
                    <a:pt x="2767" y="1809"/>
                  </a:lnTo>
                  <a:lnTo>
                    <a:pt x="2713" y="1869"/>
                  </a:lnTo>
                  <a:lnTo>
                    <a:pt x="2614" y="1947"/>
                  </a:lnTo>
                  <a:lnTo>
                    <a:pt x="2525" y="1973"/>
                  </a:lnTo>
                  <a:lnTo>
                    <a:pt x="2480" y="2008"/>
                  </a:lnTo>
                  <a:lnTo>
                    <a:pt x="2435" y="2163"/>
                  </a:lnTo>
                  <a:lnTo>
                    <a:pt x="2318" y="2241"/>
                  </a:lnTo>
                  <a:lnTo>
                    <a:pt x="2336" y="2336"/>
                  </a:lnTo>
                  <a:lnTo>
                    <a:pt x="2444" y="2414"/>
                  </a:lnTo>
                  <a:lnTo>
                    <a:pt x="2560" y="2423"/>
                  </a:lnTo>
                  <a:lnTo>
                    <a:pt x="2569" y="2518"/>
                  </a:lnTo>
                  <a:lnTo>
                    <a:pt x="2534" y="2587"/>
                  </a:lnTo>
                  <a:lnTo>
                    <a:pt x="2489" y="2648"/>
                  </a:lnTo>
                  <a:lnTo>
                    <a:pt x="2408" y="2700"/>
                  </a:lnTo>
                  <a:lnTo>
                    <a:pt x="2309" y="2700"/>
                  </a:lnTo>
                  <a:lnTo>
                    <a:pt x="2219" y="2761"/>
                  </a:lnTo>
                  <a:lnTo>
                    <a:pt x="2148" y="2873"/>
                  </a:lnTo>
                  <a:lnTo>
                    <a:pt x="2058" y="2968"/>
                  </a:lnTo>
                  <a:lnTo>
                    <a:pt x="2157" y="3098"/>
                  </a:lnTo>
                  <a:lnTo>
                    <a:pt x="2255" y="3124"/>
                  </a:lnTo>
                  <a:lnTo>
                    <a:pt x="2291" y="3211"/>
                  </a:lnTo>
                  <a:lnTo>
                    <a:pt x="2372" y="3288"/>
                  </a:lnTo>
                  <a:lnTo>
                    <a:pt x="2363" y="3375"/>
                  </a:lnTo>
                  <a:lnTo>
                    <a:pt x="2336" y="3453"/>
                  </a:lnTo>
                  <a:lnTo>
                    <a:pt x="2417" y="3522"/>
                  </a:lnTo>
                  <a:lnTo>
                    <a:pt x="2462" y="3487"/>
                  </a:lnTo>
                  <a:lnTo>
                    <a:pt x="2569" y="3487"/>
                  </a:lnTo>
                  <a:lnTo>
                    <a:pt x="2668" y="3548"/>
                  </a:lnTo>
                  <a:lnTo>
                    <a:pt x="2596" y="3617"/>
                  </a:lnTo>
                  <a:lnTo>
                    <a:pt x="2489" y="3600"/>
                  </a:lnTo>
                  <a:lnTo>
                    <a:pt x="2525" y="3712"/>
                  </a:lnTo>
                  <a:lnTo>
                    <a:pt x="2587" y="3799"/>
                  </a:lnTo>
                  <a:lnTo>
                    <a:pt x="2659" y="3894"/>
                  </a:lnTo>
                  <a:lnTo>
                    <a:pt x="2569" y="3920"/>
                  </a:lnTo>
                  <a:lnTo>
                    <a:pt x="2489" y="3955"/>
                  </a:lnTo>
                  <a:lnTo>
                    <a:pt x="2381" y="4041"/>
                  </a:lnTo>
                  <a:lnTo>
                    <a:pt x="2417" y="4128"/>
                  </a:lnTo>
                  <a:lnTo>
                    <a:pt x="2372" y="4232"/>
                  </a:lnTo>
                  <a:lnTo>
                    <a:pt x="2309" y="4327"/>
                  </a:lnTo>
                  <a:lnTo>
                    <a:pt x="2211" y="4487"/>
                  </a:lnTo>
                  <a:lnTo>
                    <a:pt x="2072" y="4413"/>
                  </a:lnTo>
                  <a:lnTo>
                    <a:pt x="1958" y="4425"/>
                  </a:lnTo>
                  <a:lnTo>
                    <a:pt x="1872" y="4374"/>
                  </a:lnTo>
                  <a:lnTo>
                    <a:pt x="1709" y="4274"/>
                  </a:lnTo>
                  <a:lnTo>
                    <a:pt x="1622" y="4209"/>
                  </a:lnTo>
                  <a:lnTo>
                    <a:pt x="1503" y="4122"/>
                  </a:lnTo>
                  <a:lnTo>
                    <a:pt x="1392" y="4179"/>
                  </a:lnTo>
                  <a:lnTo>
                    <a:pt x="1232" y="4196"/>
                  </a:lnTo>
                  <a:lnTo>
                    <a:pt x="1157" y="4326"/>
                  </a:lnTo>
                  <a:lnTo>
                    <a:pt x="1025" y="4265"/>
                  </a:lnTo>
                  <a:lnTo>
                    <a:pt x="962" y="4158"/>
                  </a:lnTo>
                  <a:lnTo>
                    <a:pt x="963" y="4033"/>
                  </a:lnTo>
                  <a:lnTo>
                    <a:pt x="873" y="4119"/>
                  </a:lnTo>
                  <a:lnTo>
                    <a:pt x="810" y="4223"/>
                  </a:lnTo>
                  <a:lnTo>
                    <a:pt x="729" y="4292"/>
                  </a:lnTo>
                  <a:lnTo>
                    <a:pt x="640" y="4214"/>
                  </a:lnTo>
                  <a:lnTo>
                    <a:pt x="523" y="4197"/>
                  </a:lnTo>
                  <a:lnTo>
                    <a:pt x="469" y="4111"/>
                  </a:lnTo>
                  <a:lnTo>
                    <a:pt x="370" y="4024"/>
                  </a:lnTo>
                  <a:lnTo>
                    <a:pt x="289" y="3963"/>
                  </a:lnTo>
                  <a:lnTo>
                    <a:pt x="263" y="3877"/>
                  </a:lnTo>
                  <a:lnTo>
                    <a:pt x="289" y="3773"/>
                  </a:lnTo>
                  <a:lnTo>
                    <a:pt x="289" y="3635"/>
                  </a:lnTo>
                  <a:lnTo>
                    <a:pt x="325" y="3496"/>
                  </a:lnTo>
                  <a:lnTo>
                    <a:pt x="406" y="3384"/>
                  </a:lnTo>
                  <a:lnTo>
                    <a:pt x="406" y="3236"/>
                  </a:lnTo>
                  <a:lnTo>
                    <a:pt x="442" y="3072"/>
                  </a:lnTo>
                  <a:lnTo>
                    <a:pt x="406" y="2968"/>
                  </a:lnTo>
                  <a:lnTo>
                    <a:pt x="343" y="2847"/>
                  </a:lnTo>
                  <a:lnTo>
                    <a:pt x="263" y="2735"/>
                  </a:lnTo>
                  <a:lnTo>
                    <a:pt x="168" y="2626"/>
                  </a:lnTo>
                  <a:lnTo>
                    <a:pt x="0" y="1677"/>
                  </a:lnTo>
                  <a:lnTo>
                    <a:pt x="462" y="757"/>
                  </a:lnTo>
                  <a:lnTo>
                    <a:pt x="604" y="7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zh-C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Freeform 10">
              <a:extLst>
                <a:ext uri="{FF2B5EF4-FFF2-40B4-BE49-F238E27FC236}">
                  <a16:creationId xmlns:a16="http://schemas.microsoft.com/office/drawing/2014/main" id="{575CC73A-C1C0-4A98-B2BC-B1F5493D0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458" y="4327513"/>
              <a:ext cx="1209675" cy="1174750"/>
            </a:xfrm>
            <a:custGeom>
              <a:avLst/>
              <a:gdLst>
                <a:gd name="T0" fmla="*/ 116152578 w 3751"/>
                <a:gd name="T1" fmla="*/ 430310615 h 3693"/>
                <a:gd name="T2" fmla="*/ 251238005 w 3751"/>
                <a:gd name="T3" fmla="*/ 405569644 h 3693"/>
                <a:gd name="T4" fmla="*/ 323897548 w 3751"/>
                <a:gd name="T5" fmla="*/ 289043916 h 3693"/>
                <a:gd name="T6" fmla="*/ 384788079 w 3751"/>
                <a:gd name="T7" fmla="*/ 138720879 h 3693"/>
                <a:gd name="T8" fmla="*/ 429304631 w 3751"/>
                <a:gd name="T9" fmla="*/ 19168605 h 3693"/>
                <a:gd name="T10" fmla="*/ 436252126 w 3751"/>
                <a:gd name="T11" fmla="*/ 41868473 h 3693"/>
                <a:gd name="T12" fmla="*/ 436252126 w 3751"/>
                <a:gd name="T13" fmla="*/ 62046149 h 3693"/>
                <a:gd name="T14" fmla="*/ 436252126 w 3751"/>
                <a:gd name="T15" fmla="*/ 137207514 h 3693"/>
                <a:gd name="T16" fmla="*/ 436252126 w 3751"/>
                <a:gd name="T17" fmla="*/ 145783044 h 3693"/>
                <a:gd name="T18" fmla="*/ 436252126 w 3751"/>
                <a:gd name="T19" fmla="*/ 165456175 h 3693"/>
                <a:gd name="T20" fmla="*/ 436252126 w 3751"/>
                <a:gd name="T21" fmla="*/ 196227009 h 3693"/>
                <a:gd name="T22" fmla="*/ 436252126 w 3751"/>
                <a:gd name="T23" fmla="*/ 102905828 h 3693"/>
                <a:gd name="T24" fmla="*/ 436252126 w 3751"/>
                <a:gd name="T25" fmla="*/ 37832961 h 3693"/>
                <a:gd name="T26" fmla="*/ 436252126 w 3751"/>
                <a:gd name="T27" fmla="*/ 107445564 h 3693"/>
                <a:gd name="T28" fmla="*/ 436252126 w 3751"/>
                <a:gd name="T29" fmla="*/ 220440287 h 3693"/>
                <a:gd name="T30" fmla="*/ 436252126 w 3751"/>
                <a:gd name="T31" fmla="*/ 356134487 h 3693"/>
                <a:gd name="T32" fmla="*/ 436252126 w 3751"/>
                <a:gd name="T33" fmla="*/ 430310615 h 3693"/>
                <a:gd name="T34" fmla="*/ 436252126 w 3751"/>
                <a:gd name="T35" fmla="*/ 430310615 h 3693"/>
                <a:gd name="T36" fmla="*/ 436252126 w 3751"/>
                <a:gd name="T37" fmla="*/ 430310615 h 3693"/>
                <a:gd name="T38" fmla="*/ 436252126 w 3751"/>
                <a:gd name="T39" fmla="*/ 430310615 h 3693"/>
                <a:gd name="T40" fmla="*/ 436252126 w 3751"/>
                <a:gd name="T41" fmla="*/ 430310615 h 3693"/>
                <a:gd name="T42" fmla="*/ 436252126 w 3751"/>
                <a:gd name="T43" fmla="*/ 430310615 h 3693"/>
                <a:gd name="T44" fmla="*/ 436252126 w 3751"/>
                <a:gd name="T45" fmla="*/ 430310615 h 3693"/>
                <a:gd name="T46" fmla="*/ 436252126 w 3751"/>
                <a:gd name="T47" fmla="*/ 430310615 h 3693"/>
                <a:gd name="T48" fmla="*/ 436252126 w 3751"/>
                <a:gd name="T49" fmla="*/ 430310615 h 3693"/>
                <a:gd name="T50" fmla="*/ 436252126 w 3751"/>
                <a:gd name="T51" fmla="*/ 430310615 h 3693"/>
                <a:gd name="T52" fmla="*/ 436252126 w 3751"/>
                <a:gd name="T53" fmla="*/ 430310615 h 3693"/>
                <a:gd name="T54" fmla="*/ 436252126 w 3751"/>
                <a:gd name="T55" fmla="*/ 430310615 h 3693"/>
                <a:gd name="T56" fmla="*/ 436252126 w 3751"/>
                <a:gd name="T57" fmla="*/ 430310615 h 3693"/>
                <a:gd name="T58" fmla="*/ 436252126 w 3751"/>
                <a:gd name="T59" fmla="*/ 430310615 h 3693"/>
                <a:gd name="T60" fmla="*/ 436252126 w 3751"/>
                <a:gd name="T61" fmla="*/ 430310615 h 3693"/>
                <a:gd name="T62" fmla="*/ 436252126 w 3751"/>
                <a:gd name="T63" fmla="*/ 430310615 h 3693"/>
                <a:gd name="T64" fmla="*/ 436252126 w 3751"/>
                <a:gd name="T65" fmla="*/ 430310615 h 3693"/>
                <a:gd name="T66" fmla="*/ 436252126 w 3751"/>
                <a:gd name="T67" fmla="*/ 430310615 h 3693"/>
                <a:gd name="T68" fmla="*/ 436252126 w 3751"/>
                <a:gd name="T69" fmla="*/ 430310615 h 3693"/>
                <a:gd name="T70" fmla="*/ 436252126 w 3751"/>
                <a:gd name="T71" fmla="*/ 430310615 h 3693"/>
                <a:gd name="T72" fmla="*/ 436252126 w 3751"/>
                <a:gd name="T73" fmla="*/ 430310615 h 3693"/>
                <a:gd name="T74" fmla="*/ 436252126 w 3751"/>
                <a:gd name="T75" fmla="*/ 430310615 h 3693"/>
                <a:gd name="T76" fmla="*/ 436252126 w 3751"/>
                <a:gd name="T77" fmla="*/ 430310615 h 3693"/>
                <a:gd name="T78" fmla="*/ 436252126 w 3751"/>
                <a:gd name="T79" fmla="*/ 430310615 h 3693"/>
                <a:gd name="T80" fmla="*/ 436252126 w 3751"/>
                <a:gd name="T81" fmla="*/ 430310615 h 3693"/>
                <a:gd name="T82" fmla="*/ 436252126 w 3751"/>
                <a:gd name="T83" fmla="*/ 430310615 h 3693"/>
                <a:gd name="T84" fmla="*/ 436252126 w 3751"/>
                <a:gd name="T85" fmla="*/ 430310615 h 3693"/>
                <a:gd name="T86" fmla="*/ 436252126 w 3751"/>
                <a:gd name="T87" fmla="*/ 430310615 h 3693"/>
                <a:gd name="T88" fmla="*/ 436252126 w 3751"/>
                <a:gd name="T89" fmla="*/ 430310615 h 3693"/>
                <a:gd name="T90" fmla="*/ 385811543 w 3751"/>
                <a:gd name="T91" fmla="*/ 430310615 h 3693"/>
                <a:gd name="T92" fmla="*/ 298313011 w 3751"/>
                <a:gd name="T93" fmla="*/ 430310615 h 3693"/>
                <a:gd name="T94" fmla="*/ 215931438 w 3751"/>
                <a:gd name="T95" fmla="*/ 430310615 h 3693"/>
                <a:gd name="T96" fmla="*/ 192905772 w 3751"/>
                <a:gd name="T97" fmla="*/ 430310615 h 3693"/>
                <a:gd name="T98" fmla="*/ 69077494 w 3751"/>
                <a:gd name="T99" fmla="*/ 430310615 h 3693"/>
                <a:gd name="T100" fmla="*/ 9210230 w 3751"/>
                <a:gd name="T101" fmla="*/ 430310615 h 3693"/>
                <a:gd name="T102" fmla="*/ 23025738 w 3751"/>
                <a:gd name="T103" fmla="*/ 430310615 h 369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751"/>
                <a:gd name="T157" fmla="*/ 0 h 3693"/>
                <a:gd name="T158" fmla="*/ 3751 w 3751"/>
                <a:gd name="T159" fmla="*/ 3693 h 369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751" h="3693">
                  <a:moveTo>
                    <a:pt x="102" y="964"/>
                  </a:moveTo>
                  <a:lnTo>
                    <a:pt x="227" y="972"/>
                  </a:lnTo>
                  <a:lnTo>
                    <a:pt x="452" y="885"/>
                  </a:lnTo>
                  <a:lnTo>
                    <a:pt x="491" y="804"/>
                  </a:lnTo>
                  <a:lnTo>
                    <a:pt x="479" y="661"/>
                  </a:lnTo>
                  <a:lnTo>
                    <a:pt x="633" y="573"/>
                  </a:lnTo>
                  <a:lnTo>
                    <a:pt x="643" y="434"/>
                  </a:lnTo>
                  <a:lnTo>
                    <a:pt x="752" y="275"/>
                  </a:lnTo>
                  <a:lnTo>
                    <a:pt x="831" y="130"/>
                  </a:lnTo>
                  <a:lnTo>
                    <a:pt x="839" y="38"/>
                  </a:lnTo>
                  <a:lnTo>
                    <a:pt x="930" y="0"/>
                  </a:lnTo>
                  <a:lnTo>
                    <a:pt x="1004" y="83"/>
                  </a:lnTo>
                  <a:lnTo>
                    <a:pt x="1114" y="161"/>
                  </a:lnTo>
                  <a:lnTo>
                    <a:pt x="1215" y="123"/>
                  </a:lnTo>
                  <a:lnTo>
                    <a:pt x="1262" y="226"/>
                  </a:lnTo>
                  <a:lnTo>
                    <a:pt x="1430" y="272"/>
                  </a:lnTo>
                  <a:lnTo>
                    <a:pt x="1589" y="253"/>
                  </a:lnTo>
                  <a:lnTo>
                    <a:pt x="1683" y="289"/>
                  </a:lnTo>
                  <a:lnTo>
                    <a:pt x="1802" y="265"/>
                  </a:lnTo>
                  <a:lnTo>
                    <a:pt x="1908" y="328"/>
                  </a:lnTo>
                  <a:lnTo>
                    <a:pt x="2006" y="376"/>
                  </a:lnTo>
                  <a:lnTo>
                    <a:pt x="2110" y="389"/>
                  </a:lnTo>
                  <a:lnTo>
                    <a:pt x="2169" y="294"/>
                  </a:lnTo>
                  <a:lnTo>
                    <a:pt x="2255" y="204"/>
                  </a:lnTo>
                  <a:lnTo>
                    <a:pt x="2279" y="110"/>
                  </a:lnTo>
                  <a:lnTo>
                    <a:pt x="2420" y="75"/>
                  </a:lnTo>
                  <a:lnTo>
                    <a:pt x="2717" y="97"/>
                  </a:lnTo>
                  <a:lnTo>
                    <a:pt x="2814" y="213"/>
                  </a:lnTo>
                  <a:lnTo>
                    <a:pt x="2891" y="317"/>
                  </a:lnTo>
                  <a:lnTo>
                    <a:pt x="2949" y="437"/>
                  </a:lnTo>
                  <a:lnTo>
                    <a:pt x="2990" y="545"/>
                  </a:lnTo>
                  <a:lnTo>
                    <a:pt x="2953" y="706"/>
                  </a:lnTo>
                  <a:lnTo>
                    <a:pt x="2953" y="856"/>
                  </a:lnTo>
                  <a:lnTo>
                    <a:pt x="2875" y="964"/>
                  </a:lnTo>
                  <a:lnTo>
                    <a:pt x="2838" y="1102"/>
                  </a:lnTo>
                  <a:lnTo>
                    <a:pt x="2835" y="1243"/>
                  </a:lnTo>
                  <a:lnTo>
                    <a:pt x="2811" y="1347"/>
                  </a:lnTo>
                  <a:lnTo>
                    <a:pt x="2835" y="1434"/>
                  </a:lnTo>
                  <a:lnTo>
                    <a:pt x="2916" y="1495"/>
                  </a:lnTo>
                  <a:lnTo>
                    <a:pt x="3017" y="1583"/>
                  </a:lnTo>
                  <a:lnTo>
                    <a:pt x="3069" y="1668"/>
                  </a:lnTo>
                  <a:lnTo>
                    <a:pt x="3184" y="1686"/>
                  </a:lnTo>
                  <a:lnTo>
                    <a:pt x="3275" y="1761"/>
                  </a:lnTo>
                  <a:lnTo>
                    <a:pt x="3359" y="1693"/>
                  </a:lnTo>
                  <a:lnTo>
                    <a:pt x="3421" y="1587"/>
                  </a:lnTo>
                  <a:lnTo>
                    <a:pt x="3510" y="1506"/>
                  </a:lnTo>
                  <a:lnTo>
                    <a:pt x="3509" y="1633"/>
                  </a:lnTo>
                  <a:lnTo>
                    <a:pt x="3572" y="1737"/>
                  </a:lnTo>
                  <a:lnTo>
                    <a:pt x="3700" y="1796"/>
                  </a:lnTo>
                  <a:lnTo>
                    <a:pt x="3686" y="1887"/>
                  </a:lnTo>
                  <a:lnTo>
                    <a:pt x="3751" y="2025"/>
                  </a:lnTo>
                  <a:lnTo>
                    <a:pt x="3731" y="2151"/>
                  </a:lnTo>
                  <a:lnTo>
                    <a:pt x="3473" y="2141"/>
                  </a:lnTo>
                  <a:lnTo>
                    <a:pt x="3131" y="2177"/>
                  </a:lnTo>
                  <a:lnTo>
                    <a:pt x="2923" y="2216"/>
                  </a:lnTo>
                  <a:lnTo>
                    <a:pt x="2825" y="2388"/>
                  </a:lnTo>
                  <a:lnTo>
                    <a:pt x="2689" y="2562"/>
                  </a:lnTo>
                  <a:lnTo>
                    <a:pt x="2552" y="2762"/>
                  </a:lnTo>
                  <a:lnTo>
                    <a:pt x="2441" y="2765"/>
                  </a:lnTo>
                  <a:lnTo>
                    <a:pt x="2314" y="2918"/>
                  </a:lnTo>
                  <a:lnTo>
                    <a:pt x="2305" y="3047"/>
                  </a:lnTo>
                  <a:lnTo>
                    <a:pt x="2235" y="3122"/>
                  </a:lnTo>
                  <a:lnTo>
                    <a:pt x="2217" y="3278"/>
                  </a:lnTo>
                  <a:lnTo>
                    <a:pt x="2245" y="3427"/>
                  </a:lnTo>
                  <a:lnTo>
                    <a:pt x="2190" y="3520"/>
                  </a:lnTo>
                  <a:lnTo>
                    <a:pt x="2163" y="3650"/>
                  </a:lnTo>
                  <a:lnTo>
                    <a:pt x="2091" y="3684"/>
                  </a:lnTo>
                  <a:lnTo>
                    <a:pt x="1984" y="3693"/>
                  </a:lnTo>
                  <a:lnTo>
                    <a:pt x="1903" y="3667"/>
                  </a:lnTo>
                  <a:lnTo>
                    <a:pt x="1903" y="3589"/>
                  </a:lnTo>
                  <a:lnTo>
                    <a:pt x="1867" y="3537"/>
                  </a:lnTo>
                  <a:lnTo>
                    <a:pt x="1813" y="3503"/>
                  </a:lnTo>
                  <a:lnTo>
                    <a:pt x="1732" y="3520"/>
                  </a:lnTo>
                  <a:lnTo>
                    <a:pt x="1607" y="3572"/>
                  </a:lnTo>
                  <a:lnTo>
                    <a:pt x="1589" y="3468"/>
                  </a:lnTo>
                  <a:lnTo>
                    <a:pt x="1687" y="3399"/>
                  </a:lnTo>
                  <a:lnTo>
                    <a:pt x="1660" y="3295"/>
                  </a:lnTo>
                  <a:lnTo>
                    <a:pt x="1633" y="3234"/>
                  </a:lnTo>
                  <a:lnTo>
                    <a:pt x="1481" y="3182"/>
                  </a:lnTo>
                  <a:lnTo>
                    <a:pt x="1373" y="3174"/>
                  </a:lnTo>
                  <a:lnTo>
                    <a:pt x="1267" y="3116"/>
                  </a:lnTo>
                  <a:lnTo>
                    <a:pt x="1230" y="3087"/>
                  </a:lnTo>
                  <a:lnTo>
                    <a:pt x="1140" y="3079"/>
                  </a:lnTo>
                  <a:lnTo>
                    <a:pt x="1095" y="2966"/>
                  </a:lnTo>
                  <a:lnTo>
                    <a:pt x="1059" y="2836"/>
                  </a:lnTo>
                  <a:lnTo>
                    <a:pt x="987" y="2724"/>
                  </a:lnTo>
                  <a:lnTo>
                    <a:pt x="942" y="2620"/>
                  </a:lnTo>
                  <a:lnTo>
                    <a:pt x="898" y="2516"/>
                  </a:lnTo>
                  <a:lnTo>
                    <a:pt x="871" y="2395"/>
                  </a:lnTo>
                  <a:lnTo>
                    <a:pt x="871" y="2308"/>
                  </a:lnTo>
                  <a:lnTo>
                    <a:pt x="826" y="2222"/>
                  </a:lnTo>
                  <a:lnTo>
                    <a:pt x="754" y="2109"/>
                  </a:lnTo>
                  <a:lnTo>
                    <a:pt x="673" y="2031"/>
                  </a:lnTo>
                  <a:lnTo>
                    <a:pt x="583" y="2066"/>
                  </a:lnTo>
                  <a:lnTo>
                    <a:pt x="521" y="2118"/>
                  </a:lnTo>
                  <a:lnTo>
                    <a:pt x="422" y="2083"/>
                  </a:lnTo>
                  <a:lnTo>
                    <a:pt x="404" y="1997"/>
                  </a:lnTo>
                  <a:lnTo>
                    <a:pt x="377" y="1858"/>
                  </a:lnTo>
                  <a:lnTo>
                    <a:pt x="269" y="1746"/>
                  </a:lnTo>
                  <a:lnTo>
                    <a:pt x="135" y="1659"/>
                  </a:lnTo>
                  <a:lnTo>
                    <a:pt x="54" y="1512"/>
                  </a:lnTo>
                  <a:lnTo>
                    <a:pt x="18" y="1391"/>
                  </a:lnTo>
                  <a:lnTo>
                    <a:pt x="0" y="1201"/>
                  </a:lnTo>
                  <a:lnTo>
                    <a:pt x="45" y="1097"/>
                  </a:lnTo>
                  <a:lnTo>
                    <a:pt x="102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zh-C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54453EB4-29D6-46B8-B091-F19D3B0F9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46" y="4229088"/>
              <a:ext cx="992188" cy="1279525"/>
            </a:xfrm>
            <a:custGeom>
              <a:avLst/>
              <a:gdLst>
                <a:gd name="T0" fmla="*/ 139129637 w 3074"/>
                <a:gd name="T1" fmla="*/ 280519521 h 4022"/>
                <a:gd name="T2" fmla="*/ 407121380 w 3074"/>
                <a:gd name="T3" fmla="*/ 80220539 h 4022"/>
                <a:gd name="T4" fmla="*/ 436622164 w 3074"/>
                <a:gd name="T5" fmla="*/ 21190380 h 4022"/>
                <a:gd name="T6" fmla="*/ 436622164 w 3074"/>
                <a:gd name="T7" fmla="*/ 39857942 h 4022"/>
                <a:gd name="T8" fmla="*/ 436622164 w 3074"/>
                <a:gd name="T9" fmla="*/ 81734046 h 4022"/>
                <a:gd name="T10" fmla="*/ 436622164 w 3074"/>
                <a:gd name="T11" fmla="*/ 199794403 h 4022"/>
                <a:gd name="T12" fmla="*/ 436622164 w 3074"/>
                <a:gd name="T13" fmla="*/ 311296103 h 4022"/>
                <a:gd name="T14" fmla="*/ 436622164 w 3074"/>
                <a:gd name="T15" fmla="*/ 391516770 h 4022"/>
                <a:gd name="T16" fmla="*/ 436622164 w 3074"/>
                <a:gd name="T17" fmla="*/ 419770123 h 4022"/>
                <a:gd name="T18" fmla="*/ 436622164 w 3074"/>
                <a:gd name="T19" fmla="*/ 430350817 h 4022"/>
                <a:gd name="T20" fmla="*/ 436622164 w 3074"/>
                <a:gd name="T21" fmla="*/ 430350817 h 4022"/>
                <a:gd name="T22" fmla="*/ 436622164 w 3074"/>
                <a:gd name="T23" fmla="*/ 430350817 h 4022"/>
                <a:gd name="T24" fmla="*/ 436622164 w 3074"/>
                <a:gd name="T25" fmla="*/ 430350817 h 4022"/>
                <a:gd name="T26" fmla="*/ 436622164 w 3074"/>
                <a:gd name="T27" fmla="*/ 430350817 h 4022"/>
                <a:gd name="T28" fmla="*/ 436622164 w 3074"/>
                <a:gd name="T29" fmla="*/ 430350817 h 4022"/>
                <a:gd name="T30" fmla="*/ 436622164 w 3074"/>
                <a:gd name="T31" fmla="*/ 430350817 h 4022"/>
                <a:gd name="T32" fmla="*/ 436622164 w 3074"/>
                <a:gd name="T33" fmla="*/ 430350817 h 4022"/>
                <a:gd name="T34" fmla="*/ 436622164 w 3074"/>
                <a:gd name="T35" fmla="*/ 430350817 h 4022"/>
                <a:gd name="T36" fmla="*/ 436622164 w 3074"/>
                <a:gd name="T37" fmla="*/ 430350817 h 4022"/>
                <a:gd name="T38" fmla="*/ 436622164 w 3074"/>
                <a:gd name="T39" fmla="*/ 430350817 h 4022"/>
                <a:gd name="T40" fmla="*/ 436622164 w 3074"/>
                <a:gd name="T41" fmla="*/ 430350817 h 4022"/>
                <a:gd name="T42" fmla="*/ 436622164 w 3074"/>
                <a:gd name="T43" fmla="*/ 430350817 h 4022"/>
                <a:gd name="T44" fmla="*/ 436622164 w 3074"/>
                <a:gd name="T45" fmla="*/ 430350817 h 4022"/>
                <a:gd name="T46" fmla="*/ 436622164 w 3074"/>
                <a:gd name="T47" fmla="*/ 430350817 h 4022"/>
                <a:gd name="T48" fmla="*/ 436622164 w 3074"/>
                <a:gd name="T49" fmla="*/ 430350817 h 4022"/>
                <a:gd name="T50" fmla="*/ 436622164 w 3074"/>
                <a:gd name="T51" fmla="*/ 430350817 h 4022"/>
                <a:gd name="T52" fmla="*/ 436622164 w 3074"/>
                <a:gd name="T53" fmla="*/ 430350817 h 4022"/>
                <a:gd name="T54" fmla="*/ 436622164 w 3074"/>
                <a:gd name="T55" fmla="*/ 430350817 h 4022"/>
                <a:gd name="T56" fmla="*/ 436622164 w 3074"/>
                <a:gd name="T57" fmla="*/ 430350817 h 4022"/>
                <a:gd name="T58" fmla="*/ 436622164 w 3074"/>
                <a:gd name="T59" fmla="*/ 430350817 h 4022"/>
                <a:gd name="T60" fmla="*/ 436622164 w 3074"/>
                <a:gd name="T61" fmla="*/ 430350817 h 4022"/>
                <a:gd name="T62" fmla="*/ 436622164 w 3074"/>
                <a:gd name="T63" fmla="*/ 430350817 h 4022"/>
                <a:gd name="T64" fmla="*/ 436622164 w 3074"/>
                <a:gd name="T65" fmla="*/ 430350817 h 4022"/>
                <a:gd name="T66" fmla="*/ 436622164 w 3074"/>
                <a:gd name="T67" fmla="*/ 430350817 h 4022"/>
                <a:gd name="T68" fmla="*/ 436622164 w 3074"/>
                <a:gd name="T69" fmla="*/ 430350817 h 4022"/>
                <a:gd name="T70" fmla="*/ 392746368 w 3074"/>
                <a:gd name="T71" fmla="*/ 430350817 h 4022"/>
                <a:gd name="T72" fmla="*/ 286987339 w 3074"/>
                <a:gd name="T73" fmla="*/ 430350817 h 4022"/>
                <a:gd name="T74" fmla="*/ 236161278 w 3074"/>
                <a:gd name="T75" fmla="*/ 430350817 h 4022"/>
                <a:gd name="T76" fmla="*/ 143750377 w 3074"/>
                <a:gd name="T77" fmla="*/ 430350817 h 4022"/>
                <a:gd name="T78" fmla="*/ 0 w 3074"/>
                <a:gd name="T79" fmla="*/ 430350817 h 402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074"/>
                <a:gd name="T121" fmla="*/ 0 h 4022"/>
                <a:gd name="T122" fmla="*/ 3074 w 3074"/>
                <a:gd name="T123" fmla="*/ 4022 h 4022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074" h="4022">
                  <a:moveTo>
                    <a:pt x="197" y="635"/>
                  </a:moveTo>
                  <a:lnTo>
                    <a:pt x="271" y="556"/>
                  </a:lnTo>
                  <a:lnTo>
                    <a:pt x="477" y="438"/>
                  </a:lnTo>
                  <a:lnTo>
                    <a:pt x="793" y="159"/>
                  </a:lnTo>
                  <a:lnTo>
                    <a:pt x="830" y="98"/>
                  </a:lnTo>
                  <a:lnTo>
                    <a:pt x="885" y="42"/>
                  </a:lnTo>
                  <a:lnTo>
                    <a:pt x="959" y="0"/>
                  </a:lnTo>
                  <a:lnTo>
                    <a:pt x="1009" y="79"/>
                  </a:lnTo>
                  <a:lnTo>
                    <a:pt x="1109" y="88"/>
                  </a:lnTo>
                  <a:lnTo>
                    <a:pt x="1217" y="162"/>
                  </a:lnTo>
                  <a:lnTo>
                    <a:pt x="1237" y="282"/>
                  </a:lnTo>
                  <a:lnTo>
                    <a:pt x="1282" y="396"/>
                  </a:lnTo>
                  <a:lnTo>
                    <a:pt x="1304" y="507"/>
                  </a:lnTo>
                  <a:lnTo>
                    <a:pt x="1318" y="617"/>
                  </a:lnTo>
                  <a:lnTo>
                    <a:pt x="1316" y="737"/>
                  </a:lnTo>
                  <a:lnTo>
                    <a:pt x="1436" y="776"/>
                  </a:lnTo>
                  <a:lnTo>
                    <a:pt x="1537" y="795"/>
                  </a:lnTo>
                  <a:lnTo>
                    <a:pt x="1622" y="832"/>
                  </a:lnTo>
                  <a:lnTo>
                    <a:pt x="1708" y="954"/>
                  </a:lnTo>
                  <a:lnTo>
                    <a:pt x="1777" y="1087"/>
                  </a:lnTo>
                  <a:lnTo>
                    <a:pt x="1834" y="1210"/>
                  </a:lnTo>
                  <a:lnTo>
                    <a:pt x="1907" y="1273"/>
                  </a:lnTo>
                  <a:lnTo>
                    <a:pt x="1806" y="1509"/>
                  </a:lnTo>
                  <a:lnTo>
                    <a:pt x="1826" y="1701"/>
                  </a:lnTo>
                  <a:lnTo>
                    <a:pt x="1863" y="1828"/>
                  </a:lnTo>
                  <a:lnTo>
                    <a:pt x="1942" y="1970"/>
                  </a:lnTo>
                  <a:lnTo>
                    <a:pt x="2076" y="2058"/>
                  </a:lnTo>
                  <a:lnTo>
                    <a:pt x="2184" y="2171"/>
                  </a:lnTo>
                  <a:lnTo>
                    <a:pt x="2228" y="2392"/>
                  </a:lnTo>
                  <a:lnTo>
                    <a:pt x="2327" y="2429"/>
                  </a:lnTo>
                  <a:lnTo>
                    <a:pt x="2386" y="2376"/>
                  </a:lnTo>
                  <a:lnTo>
                    <a:pt x="2479" y="2343"/>
                  </a:lnTo>
                  <a:lnTo>
                    <a:pt x="2560" y="2419"/>
                  </a:lnTo>
                  <a:lnTo>
                    <a:pt x="2628" y="2523"/>
                  </a:lnTo>
                  <a:lnTo>
                    <a:pt x="2677" y="2617"/>
                  </a:lnTo>
                  <a:lnTo>
                    <a:pt x="2677" y="2708"/>
                  </a:lnTo>
                  <a:lnTo>
                    <a:pt x="2702" y="2827"/>
                  </a:lnTo>
                  <a:lnTo>
                    <a:pt x="2786" y="3021"/>
                  </a:lnTo>
                  <a:lnTo>
                    <a:pt x="2866" y="3143"/>
                  </a:lnTo>
                  <a:lnTo>
                    <a:pt x="2896" y="3263"/>
                  </a:lnTo>
                  <a:lnTo>
                    <a:pt x="2943" y="3388"/>
                  </a:lnTo>
                  <a:lnTo>
                    <a:pt x="3037" y="3396"/>
                  </a:lnTo>
                  <a:lnTo>
                    <a:pt x="3074" y="3425"/>
                  </a:lnTo>
                  <a:lnTo>
                    <a:pt x="3017" y="3535"/>
                  </a:lnTo>
                  <a:lnTo>
                    <a:pt x="2990" y="3587"/>
                  </a:lnTo>
                  <a:lnTo>
                    <a:pt x="2945" y="3648"/>
                  </a:lnTo>
                  <a:lnTo>
                    <a:pt x="2972" y="3769"/>
                  </a:lnTo>
                  <a:lnTo>
                    <a:pt x="2963" y="3881"/>
                  </a:lnTo>
                  <a:lnTo>
                    <a:pt x="2909" y="3916"/>
                  </a:lnTo>
                  <a:lnTo>
                    <a:pt x="2865" y="3959"/>
                  </a:lnTo>
                  <a:lnTo>
                    <a:pt x="2819" y="4022"/>
                  </a:lnTo>
                  <a:lnTo>
                    <a:pt x="2766" y="3829"/>
                  </a:lnTo>
                  <a:lnTo>
                    <a:pt x="2649" y="3752"/>
                  </a:lnTo>
                  <a:lnTo>
                    <a:pt x="2542" y="3648"/>
                  </a:lnTo>
                  <a:lnTo>
                    <a:pt x="2434" y="3492"/>
                  </a:lnTo>
                  <a:lnTo>
                    <a:pt x="2290" y="3353"/>
                  </a:lnTo>
                  <a:lnTo>
                    <a:pt x="2084" y="3025"/>
                  </a:lnTo>
                  <a:lnTo>
                    <a:pt x="1985" y="2895"/>
                  </a:lnTo>
                  <a:lnTo>
                    <a:pt x="1913" y="2774"/>
                  </a:lnTo>
                  <a:lnTo>
                    <a:pt x="1770" y="2618"/>
                  </a:lnTo>
                  <a:lnTo>
                    <a:pt x="1608" y="2453"/>
                  </a:lnTo>
                  <a:lnTo>
                    <a:pt x="1456" y="2315"/>
                  </a:lnTo>
                  <a:lnTo>
                    <a:pt x="1281" y="2217"/>
                  </a:lnTo>
                  <a:lnTo>
                    <a:pt x="1178" y="2151"/>
                  </a:lnTo>
                  <a:lnTo>
                    <a:pt x="1115" y="2038"/>
                  </a:lnTo>
                  <a:lnTo>
                    <a:pt x="1079" y="1917"/>
                  </a:lnTo>
                  <a:lnTo>
                    <a:pt x="1124" y="1778"/>
                  </a:lnTo>
                  <a:lnTo>
                    <a:pt x="1088" y="1675"/>
                  </a:lnTo>
                  <a:lnTo>
                    <a:pt x="998" y="1649"/>
                  </a:lnTo>
                  <a:lnTo>
                    <a:pt x="909" y="1614"/>
                  </a:lnTo>
                  <a:lnTo>
                    <a:pt x="819" y="1571"/>
                  </a:lnTo>
                  <a:lnTo>
                    <a:pt x="765" y="1501"/>
                  </a:lnTo>
                  <a:lnTo>
                    <a:pt x="657" y="1450"/>
                  </a:lnTo>
                  <a:lnTo>
                    <a:pt x="559" y="1380"/>
                  </a:lnTo>
                  <a:lnTo>
                    <a:pt x="523" y="1294"/>
                  </a:lnTo>
                  <a:lnTo>
                    <a:pt x="460" y="1285"/>
                  </a:lnTo>
                  <a:lnTo>
                    <a:pt x="397" y="1337"/>
                  </a:lnTo>
                  <a:lnTo>
                    <a:pt x="280" y="1320"/>
                  </a:lnTo>
                  <a:lnTo>
                    <a:pt x="137" y="1164"/>
                  </a:lnTo>
                  <a:lnTo>
                    <a:pt x="0" y="981"/>
                  </a:lnTo>
                  <a:lnTo>
                    <a:pt x="197" y="63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zh-C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0D5A5E3A-8AA5-4971-97B5-836B12E50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4358" y="4086213"/>
              <a:ext cx="703263" cy="1223962"/>
            </a:xfrm>
            <a:custGeom>
              <a:avLst/>
              <a:gdLst>
                <a:gd name="T0" fmla="*/ 436191932 w 2181"/>
                <a:gd name="T1" fmla="*/ 8104483 h 3842"/>
                <a:gd name="T2" fmla="*/ 436191932 w 2181"/>
                <a:gd name="T3" fmla="*/ 133216693 h 3842"/>
                <a:gd name="T4" fmla="*/ 436191932 w 2181"/>
                <a:gd name="T5" fmla="*/ 202610728 h 3842"/>
                <a:gd name="T6" fmla="*/ 436191932 w 2181"/>
                <a:gd name="T7" fmla="*/ 303409577 h 3842"/>
                <a:gd name="T8" fmla="*/ 436191932 w 2181"/>
                <a:gd name="T9" fmla="*/ 365205819 h 3842"/>
                <a:gd name="T10" fmla="*/ 436191932 w 2181"/>
                <a:gd name="T11" fmla="*/ 430949786 h 3842"/>
                <a:gd name="T12" fmla="*/ 436191932 w 2181"/>
                <a:gd name="T13" fmla="*/ 430949786 h 3842"/>
                <a:gd name="T14" fmla="*/ 436191932 w 2181"/>
                <a:gd name="T15" fmla="*/ 430949786 h 3842"/>
                <a:gd name="T16" fmla="*/ 436191932 w 2181"/>
                <a:gd name="T17" fmla="*/ 430949786 h 3842"/>
                <a:gd name="T18" fmla="*/ 436191932 w 2181"/>
                <a:gd name="T19" fmla="*/ 430949786 h 3842"/>
                <a:gd name="T20" fmla="*/ 436191932 w 2181"/>
                <a:gd name="T21" fmla="*/ 430949786 h 3842"/>
                <a:gd name="T22" fmla="*/ 436191932 w 2181"/>
                <a:gd name="T23" fmla="*/ 430949786 h 3842"/>
                <a:gd name="T24" fmla="*/ 436191932 w 2181"/>
                <a:gd name="T25" fmla="*/ 430949786 h 3842"/>
                <a:gd name="T26" fmla="*/ 436191932 w 2181"/>
                <a:gd name="T27" fmla="*/ 430949786 h 3842"/>
                <a:gd name="T28" fmla="*/ 436191932 w 2181"/>
                <a:gd name="T29" fmla="*/ 430949786 h 3842"/>
                <a:gd name="T30" fmla="*/ 436191932 w 2181"/>
                <a:gd name="T31" fmla="*/ 430949786 h 3842"/>
                <a:gd name="T32" fmla="*/ 436191932 w 2181"/>
                <a:gd name="T33" fmla="*/ 430949786 h 3842"/>
                <a:gd name="T34" fmla="*/ 436191932 w 2181"/>
                <a:gd name="T35" fmla="*/ 430949786 h 3842"/>
                <a:gd name="T36" fmla="*/ 436191932 w 2181"/>
                <a:gd name="T37" fmla="*/ 430949786 h 3842"/>
                <a:gd name="T38" fmla="*/ 436191932 w 2181"/>
                <a:gd name="T39" fmla="*/ 430949786 h 3842"/>
                <a:gd name="T40" fmla="*/ 436191932 w 2181"/>
                <a:gd name="T41" fmla="*/ 430949786 h 3842"/>
                <a:gd name="T42" fmla="*/ 436191932 w 2181"/>
                <a:gd name="T43" fmla="*/ 430949786 h 3842"/>
                <a:gd name="T44" fmla="*/ 436191932 w 2181"/>
                <a:gd name="T45" fmla="*/ 430949786 h 3842"/>
                <a:gd name="T46" fmla="*/ 436191932 w 2181"/>
                <a:gd name="T47" fmla="*/ 430949786 h 3842"/>
                <a:gd name="T48" fmla="*/ 436191932 w 2181"/>
                <a:gd name="T49" fmla="*/ 430949786 h 3842"/>
                <a:gd name="T50" fmla="*/ 436191932 w 2181"/>
                <a:gd name="T51" fmla="*/ 430949786 h 3842"/>
                <a:gd name="T52" fmla="*/ 436191932 w 2181"/>
                <a:gd name="T53" fmla="*/ 430949786 h 3842"/>
                <a:gd name="T54" fmla="*/ 436191932 w 2181"/>
                <a:gd name="T55" fmla="*/ 430949786 h 3842"/>
                <a:gd name="T56" fmla="*/ 371801592 w 2181"/>
                <a:gd name="T57" fmla="*/ 430949786 h 3842"/>
                <a:gd name="T58" fmla="*/ 316568333 w 2181"/>
                <a:gd name="T59" fmla="*/ 430949786 h 3842"/>
                <a:gd name="T60" fmla="*/ 330376751 w 2181"/>
                <a:gd name="T61" fmla="*/ 430949786 h 3842"/>
                <a:gd name="T62" fmla="*/ 311965665 w 2181"/>
                <a:gd name="T63" fmla="*/ 430949786 h 3842"/>
                <a:gd name="T64" fmla="*/ 243435233 w 2181"/>
                <a:gd name="T65" fmla="*/ 430949786 h 3842"/>
                <a:gd name="T66" fmla="*/ 248038108 w 2181"/>
                <a:gd name="T67" fmla="*/ 430949786 h 3842"/>
                <a:gd name="T68" fmla="*/ 146777393 w 2181"/>
                <a:gd name="T69" fmla="*/ 430949786 h 3842"/>
                <a:gd name="T70" fmla="*/ 129900460 w 2181"/>
                <a:gd name="T71" fmla="*/ 430949786 h 3842"/>
                <a:gd name="T72" fmla="*/ 182576763 w 2181"/>
                <a:gd name="T73" fmla="*/ 430949786 h 3842"/>
                <a:gd name="T74" fmla="*/ 217353120 w 2181"/>
                <a:gd name="T75" fmla="*/ 430949786 h 3842"/>
                <a:gd name="T76" fmla="*/ 306851336 w 2181"/>
                <a:gd name="T77" fmla="*/ 430949786 h 3842"/>
                <a:gd name="T78" fmla="*/ 220421687 w 2181"/>
                <a:gd name="T79" fmla="*/ 430949786 h 3842"/>
                <a:gd name="T80" fmla="*/ 311454211 w 2181"/>
                <a:gd name="T81" fmla="*/ 430949786 h 3842"/>
                <a:gd name="T82" fmla="*/ 205590413 w 2181"/>
                <a:gd name="T83" fmla="*/ 430949786 h 3842"/>
                <a:gd name="T84" fmla="*/ 143197321 w 2181"/>
                <a:gd name="T85" fmla="*/ 430949786 h 3842"/>
                <a:gd name="T86" fmla="*/ 160585396 w 2181"/>
                <a:gd name="T87" fmla="*/ 430949786 h 3842"/>
                <a:gd name="T88" fmla="*/ 101772507 w 2181"/>
                <a:gd name="T89" fmla="*/ 430949786 h 3842"/>
                <a:gd name="T90" fmla="*/ 0 w 2181"/>
                <a:gd name="T91" fmla="*/ 430949786 h 3842"/>
                <a:gd name="T92" fmla="*/ 82849863 w 2181"/>
                <a:gd name="T93" fmla="*/ 430949786 h 3842"/>
                <a:gd name="T94" fmla="*/ 177973991 w 2181"/>
                <a:gd name="T95" fmla="*/ 430949786 h 3842"/>
                <a:gd name="T96" fmla="*/ 243435233 w 2181"/>
                <a:gd name="T97" fmla="*/ 409780111 h 3842"/>
                <a:gd name="T98" fmla="*/ 256220952 w 2181"/>
                <a:gd name="T99" fmla="*/ 329242503 h 3842"/>
                <a:gd name="T100" fmla="*/ 142174622 w 2181"/>
                <a:gd name="T101" fmla="*/ 284668212 h 3842"/>
                <a:gd name="T102" fmla="*/ 192805005 w 2181"/>
                <a:gd name="T103" fmla="*/ 197545636 h 3842"/>
                <a:gd name="T104" fmla="*/ 239344019 w 2181"/>
                <a:gd name="T105" fmla="*/ 100292181 h 3842"/>
                <a:gd name="T106" fmla="*/ 333956512 w 2181"/>
                <a:gd name="T107" fmla="*/ 48119956 h 3842"/>
                <a:gd name="T108" fmla="*/ 389189771 w 2181"/>
                <a:gd name="T109" fmla="*/ 0 h 384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181"/>
                <a:gd name="T166" fmla="*/ 0 h 3842"/>
                <a:gd name="T167" fmla="*/ 2181 w 2181"/>
                <a:gd name="T168" fmla="*/ 3842 h 384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181" h="3842">
                  <a:moveTo>
                    <a:pt x="968" y="104"/>
                  </a:moveTo>
                  <a:lnTo>
                    <a:pt x="1057" y="16"/>
                  </a:lnTo>
                  <a:lnTo>
                    <a:pt x="1125" y="97"/>
                  </a:lnTo>
                  <a:lnTo>
                    <a:pt x="1308" y="263"/>
                  </a:lnTo>
                  <a:lnTo>
                    <a:pt x="1269" y="279"/>
                  </a:lnTo>
                  <a:lnTo>
                    <a:pt x="1224" y="400"/>
                  </a:lnTo>
                  <a:lnTo>
                    <a:pt x="1170" y="478"/>
                  </a:lnTo>
                  <a:lnTo>
                    <a:pt x="1161" y="599"/>
                  </a:lnTo>
                  <a:lnTo>
                    <a:pt x="1134" y="721"/>
                  </a:lnTo>
                  <a:lnTo>
                    <a:pt x="1206" y="721"/>
                  </a:lnTo>
                  <a:lnTo>
                    <a:pt x="1242" y="781"/>
                  </a:lnTo>
                  <a:lnTo>
                    <a:pt x="1224" y="868"/>
                  </a:lnTo>
                  <a:lnTo>
                    <a:pt x="1260" y="920"/>
                  </a:lnTo>
                  <a:lnTo>
                    <a:pt x="1323" y="954"/>
                  </a:lnTo>
                  <a:lnTo>
                    <a:pt x="1377" y="989"/>
                  </a:lnTo>
                  <a:lnTo>
                    <a:pt x="1359" y="1058"/>
                  </a:lnTo>
                  <a:lnTo>
                    <a:pt x="1386" y="1171"/>
                  </a:lnTo>
                  <a:lnTo>
                    <a:pt x="1466" y="1223"/>
                  </a:lnTo>
                  <a:lnTo>
                    <a:pt x="1529" y="1286"/>
                  </a:lnTo>
                  <a:lnTo>
                    <a:pt x="1601" y="1344"/>
                  </a:lnTo>
                  <a:lnTo>
                    <a:pt x="1673" y="1396"/>
                  </a:lnTo>
                  <a:lnTo>
                    <a:pt x="1736" y="1422"/>
                  </a:lnTo>
                  <a:lnTo>
                    <a:pt x="1843" y="1448"/>
                  </a:lnTo>
                  <a:lnTo>
                    <a:pt x="1933" y="1456"/>
                  </a:lnTo>
                  <a:lnTo>
                    <a:pt x="2032" y="1474"/>
                  </a:lnTo>
                  <a:lnTo>
                    <a:pt x="2032" y="1526"/>
                  </a:lnTo>
                  <a:lnTo>
                    <a:pt x="2050" y="1612"/>
                  </a:lnTo>
                  <a:lnTo>
                    <a:pt x="1972" y="1731"/>
                  </a:lnTo>
                  <a:lnTo>
                    <a:pt x="2028" y="1808"/>
                  </a:lnTo>
                  <a:lnTo>
                    <a:pt x="2127" y="1886"/>
                  </a:lnTo>
                  <a:lnTo>
                    <a:pt x="2181" y="1964"/>
                  </a:lnTo>
                  <a:lnTo>
                    <a:pt x="2113" y="2010"/>
                  </a:lnTo>
                  <a:lnTo>
                    <a:pt x="2041" y="2036"/>
                  </a:lnTo>
                  <a:lnTo>
                    <a:pt x="1978" y="2088"/>
                  </a:lnTo>
                  <a:lnTo>
                    <a:pt x="1924" y="2131"/>
                  </a:lnTo>
                  <a:lnTo>
                    <a:pt x="1852" y="2209"/>
                  </a:lnTo>
                  <a:lnTo>
                    <a:pt x="1780" y="2270"/>
                  </a:lnTo>
                  <a:lnTo>
                    <a:pt x="1700" y="2287"/>
                  </a:lnTo>
                  <a:lnTo>
                    <a:pt x="1619" y="2331"/>
                  </a:lnTo>
                  <a:lnTo>
                    <a:pt x="1592" y="2443"/>
                  </a:lnTo>
                  <a:lnTo>
                    <a:pt x="1574" y="2504"/>
                  </a:lnTo>
                  <a:lnTo>
                    <a:pt x="1463" y="2526"/>
                  </a:lnTo>
                  <a:lnTo>
                    <a:pt x="1382" y="2613"/>
                  </a:lnTo>
                  <a:lnTo>
                    <a:pt x="1319" y="2717"/>
                  </a:lnTo>
                  <a:lnTo>
                    <a:pt x="1230" y="2743"/>
                  </a:lnTo>
                  <a:lnTo>
                    <a:pt x="1230" y="2821"/>
                  </a:lnTo>
                  <a:lnTo>
                    <a:pt x="1221" y="2950"/>
                  </a:lnTo>
                  <a:lnTo>
                    <a:pt x="1283" y="3080"/>
                  </a:lnTo>
                  <a:lnTo>
                    <a:pt x="1373" y="3184"/>
                  </a:lnTo>
                  <a:lnTo>
                    <a:pt x="1337" y="3245"/>
                  </a:lnTo>
                  <a:lnTo>
                    <a:pt x="1301" y="3349"/>
                  </a:lnTo>
                  <a:lnTo>
                    <a:pt x="1185" y="3383"/>
                  </a:lnTo>
                  <a:lnTo>
                    <a:pt x="1077" y="3383"/>
                  </a:lnTo>
                  <a:lnTo>
                    <a:pt x="1014" y="3487"/>
                  </a:lnTo>
                  <a:lnTo>
                    <a:pt x="969" y="3634"/>
                  </a:lnTo>
                  <a:lnTo>
                    <a:pt x="898" y="3738"/>
                  </a:lnTo>
                  <a:lnTo>
                    <a:pt x="817" y="3816"/>
                  </a:lnTo>
                  <a:lnTo>
                    <a:pt x="727" y="3825"/>
                  </a:lnTo>
                  <a:lnTo>
                    <a:pt x="682" y="3842"/>
                  </a:lnTo>
                  <a:lnTo>
                    <a:pt x="619" y="3799"/>
                  </a:lnTo>
                  <a:lnTo>
                    <a:pt x="583" y="3738"/>
                  </a:lnTo>
                  <a:lnTo>
                    <a:pt x="646" y="3617"/>
                  </a:lnTo>
                  <a:lnTo>
                    <a:pt x="583" y="3548"/>
                  </a:lnTo>
                  <a:lnTo>
                    <a:pt x="610" y="3418"/>
                  </a:lnTo>
                  <a:lnTo>
                    <a:pt x="539" y="3349"/>
                  </a:lnTo>
                  <a:lnTo>
                    <a:pt x="476" y="3227"/>
                  </a:lnTo>
                  <a:lnTo>
                    <a:pt x="485" y="3098"/>
                  </a:lnTo>
                  <a:lnTo>
                    <a:pt x="485" y="2950"/>
                  </a:lnTo>
                  <a:lnTo>
                    <a:pt x="422" y="2847"/>
                  </a:lnTo>
                  <a:lnTo>
                    <a:pt x="287" y="2794"/>
                  </a:lnTo>
                  <a:lnTo>
                    <a:pt x="152" y="2710"/>
                  </a:lnTo>
                  <a:lnTo>
                    <a:pt x="254" y="2546"/>
                  </a:lnTo>
                  <a:lnTo>
                    <a:pt x="313" y="2461"/>
                  </a:lnTo>
                  <a:lnTo>
                    <a:pt x="357" y="2353"/>
                  </a:lnTo>
                  <a:lnTo>
                    <a:pt x="323" y="2267"/>
                  </a:lnTo>
                  <a:lnTo>
                    <a:pt x="425" y="2184"/>
                  </a:lnTo>
                  <a:lnTo>
                    <a:pt x="518" y="2142"/>
                  </a:lnTo>
                  <a:lnTo>
                    <a:pt x="600" y="2121"/>
                  </a:lnTo>
                  <a:lnTo>
                    <a:pt x="464" y="1935"/>
                  </a:lnTo>
                  <a:lnTo>
                    <a:pt x="431" y="1827"/>
                  </a:lnTo>
                  <a:lnTo>
                    <a:pt x="540" y="1840"/>
                  </a:lnTo>
                  <a:lnTo>
                    <a:pt x="609" y="1773"/>
                  </a:lnTo>
                  <a:lnTo>
                    <a:pt x="508" y="1714"/>
                  </a:lnTo>
                  <a:lnTo>
                    <a:pt x="402" y="1714"/>
                  </a:lnTo>
                  <a:lnTo>
                    <a:pt x="357" y="1747"/>
                  </a:lnTo>
                  <a:lnTo>
                    <a:pt x="280" y="1678"/>
                  </a:lnTo>
                  <a:lnTo>
                    <a:pt x="306" y="1595"/>
                  </a:lnTo>
                  <a:lnTo>
                    <a:pt x="314" y="1514"/>
                  </a:lnTo>
                  <a:lnTo>
                    <a:pt x="233" y="1438"/>
                  </a:lnTo>
                  <a:lnTo>
                    <a:pt x="199" y="1348"/>
                  </a:lnTo>
                  <a:lnTo>
                    <a:pt x="99" y="1325"/>
                  </a:lnTo>
                  <a:lnTo>
                    <a:pt x="0" y="1194"/>
                  </a:lnTo>
                  <a:lnTo>
                    <a:pt x="92" y="1095"/>
                  </a:lnTo>
                  <a:lnTo>
                    <a:pt x="162" y="983"/>
                  </a:lnTo>
                  <a:lnTo>
                    <a:pt x="250" y="925"/>
                  </a:lnTo>
                  <a:lnTo>
                    <a:pt x="348" y="926"/>
                  </a:lnTo>
                  <a:lnTo>
                    <a:pt x="438" y="868"/>
                  </a:lnTo>
                  <a:lnTo>
                    <a:pt x="476" y="809"/>
                  </a:lnTo>
                  <a:lnTo>
                    <a:pt x="512" y="743"/>
                  </a:lnTo>
                  <a:lnTo>
                    <a:pt x="501" y="650"/>
                  </a:lnTo>
                  <a:lnTo>
                    <a:pt x="384" y="639"/>
                  </a:lnTo>
                  <a:lnTo>
                    <a:pt x="278" y="562"/>
                  </a:lnTo>
                  <a:lnTo>
                    <a:pt x="259" y="464"/>
                  </a:lnTo>
                  <a:lnTo>
                    <a:pt x="377" y="390"/>
                  </a:lnTo>
                  <a:lnTo>
                    <a:pt x="420" y="237"/>
                  </a:lnTo>
                  <a:lnTo>
                    <a:pt x="468" y="198"/>
                  </a:lnTo>
                  <a:lnTo>
                    <a:pt x="555" y="173"/>
                  </a:lnTo>
                  <a:lnTo>
                    <a:pt x="653" y="95"/>
                  </a:lnTo>
                  <a:lnTo>
                    <a:pt x="707" y="36"/>
                  </a:lnTo>
                  <a:lnTo>
                    <a:pt x="761" y="0"/>
                  </a:lnTo>
                  <a:lnTo>
                    <a:pt x="968" y="1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zh-C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D45851C3-DEBD-4B4C-8626-AD043F4AA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883" y="4170350"/>
              <a:ext cx="742950" cy="1358900"/>
            </a:xfrm>
            <a:custGeom>
              <a:avLst/>
              <a:gdLst>
                <a:gd name="T0" fmla="*/ 339504928 w 2055"/>
                <a:gd name="T1" fmla="*/ 27505885 h 3947"/>
                <a:gd name="T2" fmla="*/ 368338123 w 2055"/>
                <a:gd name="T3" fmla="*/ 237317400 h 3947"/>
                <a:gd name="T4" fmla="*/ 466369355 w 2055"/>
                <a:gd name="T5" fmla="*/ 426659519 h 3947"/>
                <a:gd name="T6" fmla="*/ 489061620 w 2055"/>
                <a:gd name="T7" fmla="*/ 465732229 h 3947"/>
                <a:gd name="T8" fmla="*/ 489061620 w 2055"/>
                <a:gd name="T9" fmla="*/ 465732229 h 3947"/>
                <a:gd name="T10" fmla="*/ 489061620 w 2055"/>
                <a:gd name="T11" fmla="*/ 465732229 h 3947"/>
                <a:gd name="T12" fmla="*/ 489061620 w 2055"/>
                <a:gd name="T13" fmla="*/ 465732229 h 3947"/>
                <a:gd name="T14" fmla="*/ 489061620 w 2055"/>
                <a:gd name="T15" fmla="*/ 465732229 h 3947"/>
                <a:gd name="T16" fmla="*/ 489061620 w 2055"/>
                <a:gd name="T17" fmla="*/ 465732229 h 3947"/>
                <a:gd name="T18" fmla="*/ 489061620 w 2055"/>
                <a:gd name="T19" fmla="*/ 465732229 h 3947"/>
                <a:gd name="T20" fmla="*/ 489061620 w 2055"/>
                <a:gd name="T21" fmla="*/ 465732229 h 3947"/>
                <a:gd name="T22" fmla="*/ 489061620 w 2055"/>
                <a:gd name="T23" fmla="*/ 465732229 h 3947"/>
                <a:gd name="T24" fmla="*/ 489061620 w 2055"/>
                <a:gd name="T25" fmla="*/ 465732229 h 3947"/>
                <a:gd name="T26" fmla="*/ 489061620 w 2055"/>
                <a:gd name="T27" fmla="*/ 465732229 h 3947"/>
                <a:gd name="T28" fmla="*/ 489061620 w 2055"/>
                <a:gd name="T29" fmla="*/ 465732229 h 3947"/>
                <a:gd name="T30" fmla="*/ 489061620 w 2055"/>
                <a:gd name="T31" fmla="*/ 465732229 h 3947"/>
                <a:gd name="T32" fmla="*/ 489061620 w 2055"/>
                <a:gd name="T33" fmla="*/ 465732229 h 3947"/>
                <a:gd name="T34" fmla="*/ 489061620 w 2055"/>
                <a:gd name="T35" fmla="*/ 465732229 h 3947"/>
                <a:gd name="T36" fmla="*/ 489061620 w 2055"/>
                <a:gd name="T37" fmla="*/ 465732229 h 3947"/>
                <a:gd name="T38" fmla="*/ 489061620 w 2055"/>
                <a:gd name="T39" fmla="*/ 465732229 h 3947"/>
                <a:gd name="T40" fmla="*/ 489061620 w 2055"/>
                <a:gd name="T41" fmla="*/ 465732229 h 3947"/>
                <a:gd name="T42" fmla="*/ 489061620 w 2055"/>
                <a:gd name="T43" fmla="*/ 465732229 h 3947"/>
                <a:gd name="T44" fmla="*/ 449069671 w 2055"/>
                <a:gd name="T45" fmla="*/ 465732229 h 3947"/>
                <a:gd name="T46" fmla="*/ 345271800 w 2055"/>
                <a:gd name="T47" fmla="*/ 465732229 h 3947"/>
                <a:gd name="T48" fmla="*/ 229940943 w 2055"/>
                <a:gd name="T49" fmla="*/ 465732229 h 3947"/>
                <a:gd name="T50" fmla="*/ 97310373 w 2055"/>
                <a:gd name="T51" fmla="*/ 465732229 h 3947"/>
                <a:gd name="T52" fmla="*/ 22345544 w 2055"/>
                <a:gd name="T53" fmla="*/ 465732229 h 3947"/>
                <a:gd name="T54" fmla="*/ 50457348 w 2055"/>
                <a:gd name="T55" fmla="*/ 465732229 h 3947"/>
                <a:gd name="T56" fmla="*/ 126143072 w 2055"/>
                <a:gd name="T57" fmla="*/ 465732229 h 3947"/>
                <a:gd name="T58" fmla="*/ 240753041 w 2055"/>
                <a:gd name="T59" fmla="*/ 465732229 h 3947"/>
                <a:gd name="T60" fmla="*/ 333738755 w 2055"/>
                <a:gd name="T61" fmla="*/ 465732229 h 3947"/>
                <a:gd name="T62" fmla="*/ 299139387 w 2055"/>
                <a:gd name="T63" fmla="*/ 465732229 h 3947"/>
                <a:gd name="T64" fmla="*/ 264540253 w 2055"/>
                <a:gd name="T65" fmla="*/ 465732229 h 3947"/>
                <a:gd name="T66" fmla="*/ 322205477 w 2055"/>
                <a:gd name="T67" fmla="*/ 465732229 h 3947"/>
                <a:gd name="T68" fmla="*/ 415911729 w 2055"/>
                <a:gd name="T69" fmla="*/ 465732229 h 3947"/>
                <a:gd name="T70" fmla="*/ 489061620 w 2055"/>
                <a:gd name="T71" fmla="*/ 465732229 h 3947"/>
                <a:gd name="T72" fmla="*/ 489061620 w 2055"/>
                <a:gd name="T73" fmla="*/ 465732229 h 3947"/>
                <a:gd name="T74" fmla="*/ 489061620 w 2055"/>
                <a:gd name="T75" fmla="*/ 465732229 h 3947"/>
                <a:gd name="T76" fmla="*/ 489061620 w 2055"/>
                <a:gd name="T77" fmla="*/ 465732229 h 3947"/>
                <a:gd name="T78" fmla="*/ 489061620 w 2055"/>
                <a:gd name="T79" fmla="*/ 465732229 h 3947"/>
                <a:gd name="T80" fmla="*/ 489061620 w 2055"/>
                <a:gd name="T81" fmla="*/ 465732229 h 3947"/>
                <a:gd name="T82" fmla="*/ 489061620 w 2055"/>
                <a:gd name="T83" fmla="*/ 465732229 h 3947"/>
                <a:gd name="T84" fmla="*/ 489061620 w 2055"/>
                <a:gd name="T85" fmla="*/ 465732229 h 3947"/>
                <a:gd name="T86" fmla="*/ 489061620 w 2055"/>
                <a:gd name="T87" fmla="*/ 465732229 h 3947"/>
                <a:gd name="T88" fmla="*/ 489061620 w 2055"/>
                <a:gd name="T89" fmla="*/ 465732229 h 3947"/>
                <a:gd name="T90" fmla="*/ 415911729 w 2055"/>
                <a:gd name="T91" fmla="*/ 465732229 h 3947"/>
                <a:gd name="T92" fmla="*/ 348875716 w 2055"/>
                <a:gd name="T93" fmla="*/ 465732229 h 3947"/>
                <a:gd name="T94" fmla="*/ 330855202 w 2055"/>
                <a:gd name="T95" fmla="*/ 411947041 h 3947"/>
                <a:gd name="T96" fmla="*/ 262377763 w 2055"/>
                <a:gd name="T97" fmla="*/ 356935535 h 3947"/>
                <a:gd name="T98" fmla="*/ 249402825 w 2055"/>
                <a:gd name="T99" fmla="*/ 270580094 h 3947"/>
                <a:gd name="T100" fmla="*/ 220570271 w 2055"/>
                <a:gd name="T101" fmla="*/ 198937186 h 3947"/>
                <a:gd name="T102" fmla="*/ 260215040 w 2055"/>
                <a:gd name="T103" fmla="*/ 81877756 h 3947"/>
                <a:gd name="T104" fmla="*/ 315718241 w 2055"/>
                <a:gd name="T105" fmla="*/ 0 h 394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055"/>
                <a:gd name="T160" fmla="*/ 0 h 3947"/>
                <a:gd name="T161" fmla="*/ 2055 w 2055"/>
                <a:gd name="T162" fmla="*/ 3947 h 394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055" h="3947">
                  <a:moveTo>
                    <a:pt x="438" y="0"/>
                  </a:moveTo>
                  <a:lnTo>
                    <a:pt x="471" y="43"/>
                  </a:lnTo>
                  <a:lnTo>
                    <a:pt x="487" y="179"/>
                  </a:lnTo>
                  <a:lnTo>
                    <a:pt x="511" y="371"/>
                  </a:lnTo>
                  <a:lnTo>
                    <a:pt x="639" y="515"/>
                  </a:lnTo>
                  <a:lnTo>
                    <a:pt x="647" y="667"/>
                  </a:lnTo>
                  <a:lnTo>
                    <a:pt x="703" y="795"/>
                  </a:lnTo>
                  <a:lnTo>
                    <a:pt x="887" y="859"/>
                  </a:lnTo>
                  <a:lnTo>
                    <a:pt x="1039" y="947"/>
                  </a:lnTo>
                  <a:lnTo>
                    <a:pt x="1175" y="963"/>
                  </a:lnTo>
                  <a:lnTo>
                    <a:pt x="1351" y="1075"/>
                  </a:lnTo>
                  <a:lnTo>
                    <a:pt x="1607" y="1067"/>
                  </a:lnTo>
                  <a:lnTo>
                    <a:pt x="1799" y="1099"/>
                  </a:lnTo>
                  <a:lnTo>
                    <a:pt x="1871" y="1163"/>
                  </a:lnTo>
                  <a:lnTo>
                    <a:pt x="2015" y="1115"/>
                  </a:lnTo>
                  <a:lnTo>
                    <a:pt x="2047" y="1227"/>
                  </a:lnTo>
                  <a:lnTo>
                    <a:pt x="2055" y="1331"/>
                  </a:lnTo>
                  <a:lnTo>
                    <a:pt x="1991" y="1443"/>
                  </a:lnTo>
                  <a:lnTo>
                    <a:pt x="1943" y="1595"/>
                  </a:lnTo>
                  <a:lnTo>
                    <a:pt x="1855" y="1563"/>
                  </a:lnTo>
                  <a:lnTo>
                    <a:pt x="1791" y="1651"/>
                  </a:lnTo>
                  <a:lnTo>
                    <a:pt x="1703" y="1667"/>
                  </a:lnTo>
                  <a:lnTo>
                    <a:pt x="1671" y="1811"/>
                  </a:lnTo>
                  <a:lnTo>
                    <a:pt x="1687" y="1923"/>
                  </a:lnTo>
                  <a:lnTo>
                    <a:pt x="1735" y="1979"/>
                  </a:lnTo>
                  <a:lnTo>
                    <a:pt x="1711" y="2147"/>
                  </a:lnTo>
                  <a:lnTo>
                    <a:pt x="1727" y="2323"/>
                  </a:lnTo>
                  <a:lnTo>
                    <a:pt x="1703" y="2499"/>
                  </a:lnTo>
                  <a:lnTo>
                    <a:pt x="1735" y="2771"/>
                  </a:lnTo>
                  <a:lnTo>
                    <a:pt x="1695" y="3035"/>
                  </a:lnTo>
                  <a:lnTo>
                    <a:pt x="1687" y="3211"/>
                  </a:lnTo>
                  <a:lnTo>
                    <a:pt x="1679" y="3403"/>
                  </a:lnTo>
                  <a:lnTo>
                    <a:pt x="1663" y="3571"/>
                  </a:lnTo>
                  <a:lnTo>
                    <a:pt x="1615" y="3699"/>
                  </a:lnTo>
                  <a:lnTo>
                    <a:pt x="1575" y="3771"/>
                  </a:lnTo>
                  <a:lnTo>
                    <a:pt x="1503" y="3795"/>
                  </a:lnTo>
                  <a:lnTo>
                    <a:pt x="1423" y="3835"/>
                  </a:lnTo>
                  <a:lnTo>
                    <a:pt x="1343" y="3883"/>
                  </a:lnTo>
                  <a:lnTo>
                    <a:pt x="1231" y="3891"/>
                  </a:lnTo>
                  <a:lnTo>
                    <a:pt x="1119" y="3899"/>
                  </a:lnTo>
                  <a:lnTo>
                    <a:pt x="1031" y="3907"/>
                  </a:lnTo>
                  <a:lnTo>
                    <a:pt x="935" y="3947"/>
                  </a:lnTo>
                  <a:lnTo>
                    <a:pt x="831" y="3923"/>
                  </a:lnTo>
                  <a:lnTo>
                    <a:pt x="727" y="3899"/>
                  </a:lnTo>
                  <a:lnTo>
                    <a:pt x="671" y="3883"/>
                  </a:lnTo>
                  <a:lnTo>
                    <a:pt x="623" y="3811"/>
                  </a:lnTo>
                  <a:lnTo>
                    <a:pt x="567" y="3747"/>
                  </a:lnTo>
                  <a:lnTo>
                    <a:pt x="479" y="3731"/>
                  </a:lnTo>
                  <a:lnTo>
                    <a:pt x="407" y="3747"/>
                  </a:lnTo>
                  <a:lnTo>
                    <a:pt x="319" y="3699"/>
                  </a:lnTo>
                  <a:lnTo>
                    <a:pt x="223" y="3627"/>
                  </a:lnTo>
                  <a:lnTo>
                    <a:pt x="135" y="3579"/>
                  </a:lnTo>
                  <a:lnTo>
                    <a:pt x="79" y="3515"/>
                  </a:lnTo>
                  <a:lnTo>
                    <a:pt x="31" y="3427"/>
                  </a:lnTo>
                  <a:lnTo>
                    <a:pt x="0" y="3282"/>
                  </a:lnTo>
                  <a:lnTo>
                    <a:pt x="70" y="3212"/>
                  </a:lnTo>
                  <a:lnTo>
                    <a:pt x="136" y="3119"/>
                  </a:lnTo>
                  <a:lnTo>
                    <a:pt x="175" y="2978"/>
                  </a:lnTo>
                  <a:lnTo>
                    <a:pt x="234" y="2882"/>
                  </a:lnTo>
                  <a:lnTo>
                    <a:pt x="334" y="2883"/>
                  </a:lnTo>
                  <a:lnTo>
                    <a:pt x="433" y="2852"/>
                  </a:lnTo>
                  <a:lnTo>
                    <a:pt x="463" y="2754"/>
                  </a:lnTo>
                  <a:lnTo>
                    <a:pt x="498" y="2700"/>
                  </a:lnTo>
                  <a:lnTo>
                    <a:pt x="415" y="2604"/>
                  </a:lnTo>
                  <a:lnTo>
                    <a:pt x="361" y="2487"/>
                  </a:lnTo>
                  <a:lnTo>
                    <a:pt x="367" y="2382"/>
                  </a:lnTo>
                  <a:lnTo>
                    <a:pt x="367" y="2292"/>
                  </a:lnTo>
                  <a:lnTo>
                    <a:pt x="447" y="2268"/>
                  </a:lnTo>
                  <a:lnTo>
                    <a:pt x="504" y="2174"/>
                  </a:lnTo>
                  <a:lnTo>
                    <a:pt x="577" y="2091"/>
                  </a:lnTo>
                  <a:lnTo>
                    <a:pt x="673" y="2072"/>
                  </a:lnTo>
                  <a:lnTo>
                    <a:pt x="693" y="2001"/>
                  </a:lnTo>
                  <a:lnTo>
                    <a:pt x="717" y="1911"/>
                  </a:lnTo>
                  <a:lnTo>
                    <a:pt x="789" y="1869"/>
                  </a:lnTo>
                  <a:lnTo>
                    <a:pt x="858" y="1853"/>
                  </a:lnTo>
                  <a:lnTo>
                    <a:pt x="927" y="1794"/>
                  </a:lnTo>
                  <a:lnTo>
                    <a:pt x="987" y="1724"/>
                  </a:lnTo>
                  <a:lnTo>
                    <a:pt x="1090" y="1637"/>
                  </a:lnTo>
                  <a:lnTo>
                    <a:pt x="1155" y="1614"/>
                  </a:lnTo>
                  <a:lnTo>
                    <a:pt x="1215" y="1571"/>
                  </a:lnTo>
                  <a:lnTo>
                    <a:pt x="1167" y="1499"/>
                  </a:lnTo>
                  <a:lnTo>
                    <a:pt x="1078" y="1425"/>
                  </a:lnTo>
                  <a:lnTo>
                    <a:pt x="1030" y="1356"/>
                  </a:lnTo>
                  <a:lnTo>
                    <a:pt x="1098" y="1250"/>
                  </a:lnTo>
                  <a:lnTo>
                    <a:pt x="1084" y="1166"/>
                  </a:lnTo>
                  <a:lnTo>
                    <a:pt x="1083" y="1116"/>
                  </a:lnTo>
                  <a:lnTo>
                    <a:pt x="994" y="1104"/>
                  </a:lnTo>
                  <a:lnTo>
                    <a:pt x="921" y="1095"/>
                  </a:lnTo>
                  <a:lnTo>
                    <a:pt x="831" y="1073"/>
                  </a:lnTo>
                  <a:lnTo>
                    <a:pt x="762" y="1047"/>
                  </a:lnTo>
                  <a:lnTo>
                    <a:pt x="634" y="944"/>
                  </a:lnTo>
                  <a:lnTo>
                    <a:pt x="577" y="885"/>
                  </a:lnTo>
                  <a:lnTo>
                    <a:pt x="507" y="837"/>
                  </a:lnTo>
                  <a:lnTo>
                    <a:pt x="484" y="732"/>
                  </a:lnTo>
                  <a:lnTo>
                    <a:pt x="498" y="672"/>
                  </a:lnTo>
                  <a:lnTo>
                    <a:pt x="459" y="644"/>
                  </a:lnTo>
                  <a:lnTo>
                    <a:pt x="399" y="608"/>
                  </a:lnTo>
                  <a:lnTo>
                    <a:pt x="364" y="558"/>
                  </a:lnTo>
                  <a:lnTo>
                    <a:pt x="378" y="474"/>
                  </a:lnTo>
                  <a:lnTo>
                    <a:pt x="346" y="423"/>
                  </a:lnTo>
                  <a:lnTo>
                    <a:pt x="285" y="423"/>
                  </a:lnTo>
                  <a:lnTo>
                    <a:pt x="306" y="311"/>
                  </a:lnTo>
                  <a:lnTo>
                    <a:pt x="313" y="203"/>
                  </a:lnTo>
                  <a:lnTo>
                    <a:pt x="361" y="128"/>
                  </a:lnTo>
                  <a:lnTo>
                    <a:pt x="403" y="11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zh-C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1DF2E458-C74E-4A9C-BC64-5CB69C2CB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071" y="2666988"/>
              <a:ext cx="1531938" cy="1739900"/>
            </a:xfrm>
            <a:custGeom>
              <a:avLst/>
              <a:gdLst>
                <a:gd name="T0" fmla="*/ 436094355 w 4752"/>
                <a:gd name="T1" fmla="*/ 430911878 h 5462"/>
                <a:gd name="T2" fmla="*/ 436094355 w 4752"/>
                <a:gd name="T3" fmla="*/ 430911878 h 5462"/>
                <a:gd name="T4" fmla="*/ 436094355 w 4752"/>
                <a:gd name="T5" fmla="*/ 430911878 h 5462"/>
                <a:gd name="T6" fmla="*/ 436094355 w 4752"/>
                <a:gd name="T7" fmla="*/ 430911878 h 5462"/>
                <a:gd name="T8" fmla="*/ 436094355 w 4752"/>
                <a:gd name="T9" fmla="*/ 430911878 h 5462"/>
                <a:gd name="T10" fmla="*/ 436094355 w 4752"/>
                <a:gd name="T11" fmla="*/ 430911878 h 5462"/>
                <a:gd name="T12" fmla="*/ 436094355 w 4752"/>
                <a:gd name="T13" fmla="*/ 430911878 h 5462"/>
                <a:gd name="T14" fmla="*/ 436094355 w 4752"/>
                <a:gd name="T15" fmla="*/ 430911878 h 5462"/>
                <a:gd name="T16" fmla="*/ 436094355 w 4752"/>
                <a:gd name="T17" fmla="*/ 430911878 h 5462"/>
                <a:gd name="T18" fmla="*/ 436094355 w 4752"/>
                <a:gd name="T19" fmla="*/ 430911878 h 5462"/>
                <a:gd name="T20" fmla="*/ 436094355 w 4752"/>
                <a:gd name="T21" fmla="*/ 430911878 h 5462"/>
                <a:gd name="T22" fmla="*/ 436094355 w 4752"/>
                <a:gd name="T23" fmla="*/ 430911878 h 5462"/>
                <a:gd name="T24" fmla="*/ 436094355 w 4752"/>
                <a:gd name="T25" fmla="*/ 430911878 h 5462"/>
                <a:gd name="T26" fmla="*/ 436094355 w 4752"/>
                <a:gd name="T27" fmla="*/ 430911878 h 5462"/>
                <a:gd name="T28" fmla="*/ 436094355 w 4752"/>
                <a:gd name="T29" fmla="*/ 430911878 h 5462"/>
                <a:gd name="T30" fmla="*/ 436094355 w 4752"/>
                <a:gd name="T31" fmla="*/ 430911878 h 5462"/>
                <a:gd name="T32" fmla="*/ 436094355 w 4752"/>
                <a:gd name="T33" fmla="*/ 430911878 h 5462"/>
                <a:gd name="T34" fmla="*/ 436094355 w 4752"/>
                <a:gd name="T35" fmla="*/ 430911878 h 5462"/>
                <a:gd name="T36" fmla="*/ 436094355 w 4752"/>
                <a:gd name="T37" fmla="*/ 430911878 h 5462"/>
                <a:gd name="T38" fmla="*/ 436094355 w 4752"/>
                <a:gd name="T39" fmla="*/ 430911878 h 5462"/>
                <a:gd name="T40" fmla="*/ 436094355 w 4752"/>
                <a:gd name="T41" fmla="*/ 430911878 h 5462"/>
                <a:gd name="T42" fmla="*/ 436094355 w 4752"/>
                <a:gd name="T43" fmla="*/ 430911878 h 5462"/>
                <a:gd name="T44" fmla="*/ 436094355 w 4752"/>
                <a:gd name="T45" fmla="*/ 430911878 h 5462"/>
                <a:gd name="T46" fmla="*/ 436094355 w 4752"/>
                <a:gd name="T47" fmla="*/ 430911878 h 5462"/>
                <a:gd name="T48" fmla="*/ 436094355 w 4752"/>
                <a:gd name="T49" fmla="*/ 430911878 h 5462"/>
                <a:gd name="T50" fmla="*/ 436094355 w 4752"/>
                <a:gd name="T51" fmla="*/ 430911878 h 5462"/>
                <a:gd name="T52" fmla="*/ 436094355 w 4752"/>
                <a:gd name="T53" fmla="*/ 430911878 h 5462"/>
                <a:gd name="T54" fmla="*/ 436094355 w 4752"/>
                <a:gd name="T55" fmla="*/ 430911878 h 5462"/>
                <a:gd name="T56" fmla="*/ 436094355 w 4752"/>
                <a:gd name="T57" fmla="*/ 430911878 h 5462"/>
                <a:gd name="T58" fmla="*/ 436094355 w 4752"/>
                <a:gd name="T59" fmla="*/ 430911878 h 5462"/>
                <a:gd name="T60" fmla="*/ 436094355 w 4752"/>
                <a:gd name="T61" fmla="*/ 430911878 h 5462"/>
                <a:gd name="T62" fmla="*/ 436094355 w 4752"/>
                <a:gd name="T63" fmla="*/ 430911878 h 5462"/>
                <a:gd name="T64" fmla="*/ 436094355 w 4752"/>
                <a:gd name="T65" fmla="*/ 430911878 h 5462"/>
                <a:gd name="T66" fmla="*/ 436094355 w 4752"/>
                <a:gd name="T67" fmla="*/ 430911878 h 5462"/>
                <a:gd name="T68" fmla="*/ 436094355 w 4752"/>
                <a:gd name="T69" fmla="*/ 430911878 h 5462"/>
                <a:gd name="T70" fmla="*/ 436094355 w 4752"/>
                <a:gd name="T71" fmla="*/ 430911878 h 5462"/>
                <a:gd name="T72" fmla="*/ 436094355 w 4752"/>
                <a:gd name="T73" fmla="*/ 430911878 h 5462"/>
                <a:gd name="T74" fmla="*/ 436094355 w 4752"/>
                <a:gd name="T75" fmla="*/ 430911878 h 5462"/>
                <a:gd name="T76" fmla="*/ 436094355 w 4752"/>
                <a:gd name="T77" fmla="*/ 430911878 h 5462"/>
                <a:gd name="T78" fmla="*/ 436094355 w 4752"/>
                <a:gd name="T79" fmla="*/ 430911878 h 5462"/>
                <a:gd name="T80" fmla="*/ 436094355 w 4752"/>
                <a:gd name="T81" fmla="*/ 430911878 h 5462"/>
                <a:gd name="T82" fmla="*/ 433618965 w 4752"/>
                <a:gd name="T83" fmla="*/ 421352160 h 5462"/>
                <a:gd name="T84" fmla="*/ 309874018 w 4752"/>
                <a:gd name="T85" fmla="*/ 408185127 h 5462"/>
                <a:gd name="T86" fmla="*/ 190219526 w 4752"/>
                <a:gd name="T87" fmla="*/ 342348727 h 5462"/>
                <a:gd name="T88" fmla="*/ 126813035 w 4752"/>
                <a:gd name="T89" fmla="*/ 310443415 h 5462"/>
                <a:gd name="T90" fmla="*/ 5113330 w 4752"/>
                <a:gd name="T91" fmla="*/ 177758188 h 5462"/>
                <a:gd name="T92" fmla="*/ 52668457 w 4752"/>
                <a:gd name="T93" fmla="*/ 94196475 h 5462"/>
                <a:gd name="T94" fmla="*/ 107893246 w 4752"/>
                <a:gd name="T95" fmla="*/ 0 h 5462"/>
                <a:gd name="T96" fmla="*/ 243399283 w 4752"/>
                <a:gd name="T97" fmla="*/ 41021165 h 5462"/>
                <a:gd name="T98" fmla="*/ 436094355 w 4752"/>
                <a:gd name="T99" fmla="*/ 94196475 h 546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752"/>
                <a:gd name="T151" fmla="*/ 0 h 5462"/>
                <a:gd name="T152" fmla="*/ 4752 w 4752"/>
                <a:gd name="T153" fmla="*/ 5462 h 546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752" h="5462">
                  <a:moveTo>
                    <a:pt x="875" y="186"/>
                  </a:moveTo>
                  <a:lnTo>
                    <a:pt x="3020" y="1187"/>
                  </a:lnTo>
                  <a:lnTo>
                    <a:pt x="3328" y="1237"/>
                  </a:lnTo>
                  <a:lnTo>
                    <a:pt x="4518" y="1185"/>
                  </a:lnTo>
                  <a:lnTo>
                    <a:pt x="4626" y="1438"/>
                  </a:lnTo>
                  <a:lnTo>
                    <a:pt x="4653" y="1689"/>
                  </a:lnTo>
                  <a:lnTo>
                    <a:pt x="4671" y="1818"/>
                  </a:lnTo>
                  <a:lnTo>
                    <a:pt x="4689" y="1983"/>
                  </a:lnTo>
                  <a:lnTo>
                    <a:pt x="4743" y="2147"/>
                  </a:lnTo>
                  <a:lnTo>
                    <a:pt x="4752" y="2372"/>
                  </a:lnTo>
                  <a:lnTo>
                    <a:pt x="4752" y="2623"/>
                  </a:lnTo>
                  <a:lnTo>
                    <a:pt x="4725" y="2831"/>
                  </a:lnTo>
                  <a:lnTo>
                    <a:pt x="4626" y="2969"/>
                  </a:lnTo>
                  <a:lnTo>
                    <a:pt x="4626" y="3238"/>
                  </a:lnTo>
                  <a:lnTo>
                    <a:pt x="4653" y="3437"/>
                  </a:lnTo>
                  <a:lnTo>
                    <a:pt x="4608" y="3575"/>
                  </a:lnTo>
                  <a:lnTo>
                    <a:pt x="4644" y="3731"/>
                  </a:lnTo>
                  <a:lnTo>
                    <a:pt x="4698" y="3818"/>
                  </a:lnTo>
                  <a:lnTo>
                    <a:pt x="4671" y="3904"/>
                  </a:lnTo>
                  <a:lnTo>
                    <a:pt x="4590" y="3887"/>
                  </a:lnTo>
                  <a:lnTo>
                    <a:pt x="4472" y="3841"/>
                  </a:lnTo>
                  <a:lnTo>
                    <a:pt x="4366" y="3843"/>
                  </a:lnTo>
                  <a:lnTo>
                    <a:pt x="4284" y="3869"/>
                  </a:lnTo>
                  <a:lnTo>
                    <a:pt x="4288" y="4001"/>
                  </a:lnTo>
                  <a:lnTo>
                    <a:pt x="4326" y="4097"/>
                  </a:lnTo>
                  <a:lnTo>
                    <a:pt x="4382" y="4195"/>
                  </a:lnTo>
                  <a:lnTo>
                    <a:pt x="4429" y="4285"/>
                  </a:lnTo>
                  <a:lnTo>
                    <a:pt x="4528" y="4458"/>
                  </a:lnTo>
                  <a:lnTo>
                    <a:pt x="4590" y="4605"/>
                  </a:lnTo>
                  <a:lnTo>
                    <a:pt x="4581" y="4735"/>
                  </a:lnTo>
                  <a:lnTo>
                    <a:pt x="4608" y="4917"/>
                  </a:lnTo>
                  <a:lnTo>
                    <a:pt x="4698" y="5003"/>
                  </a:lnTo>
                  <a:lnTo>
                    <a:pt x="4662" y="5064"/>
                  </a:lnTo>
                  <a:lnTo>
                    <a:pt x="4564" y="5150"/>
                  </a:lnTo>
                  <a:lnTo>
                    <a:pt x="4465" y="5237"/>
                  </a:lnTo>
                  <a:lnTo>
                    <a:pt x="4348" y="5341"/>
                  </a:lnTo>
                  <a:lnTo>
                    <a:pt x="4142" y="5462"/>
                  </a:lnTo>
                  <a:lnTo>
                    <a:pt x="4106" y="5375"/>
                  </a:lnTo>
                  <a:lnTo>
                    <a:pt x="4052" y="5315"/>
                  </a:lnTo>
                  <a:lnTo>
                    <a:pt x="3935" y="5228"/>
                  </a:lnTo>
                  <a:lnTo>
                    <a:pt x="3855" y="5202"/>
                  </a:lnTo>
                  <a:lnTo>
                    <a:pt x="3720" y="5194"/>
                  </a:lnTo>
                  <a:lnTo>
                    <a:pt x="3621" y="5090"/>
                  </a:lnTo>
                  <a:lnTo>
                    <a:pt x="3621" y="4986"/>
                  </a:lnTo>
                  <a:lnTo>
                    <a:pt x="3496" y="4953"/>
                  </a:lnTo>
                  <a:lnTo>
                    <a:pt x="3472" y="4885"/>
                  </a:lnTo>
                  <a:lnTo>
                    <a:pt x="3406" y="4813"/>
                  </a:lnTo>
                  <a:lnTo>
                    <a:pt x="3217" y="4641"/>
                  </a:lnTo>
                  <a:lnTo>
                    <a:pt x="3146" y="4623"/>
                  </a:lnTo>
                  <a:lnTo>
                    <a:pt x="3110" y="4493"/>
                  </a:lnTo>
                  <a:lnTo>
                    <a:pt x="3054" y="4353"/>
                  </a:lnTo>
                  <a:lnTo>
                    <a:pt x="2958" y="4204"/>
                  </a:lnTo>
                  <a:lnTo>
                    <a:pt x="2833" y="4146"/>
                  </a:lnTo>
                  <a:lnTo>
                    <a:pt x="2656" y="4060"/>
                  </a:lnTo>
                  <a:lnTo>
                    <a:pt x="2584" y="3906"/>
                  </a:lnTo>
                  <a:lnTo>
                    <a:pt x="2507" y="3801"/>
                  </a:lnTo>
                  <a:lnTo>
                    <a:pt x="2368" y="3772"/>
                  </a:lnTo>
                  <a:lnTo>
                    <a:pt x="2356" y="3584"/>
                  </a:lnTo>
                  <a:lnTo>
                    <a:pt x="2212" y="3411"/>
                  </a:lnTo>
                  <a:lnTo>
                    <a:pt x="2122" y="3272"/>
                  </a:lnTo>
                  <a:lnTo>
                    <a:pt x="2084" y="3153"/>
                  </a:lnTo>
                  <a:lnTo>
                    <a:pt x="2084" y="3023"/>
                  </a:lnTo>
                  <a:lnTo>
                    <a:pt x="2032" y="2956"/>
                  </a:lnTo>
                  <a:lnTo>
                    <a:pt x="1988" y="2874"/>
                  </a:lnTo>
                  <a:lnTo>
                    <a:pt x="1925" y="2822"/>
                  </a:lnTo>
                  <a:lnTo>
                    <a:pt x="1844" y="2788"/>
                  </a:lnTo>
                  <a:lnTo>
                    <a:pt x="1758" y="2673"/>
                  </a:lnTo>
                  <a:lnTo>
                    <a:pt x="1772" y="2528"/>
                  </a:lnTo>
                  <a:lnTo>
                    <a:pt x="1674" y="2372"/>
                  </a:lnTo>
                  <a:lnTo>
                    <a:pt x="1595" y="2265"/>
                  </a:lnTo>
                  <a:lnTo>
                    <a:pt x="1590" y="2140"/>
                  </a:lnTo>
                  <a:lnTo>
                    <a:pt x="1593" y="1974"/>
                  </a:lnTo>
                  <a:lnTo>
                    <a:pt x="1521" y="1801"/>
                  </a:lnTo>
                  <a:lnTo>
                    <a:pt x="1440" y="1663"/>
                  </a:lnTo>
                  <a:lnTo>
                    <a:pt x="1413" y="1507"/>
                  </a:lnTo>
                  <a:lnTo>
                    <a:pt x="1431" y="1351"/>
                  </a:lnTo>
                  <a:lnTo>
                    <a:pt x="1387" y="1239"/>
                  </a:lnTo>
                  <a:lnTo>
                    <a:pt x="1297" y="1178"/>
                  </a:lnTo>
                  <a:lnTo>
                    <a:pt x="1273" y="1074"/>
                  </a:lnTo>
                  <a:lnTo>
                    <a:pt x="1172" y="1026"/>
                  </a:lnTo>
                  <a:lnTo>
                    <a:pt x="1090" y="996"/>
                  </a:lnTo>
                  <a:lnTo>
                    <a:pt x="1046" y="884"/>
                  </a:lnTo>
                  <a:lnTo>
                    <a:pt x="952" y="873"/>
                  </a:lnTo>
                  <a:lnTo>
                    <a:pt x="848" y="832"/>
                  </a:lnTo>
                  <a:lnTo>
                    <a:pt x="758" y="901"/>
                  </a:lnTo>
                  <a:lnTo>
                    <a:pt x="606" y="806"/>
                  </a:lnTo>
                  <a:lnTo>
                    <a:pt x="543" y="737"/>
                  </a:lnTo>
                  <a:lnTo>
                    <a:pt x="372" y="676"/>
                  </a:lnTo>
                  <a:lnTo>
                    <a:pt x="356" y="618"/>
                  </a:lnTo>
                  <a:lnTo>
                    <a:pt x="248" y="613"/>
                  </a:lnTo>
                  <a:lnTo>
                    <a:pt x="73" y="436"/>
                  </a:lnTo>
                  <a:lnTo>
                    <a:pt x="10" y="351"/>
                  </a:lnTo>
                  <a:lnTo>
                    <a:pt x="0" y="248"/>
                  </a:lnTo>
                  <a:lnTo>
                    <a:pt x="103" y="186"/>
                  </a:lnTo>
                  <a:lnTo>
                    <a:pt x="166" y="87"/>
                  </a:lnTo>
                  <a:lnTo>
                    <a:pt x="211" y="0"/>
                  </a:lnTo>
                  <a:lnTo>
                    <a:pt x="390" y="4"/>
                  </a:lnTo>
                  <a:lnTo>
                    <a:pt x="476" y="81"/>
                  </a:lnTo>
                  <a:lnTo>
                    <a:pt x="702" y="71"/>
                  </a:lnTo>
                  <a:lnTo>
                    <a:pt x="875" y="1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zh-C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6BB7B823-A0D0-4212-8C5D-45BFBBEB0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2996" y="4833925"/>
              <a:ext cx="833438" cy="1079500"/>
            </a:xfrm>
            <a:custGeom>
              <a:avLst/>
              <a:gdLst>
                <a:gd name="T0" fmla="*/ 13776794 w 2587"/>
                <a:gd name="T1" fmla="*/ 430509467 h 3392"/>
                <a:gd name="T2" fmla="*/ 23471358 w 2587"/>
                <a:gd name="T3" fmla="*/ 430509467 h 3392"/>
                <a:gd name="T4" fmla="*/ 4592264 w 2587"/>
                <a:gd name="T5" fmla="*/ 430509467 h 3392"/>
                <a:gd name="T6" fmla="*/ 126031565 w 2587"/>
                <a:gd name="T7" fmla="*/ 430509467 h 3392"/>
                <a:gd name="T8" fmla="*/ 265839775 w 2587"/>
                <a:gd name="T9" fmla="*/ 401649967 h 3392"/>
                <a:gd name="T10" fmla="*/ 419934953 w 2587"/>
                <a:gd name="T11" fmla="*/ 295553781 h 3392"/>
                <a:gd name="T12" fmla="*/ 435805265 w 2587"/>
                <a:gd name="T13" fmla="*/ 281912728 h 3392"/>
                <a:gd name="T14" fmla="*/ 435805265 w 2587"/>
                <a:gd name="T15" fmla="*/ 147524187 h 3392"/>
                <a:gd name="T16" fmla="*/ 435805265 w 2587"/>
                <a:gd name="T17" fmla="*/ 36881201 h 3392"/>
                <a:gd name="T18" fmla="*/ 435805265 w 2587"/>
                <a:gd name="T19" fmla="*/ 0 h 3392"/>
                <a:gd name="T20" fmla="*/ 435805265 w 2587"/>
                <a:gd name="T21" fmla="*/ 153586809 h 3392"/>
                <a:gd name="T22" fmla="*/ 435805265 w 2587"/>
                <a:gd name="T23" fmla="*/ 194004457 h 3392"/>
                <a:gd name="T24" fmla="*/ 435805265 w 2587"/>
                <a:gd name="T25" fmla="*/ 286459745 h 3392"/>
                <a:gd name="T26" fmla="*/ 435805265 w 2587"/>
                <a:gd name="T27" fmla="*/ 401649967 h 3392"/>
                <a:gd name="T28" fmla="*/ 435805265 w 2587"/>
                <a:gd name="T29" fmla="*/ 430509467 h 3392"/>
                <a:gd name="T30" fmla="*/ 435805265 w 2587"/>
                <a:gd name="T31" fmla="*/ 430509467 h 3392"/>
                <a:gd name="T32" fmla="*/ 435805265 w 2587"/>
                <a:gd name="T33" fmla="*/ 430509467 h 3392"/>
                <a:gd name="T34" fmla="*/ 435805265 w 2587"/>
                <a:gd name="T35" fmla="*/ 430509467 h 3392"/>
                <a:gd name="T36" fmla="*/ 435805265 w 2587"/>
                <a:gd name="T37" fmla="*/ 430509467 h 3392"/>
                <a:gd name="T38" fmla="*/ 435805265 w 2587"/>
                <a:gd name="T39" fmla="*/ 430509467 h 3392"/>
                <a:gd name="T40" fmla="*/ 435805265 w 2587"/>
                <a:gd name="T41" fmla="*/ 430509467 h 3392"/>
                <a:gd name="T42" fmla="*/ 435805265 w 2587"/>
                <a:gd name="T43" fmla="*/ 430509467 h 3392"/>
                <a:gd name="T44" fmla="*/ 435805265 w 2587"/>
                <a:gd name="T45" fmla="*/ 430509467 h 3392"/>
                <a:gd name="T46" fmla="*/ 435805265 w 2587"/>
                <a:gd name="T47" fmla="*/ 430509467 h 3392"/>
                <a:gd name="T48" fmla="*/ 435805265 w 2587"/>
                <a:gd name="T49" fmla="*/ 430509467 h 3392"/>
                <a:gd name="T50" fmla="*/ 435805265 w 2587"/>
                <a:gd name="T51" fmla="*/ 430509467 h 3392"/>
                <a:gd name="T52" fmla="*/ 435805265 w 2587"/>
                <a:gd name="T53" fmla="*/ 430509467 h 3392"/>
                <a:gd name="T54" fmla="*/ 435805265 w 2587"/>
                <a:gd name="T55" fmla="*/ 430509467 h 3392"/>
                <a:gd name="T56" fmla="*/ 435805265 w 2587"/>
                <a:gd name="T57" fmla="*/ 430509467 h 3392"/>
                <a:gd name="T58" fmla="*/ 435805265 w 2587"/>
                <a:gd name="T59" fmla="*/ 430509467 h 3392"/>
                <a:gd name="T60" fmla="*/ 424527307 w 2587"/>
                <a:gd name="T61" fmla="*/ 430509467 h 3392"/>
                <a:gd name="T62" fmla="*/ 321967313 w 2587"/>
                <a:gd name="T63" fmla="*/ 430509467 h 3392"/>
                <a:gd name="T64" fmla="*/ 195935644 w 2587"/>
                <a:gd name="T65" fmla="*/ 430509467 h 3392"/>
                <a:gd name="T66" fmla="*/ 162769352 w 2587"/>
                <a:gd name="T67" fmla="*/ 430509467 h 3392"/>
                <a:gd name="T68" fmla="*/ 223999257 w 2587"/>
                <a:gd name="T69" fmla="*/ 430509467 h 3392"/>
                <a:gd name="T70" fmla="*/ 354623124 w 2587"/>
                <a:gd name="T71" fmla="*/ 430509467 h 3392"/>
                <a:gd name="T72" fmla="*/ 424527307 w 2587"/>
                <a:gd name="T73" fmla="*/ 430509467 h 3392"/>
                <a:gd name="T74" fmla="*/ 435805265 w 2587"/>
                <a:gd name="T75" fmla="*/ 430509467 h 3392"/>
                <a:gd name="T76" fmla="*/ 345438625 w 2587"/>
                <a:gd name="T77" fmla="*/ 430509467 h 3392"/>
                <a:gd name="T78" fmla="*/ 246960608 w 2587"/>
                <a:gd name="T79" fmla="*/ 430509467 h 3392"/>
                <a:gd name="T80" fmla="*/ 228081442 w 2587"/>
                <a:gd name="T81" fmla="*/ 430509467 h 3392"/>
                <a:gd name="T82" fmla="*/ 204609870 w 2587"/>
                <a:gd name="T83" fmla="*/ 430509467 h 3392"/>
                <a:gd name="T84" fmla="*/ 148992604 w 2587"/>
                <a:gd name="T85" fmla="*/ 430509467 h 3392"/>
                <a:gd name="T86" fmla="*/ 148992604 w 2587"/>
                <a:gd name="T87" fmla="*/ 430509467 h 3392"/>
                <a:gd name="T88" fmla="*/ 88273102 w 2587"/>
                <a:gd name="T89" fmla="*/ 430509467 h 3392"/>
                <a:gd name="T90" fmla="*/ 4081907 w 2587"/>
                <a:gd name="T91" fmla="*/ 430509467 h 339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587"/>
                <a:gd name="T139" fmla="*/ 0 h 3392"/>
                <a:gd name="T140" fmla="*/ 2587 w 2587"/>
                <a:gd name="T141" fmla="*/ 3392 h 339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587" h="3392">
                  <a:moveTo>
                    <a:pt x="8" y="2094"/>
                  </a:moveTo>
                  <a:lnTo>
                    <a:pt x="27" y="1700"/>
                  </a:lnTo>
                  <a:lnTo>
                    <a:pt x="91" y="1609"/>
                  </a:lnTo>
                  <a:lnTo>
                    <a:pt x="46" y="1518"/>
                  </a:lnTo>
                  <a:lnTo>
                    <a:pt x="0" y="1454"/>
                  </a:lnTo>
                  <a:lnTo>
                    <a:pt x="9" y="1326"/>
                  </a:lnTo>
                  <a:lnTo>
                    <a:pt x="134" y="1172"/>
                  </a:lnTo>
                  <a:lnTo>
                    <a:pt x="247" y="1170"/>
                  </a:lnTo>
                  <a:lnTo>
                    <a:pt x="384" y="969"/>
                  </a:lnTo>
                  <a:lnTo>
                    <a:pt x="521" y="795"/>
                  </a:lnTo>
                  <a:lnTo>
                    <a:pt x="617" y="624"/>
                  </a:lnTo>
                  <a:lnTo>
                    <a:pt x="823" y="585"/>
                  </a:lnTo>
                  <a:lnTo>
                    <a:pt x="1179" y="548"/>
                  </a:lnTo>
                  <a:lnTo>
                    <a:pt x="1426" y="558"/>
                  </a:lnTo>
                  <a:lnTo>
                    <a:pt x="1445" y="430"/>
                  </a:lnTo>
                  <a:lnTo>
                    <a:pt x="1381" y="292"/>
                  </a:lnTo>
                  <a:lnTo>
                    <a:pt x="1398" y="201"/>
                  </a:lnTo>
                  <a:lnTo>
                    <a:pt x="1472" y="73"/>
                  </a:lnTo>
                  <a:lnTo>
                    <a:pt x="1637" y="55"/>
                  </a:lnTo>
                  <a:lnTo>
                    <a:pt x="1746" y="0"/>
                  </a:lnTo>
                  <a:lnTo>
                    <a:pt x="1929" y="137"/>
                  </a:lnTo>
                  <a:lnTo>
                    <a:pt x="2198" y="304"/>
                  </a:lnTo>
                  <a:lnTo>
                    <a:pt x="2313" y="292"/>
                  </a:lnTo>
                  <a:lnTo>
                    <a:pt x="2487" y="384"/>
                  </a:lnTo>
                  <a:lnTo>
                    <a:pt x="2587" y="448"/>
                  </a:lnTo>
                  <a:lnTo>
                    <a:pt x="2505" y="567"/>
                  </a:lnTo>
                  <a:lnTo>
                    <a:pt x="2551" y="649"/>
                  </a:lnTo>
                  <a:lnTo>
                    <a:pt x="2423" y="795"/>
                  </a:lnTo>
                  <a:lnTo>
                    <a:pt x="2158" y="996"/>
                  </a:lnTo>
                  <a:lnTo>
                    <a:pt x="2011" y="1097"/>
                  </a:lnTo>
                  <a:lnTo>
                    <a:pt x="1810" y="1225"/>
                  </a:lnTo>
                  <a:lnTo>
                    <a:pt x="1710" y="1344"/>
                  </a:lnTo>
                  <a:lnTo>
                    <a:pt x="1664" y="1454"/>
                  </a:lnTo>
                  <a:lnTo>
                    <a:pt x="1691" y="1792"/>
                  </a:lnTo>
                  <a:lnTo>
                    <a:pt x="1728" y="1892"/>
                  </a:lnTo>
                  <a:lnTo>
                    <a:pt x="1810" y="2011"/>
                  </a:lnTo>
                  <a:lnTo>
                    <a:pt x="1883" y="2084"/>
                  </a:lnTo>
                  <a:lnTo>
                    <a:pt x="2021" y="2084"/>
                  </a:lnTo>
                  <a:lnTo>
                    <a:pt x="2149" y="2121"/>
                  </a:lnTo>
                  <a:lnTo>
                    <a:pt x="2249" y="2148"/>
                  </a:lnTo>
                  <a:lnTo>
                    <a:pt x="2277" y="2286"/>
                  </a:lnTo>
                  <a:lnTo>
                    <a:pt x="2331" y="2423"/>
                  </a:lnTo>
                  <a:lnTo>
                    <a:pt x="2295" y="2578"/>
                  </a:lnTo>
                  <a:lnTo>
                    <a:pt x="2212" y="2624"/>
                  </a:lnTo>
                  <a:lnTo>
                    <a:pt x="2075" y="2624"/>
                  </a:lnTo>
                  <a:lnTo>
                    <a:pt x="1892" y="2660"/>
                  </a:lnTo>
                  <a:lnTo>
                    <a:pt x="1846" y="2468"/>
                  </a:lnTo>
                  <a:lnTo>
                    <a:pt x="1727" y="2340"/>
                  </a:lnTo>
                  <a:lnTo>
                    <a:pt x="1608" y="2249"/>
                  </a:lnTo>
                  <a:lnTo>
                    <a:pt x="1471" y="2313"/>
                  </a:lnTo>
                  <a:lnTo>
                    <a:pt x="1380" y="2331"/>
                  </a:lnTo>
                  <a:lnTo>
                    <a:pt x="1206" y="2441"/>
                  </a:lnTo>
                  <a:lnTo>
                    <a:pt x="1014" y="2587"/>
                  </a:lnTo>
                  <a:lnTo>
                    <a:pt x="968" y="2727"/>
                  </a:lnTo>
                  <a:lnTo>
                    <a:pt x="1015" y="2798"/>
                  </a:lnTo>
                  <a:lnTo>
                    <a:pt x="1042" y="2871"/>
                  </a:lnTo>
                  <a:lnTo>
                    <a:pt x="1115" y="2971"/>
                  </a:lnTo>
                  <a:lnTo>
                    <a:pt x="1161" y="3044"/>
                  </a:lnTo>
                  <a:lnTo>
                    <a:pt x="1143" y="3172"/>
                  </a:lnTo>
                  <a:lnTo>
                    <a:pt x="1024" y="3218"/>
                  </a:lnTo>
                  <a:lnTo>
                    <a:pt x="951" y="3282"/>
                  </a:lnTo>
                  <a:lnTo>
                    <a:pt x="832" y="3291"/>
                  </a:lnTo>
                  <a:lnTo>
                    <a:pt x="750" y="3392"/>
                  </a:lnTo>
                  <a:lnTo>
                    <a:pt x="631" y="3300"/>
                  </a:lnTo>
                  <a:lnTo>
                    <a:pt x="503" y="3346"/>
                  </a:lnTo>
                  <a:lnTo>
                    <a:pt x="384" y="3328"/>
                  </a:lnTo>
                  <a:lnTo>
                    <a:pt x="310" y="3227"/>
                  </a:lnTo>
                  <a:lnTo>
                    <a:pt x="319" y="3118"/>
                  </a:lnTo>
                  <a:lnTo>
                    <a:pt x="384" y="2990"/>
                  </a:lnTo>
                  <a:lnTo>
                    <a:pt x="439" y="2852"/>
                  </a:lnTo>
                  <a:lnTo>
                    <a:pt x="549" y="2734"/>
                  </a:lnTo>
                  <a:lnTo>
                    <a:pt x="695" y="2624"/>
                  </a:lnTo>
                  <a:lnTo>
                    <a:pt x="786" y="2532"/>
                  </a:lnTo>
                  <a:lnTo>
                    <a:pt x="832" y="2459"/>
                  </a:lnTo>
                  <a:lnTo>
                    <a:pt x="905" y="2350"/>
                  </a:lnTo>
                  <a:lnTo>
                    <a:pt x="878" y="2295"/>
                  </a:lnTo>
                  <a:lnTo>
                    <a:pt x="750" y="2295"/>
                  </a:lnTo>
                  <a:lnTo>
                    <a:pt x="677" y="2359"/>
                  </a:lnTo>
                  <a:lnTo>
                    <a:pt x="576" y="2441"/>
                  </a:lnTo>
                  <a:lnTo>
                    <a:pt x="484" y="2478"/>
                  </a:lnTo>
                  <a:lnTo>
                    <a:pt x="401" y="2395"/>
                  </a:lnTo>
                  <a:lnTo>
                    <a:pt x="447" y="2304"/>
                  </a:lnTo>
                  <a:lnTo>
                    <a:pt x="484" y="2231"/>
                  </a:lnTo>
                  <a:lnTo>
                    <a:pt x="401" y="2148"/>
                  </a:lnTo>
                  <a:lnTo>
                    <a:pt x="283" y="2185"/>
                  </a:lnTo>
                  <a:lnTo>
                    <a:pt x="292" y="2112"/>
                  </a:lnTo>
                  <a:lnTo>
                    <a:pt x="337" y="2030"/>
                  </a:lnTo>
                  <a:lnTo>
                    <a:pt x="292" y="1956"/>
                  </a:lnTo>
                  <a:lnTo>
                    <a:pt x="200" y="2002"/>
                  </a:lnTo>
                  <a:lnTo>
                    <a:pt x="173" y="2084"/>
                  </a:lnTo>
                  <a:lnTo>
                    <a:pt x="109" y="2167"/>
                  </a:lnTo>
                  <a:lnTo>
                    <a:pt x="8" y="209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zh-C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032DEA05-5B62-46E9-A36A-1896001C7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571" y="4976800"/>
              <a:ext cx="957263" cy="876300"/>
            </a:xfrm>
            <a:custGeom>
              <a:avLst/>
              <a:gdLst>
                <a:gd name="T0" fmla="*/ 436444862 w 2967"/>
                <a:gd name="T1" fmla="*/ 25799078 h 2752"/>
                <a:gd name="T2" fmla="*/ 436444862 w 2967"/>
                <a:gd name="T3" fmla="*/ 153782473 h 2752"/>
                <a:gd name="T4" fmla="*/ 436444862 w 2967"/>
                <a:gd name="T5" fmla="*/ 279237034 h 2752"/>
                <a:gd name="T6" fmla="*/ 436444862 w 2967"/>
                <a:gd name="T7" fmla="*/ 379903724 h 2752"/>
                <a:gd name="T8" fmla="*/ 436444862 w 2967"/>
                <a:gd name="T9" fmla="*/ 430745011 h 2752"/>
                <a:gd name="T10" fmla="*/ 436444862 w 2967"/>
                <a:gd name="T11" fmla="*/ 430745011 h 2752"/>
                <a:gd name="T12" fmla="*/ 436444862 w 2967"/>
                <a:gd name="T13" fmla="*/ 430745011 h 2752"/>
                <a:gd name="T14" fmla="*/ 436444862 w 2967"/>
                <a:gd name="T15" fmla="*/ 430745011 h 2752"/>
                <a:gd name="T16" fmla="*/ 436444862 w 2967"/>
                <a:gd name="T17" fmla="*/ 430745011 h 2752"/>
                <a:gd name="T18" fmla="*/ 436444862 w 2967"/>
                <a:gd name="T19" fmla="*/ 430745011 h 2752"/>
                <a:gd name="T20" fmla="*/ 436444862 w 2967"/>
                <a:gd name="T21" fmla="*/ 430745011 h 2752"/>
                <a:gd name="T22" fmla="*/ 436444862 w 2967"/>
                <a:gd name="T23" fmla="*/ 430745011 h 2752"/>
                <a:gd name="T24" fmla="*/ 436444862 w 2967"/>
                <a:gd name="T25" fmla="*/ 430745011 h 2752"/>
                <a:gd name="T26" fmla="*/ 436444862 w 2967"/>
                <a:gd name="T27" fmla="*/ 430745011 h 2752"/>
                <a:gd name="T28" fmla="*/ 436444862 w 2967"/>
                <a:gd name="T29" fmla="*/ 430745011 h 2752"/>
                <a:gd name="T30" fmla="*/ 436444862 w 2967"/>
                <a:gd name="T31" fmla="*/ 430745011 h 2752"/>
                <a:gd name="T32" fmla="*/ 436444862 w 2967"/>
                <a:gd name="T33" fmla="*/ 430745011 h 2752"/>
                <a:gd name="T34" fmla="*/ 436444862 w 2967"/>
                <a:gd name="T35" fmla="*/ 430745011 h 2752"/>
                <a:gd name="T36" fmla="*/ 436444862 w 2967"/>
                <a:gd name="T37" fmla="*/ 430745011 h 2752"/>
                <a:gd name="T38" fmla="*/ 436444862 w 2967"/>
                <a:gd name="T39" fmla="*/ 430745011 h 2752"/>
                <a:gd name="T40" fmla="*/ 436444862 w 2967"/>
                <a:gd name="T41" fmla="*/ 430745011 h 2752"/>
                <a:gd name="T42" fmla="*/ 436444862 w 2967"/>
                <a:gd name="T43" fmla="*/ 430745011 h 2752"/>
                <a:gd name="T44" fmla="*/ 436444862 w 2967"/>
                <a:gd name="T45" fmla="*/ 430745011 h 2752"/>
                <a:gd name="T46" fmla="*/ 436444862 w 2967"/>
                <a:gd name="T47" fmla="*/ 430745011 h 2752"/>
                <a:gd name="T48" fmla="*/ 436444862 w 2967"/>
                <a:gd name="T49" fmla="*/ 430745011 h 2752"/>
                <a:gd name="T50" fmla="*/ 368509437 w 2967"/>
                <a:gd name="T51" fmla="*/ 430745011 h 2752"/>
                <a:gd name="T52" fmla="*/ 322894150 w 2967"/>
                <a:gd name="T53" fmla="*/ 430745011 h 2752"/>
                <a:gd name="T54" fmla="*/ 313668909 w 2967"/>
                <a:gd name="T55" fmla="*/ 430745011 h 2752"/>
                <a:gd name="T56" fmla="*/ 184511114 w 2967"/>
                <a:gd name="T57" fmla="*/ 430745011 h 2752"/>
                <a:gd name="T58" fmla="*/ 75341939 w 2967"/>
                <a:gd name="T59" fmla="*/ 430745011 h 2752"/>
                <a:gd name="T60" fmla="*/ 12813304 w 2967"/>
                <a:gd name="T61" fmla="*/ 430745011 h 2752"/>
                <a:gd name="T62" fmla="*/ 21526141 w 2967"/>
                <a:gd name="T63" fmla="*/ 430745011 h 2752"/>
                <a:gd name="T64" fmla="*/ 160422118 w 2967"/>
                <a:gd name="T65" fmla="*/ 337411138 h 2752"/>
                <a:gd name="T66" fmla="*/ 389010874 w 2967"/>
                <a:gd name="T67" fmla="*/ 174523185 h 2752"/>
                <a:gd name="T68" fmla="*/ 432063039 w 2967"/>
                <a:gd name="T69" fmla="*/ 59691898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967"/>
                <a:gd name="T106" fmla="*/ 0 h 2752"/>
                <a:gd name="T107" fmla="*/ 2967 w 2967"/>
                <a:gd name="T108" fmla="*/ 2752 h 275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967" h="2752">
                  <a:moveTo>
                    <a:pt x="922" y="0"/>
                  </a:moveTo>
                  <a:lnTo>
                    <a:pt x="1056" y="51"/>
                  </a:lnTo>
                  <a:lnTo>
                    <a:pt x="1119" y="148"/>
                  </a:lnTo>
                  <a:lnTo>
                    <a:pt x="1122" y="304"/>
                  </a:lnTo>
                  <a:lnTo>
                    <a:pt x="1111" y="429"/>
                  </a:lnTo>
                  <a:lnTo>
                    <a:pt x="1174" y="552"/>
                  </a:lnTo>
                  <a:lnTo>
                    <a:pt x="1246" y="622"/>
                  </a:lnTo>
                  <a:lnTo>
                    <a:pt x="1218" y="751"/>
                  </a:lnTo>
                  <a:lnTo>
                    <a:pt x="1281" y="820"/>
                  </a:lnTo>
                  <a:lnTo>
                    <a:pt x="1219" y="943"/>
                  </a:lnTo>
                  <a:lnTo>
                    <a:pt x="1255" y="1006"/>
                  </a:lnTo>
                  <a:lnTo>
                    <a:pt x="1318" y="1048"/>
                  </a:lnTo>
                  <a:lnTo>
                    <a:pt x="1359" y="1032"/>
                  </a:lnTo>
                  <a:lnTo>
                    <a:pt x="1453" y="1021"/>
                  </a:lnTo>
                  <a:lnTo>
                    <a:pt x="1483" y="1168"/>
                  </a:lnTo>
                  <a:lnTo>
                    <a:pt x="1540" y="1269"/>
                  </a:lnTo>
                  <a:lnTo>
                    <a:pt x="1600" y="1339"/>
                  </a:lnTo>
                  <a:lnTo>
                    <a:pt x="1699" y="1389"/>
                  </a:lnTo>
                  <a:lnTo>
                    <a:pt x="1777" y="1447"/>
                  </a:lnTo>
                  <a:lnTo>
                    <a:pt x="1815" y="1474"/>
                  </a:lnTo>
                  <a:lnTo>
                    <a:pt x="1908" y="1521"/>
                  </a:lnTo>
                  <a:lnTo>
                    <a:pt x="1989" y="1504"/>
                  </a:lnTo>
                  <a:lnTo>
                    <a:pt x="2086" y="1522"/>
                  </a:lnTo>
                  <a:lnTo>
                    <a:pt x="2152" y="1594"/>
                  </a:lnTo>
                  <a:lnTo>
                    <a:pt x="2206" y="1671"/>
                  </a:lnTo>
                  <a:lnTo>
                    <a:pt x="2500" y="1738"/>
                  </a:lnTo>
                  <a:lnTo>
                    <a:pt x="2607" y="1696"/>
                  </a:lnTo>
                  <a:lnTo>
                    <a:pt x="2796" y="1681"/>
                  </a:lnTo>
                  <a:lnTo>
                    <a:pt x="2959" y="1671"/>
                  </a:lnTo>
                  <a:lnTo>
                    <a:pt x="2967" y="1888"/>
                  </a:lnTo>
                  <a:lnTo>
                    <a:pt x="2935" y="2024"/>
                  </a:lnTo>
                  <a:lnTo>
                    <a:pt x="2887" y="2128"/>
                  </a:lnTo>
                  <a:lnTo>
                    <a:pt x="2839" y="2232"/>
                  </a:lnTo>
                  <a:lnTo>
                    <a:pt x="2831" y="2392"/>
                  </a:lnTo>
                  <a:lnTo>
                    <a:pt x="2743" y="2584"/>
                  </a:lnTo>
                  <a:lnTo>
                    <a:pt x="2647" y="2752"/>
                  </a:lnTo>
                  <a:lnTo>
                    <a:pt x="2455" y="2736"/>
                  </a:lnTo>
                  <a:lnTo>
                    <a:pt x="2383" y="2624"/>
                  </a:lnTo>
                  <a:lnTo>
                    <a:pt x="2311" y="2520"/>
                  </a:lnTo>
                  <a:lnTo>
                    <a:pt x="2207" y="2384"/>
                  </a:lnTo>
                  <a:lnTo>
                    <a:pt x="2031" y="2528"/>
                  </a:lnTo>
                  <a:lnTo>
                    <a:pt x="1879" y="2592"/>
                  </a:lnTo>
                  <a:lnTo>
                    <a:pt x="1759" y="2456"/>
                  </a:lnTo>
                  <a:lnTo>
                    <a:pt x="1639" y="2544"/>
                  </a:lnTo>
                  <a:lnTo>
                    <a:pt x="1519" y="2424"/>
                  </a:lnTo>
                  <a:lnTo>
                    <a:pt x="1415" y="2352"/>
                  </a:lnTo>
                  <a:lnTo>
                    <a:pt x="1279" y="2424"/>
                  </a:lnTo>
                  <a:lnTo>
                    <a:pt x="1143" y="2440"/>
                  </a:lnTo>
                  <a:lnTo>
                    <a:pt x="991" y="2392"/>
                  </a:lnTo>
                  <a:lnTo>
                    <a:pt x="879" y="2360"/>
                  </a:lnTo>
                  <a:lnTo>
                    <a:pt x="839" y="2264"/>
                  </a:lnTo>
                  <a:lnTo>
                    <a:pt x="719" y="2216"/>
                  </a:lnTo>
                  <a:lnTo>
                    <a:pt x="549" y="2175"/>
                  </a:lnTo>
                  <a:lnTo>
                    <a:pt x="630" y="2130"/>
                  </a:lnTo>
                  <a:lnTo>
                    <a:pt x="664" y="1974"/>
                  </a:lnTo>
                  <a:lnTo>
                    <a:pt x="612" y="1837"/>
                  </a:lnTo>
                  <a:lnTo>
                    <a:pt x="583" y="1698"/>
                  </a:lnTo>
                  <a:lnTo>
                    <a:pt x="360" y="1636"/>
                  </a:lnTo>
                  <a:lnTo>
                    <a:pt x="217" y="1635"/>
                  </a:lnTo>
                  <a:lnTo>
                    <a:pt x="147" y="1563"/>
                  </a:lnTo>
                  <a:lnTo>
                    <a:pt x="64" y="1444"/>
                  </a:lnTo>
                  <a:lnTo>
                    <a:pt x="25" y="1345"/>
                  </a:lnTo>
                  <a:lnTo>
                    <a:pt x="0" y="1002"/>
                  </a:lnTo>
                  <a:lnTo>
                    <a:pt x="42" y="897"/>
                  </a:lnTo>
                  <a:lnTo>
                    <a:pt x="145" y="778"/>
                  </a:lnTo>
                  <a:lnTo>
                    <a:pt x="313" y="667"/>
                  </a:lnTo>
                  <a:lnTo>
                    <a:pt x="480" y="558"/>
                  </a:lnTo>
                  <a:lnTo>
                    <a:pt x="759" y="345"/>
                  </a:lnTo>
                  <a:lnTo>
                    <a:pt x="885" y="202"/>
                  </a:lnTo>
                  <a:lnTo>
                    <a:pt x="843" y="118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zh-C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FE792E33-946B-4F49-9EE6-7FCE8059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2383" y="5468925"/>
              <a:ext cx="1370013" cy="1493837"/>
            </a:xfrm>
            <a:custGeom>
              <a:avLst/>
              <a:gdLst>
                <a:gd name="T0" fmla="*/ 158016067 w 4249"/>
                <a:gd name="T1" fmla="*/ 15140327 h 4695"/>
                <a:gd name="T2" fmla="*/ 315520292 w 4249"/>
                <a:gd name="T3" fmla="*/ 136766633 h 4695"/>
                <a:gd name="T4" fmla="*/ 389159112 w 4249"/>
                <a:gd name="T5" fmla="*/ 209439924 h 4695"/>
                <a:gd name="T6" fmla="*/ 436167826 w 4249"/>
                <a:gd name="T7" fmla="*/ 306337387 h 4695"/>
                <a:gd name="T8" fmla="*/ 436167826 w 4249"/>
                <a:gd name="T9" fmla="*/ 423421723 h 4695"/>
                <a:gd name="T10" fmla="*/ 356430793 w 4249"/>
                <a:gd name="T11" fmla="*/ 306337387 h 4695"/>
                <a:gd name="T12" fmla="*/ 413705246 w 4249"/>
                <a:gd name="T13" fmla="*/ 430411244 h 4695"/>
                <a:gd name="T14" fmla="*/ 436167826 w 4249"/>
                <a:gd name="T15" fmla="*/ 430411244 h 4695"/>
                <a:gd name="T16" fmla="*/ 436167826 w 4249"/>
                <a:gd name="T17" fmla="*/ 430411244 h 4695"/>
                <a:gd name="T18" fmla="*/ 436167826 w 4249"/>
                <a:gd name="T19" fmla="*/ 430411244 h 4695"/>
                <a:gd name="T20" fmla="*/ 436167826 w 4249"/>
                <a:gd name="T21" fmla="*/ 430411244 h 4695"/>
                <a:gd name="T22" fmla="*/ 436167826 w 4249"/>
                <a:gd name="T23" fmla="*/ 430411244 h 4695"/>
                <a:gd name="T24" fmla="*/ 436167826 w 4249"/>
                <a:gd name="T25" fmla="*/ 430411244 h 4695"/>
                <a:gd name="T26" fmla="*/ 436167826 w 4249"/>
                <a:gd name="T27" fmla="*/ 430411244 h 4695"/>
                <a:gd name="T28" fmla="*/ 436167826 w 4249"/>
                <a:gd name="T29" fmla="*/ 430411244 h 4695"/>
                <a:gd name="T30" fmla="*/ 436167826 w 4249"/>
                <a:gd name="T31" fmla="*/ 430411244 h 4695"/>
                <a:gd name="T32" fmla="*/ 436167826 w 4249"/>
                <a:gd name="T33" fmla="*/ 430411244 h 4695"/>
                <a:gd name="T34" fmla="*/ 436167826 w 4249"/>
                <a:gd name="T35" fmla="*/ 430411244 h 4695"/>
                <a:gd name="T36" fmla="*/ 436167826 w 4249"/>
                <a:gd name="T37" fmla="*/ 430411244 h 4695"/>
                <a:gd name="T38" fmla="*/ 436167826 w 4249"/>
                <a:gd name="T39" fmla="*/ 430411244 h 4695"/>
                <a:gd name="T40" fmla="*/ 436167826 w 4249"/>
                <a:gd name="T41" fmla="*/ 430411244 h 4695"/>
                <a:gd name="T42" fmla="*/ 436167826 w 4249"/>
                <a:gd name="T43" fmla="*/ 430411244 h 4695"/>
                <a:gd name="T44" fmla="*/ 436167826 w 4249"/>
                <a:gd name="T45" fmla="*/ 430411244 h 4695"/>
                <a:gd name="T46" fmla="*/ 436167826 w 4249"/>
                <a:gd name="T47" fmla="*/ 430411244 h 4695"/>
                <a:gd name="T48" fmla="*/ 436167826 w 4249"/>
                <a:gd name="T49" fmla="*/ 430411244 h 4695"/>
                <a:gd name="T50" fmla="*/ 436167826 w 4249"/>
                <a:gd name="T51" fmla="*/ 430411244 h 4695"/>
                <a:gd name="T52" fmla="*/ 436167826 w 4249"/>
                <a:gd name="T53" fmla="*/ 430411244 h 4695"/>
                <a:gd name="T54" fmla="*/ 436167826 w 4249"/>
                <a:gd name="T55" fmla="*/ 430411244 h 4695"/>
                <a:gd name="T56" fmla="*/ 436167826 w 4249"/>
                <a:gd name="T57" fmla="*/ 430411244 h 4695"/>
                <a:gd name="T58" fmla="*/ 436167826 w 4249"/>
                <a:gd name="T59" fmla="*/ 430411244 h 4695"/>
                <a:gd name="T60" fmla="*/ 436167826 w 4249"/>
                <a:gd name="T61" fmla="*/ 430411244 h 4695"/>
                <a:gd name="T62" fmla="*/ 436167826 w 4249"/>
                <a:gd name="T63" fmla="*/ 430411244 h 4695"/>
                <a:gd name="T64" fmla="*/ 436167826 w 4249"/>
                <a:gd name="T65" fmla="*/ 430411244 h 4695"/>
                <a:gd name="T66" fmla="*/ 436167826 w 4249"/>
                <a:gd name="T67" fmla="*/ 430411244 h 4695"/>
                <a:gd name="T68" fmla="*/ 436167826 w 4249"/>
                <a:gd name="T69" fmla="*/ 430411244 h 4695"/>
                <a:gd name="T70" fmla="*/ 436167826 w 4249"/>
                <a:gd name="T71" fmla="*/ 430411244 h 4695"/>
                <a:gd name="T72" fmla="*/ 436167826 w 4249"/>
                <a:gd name="T73" fmla="*/ 430411244 h 4695"/>
                <a:gd name="T74" fmla="*/ 436167826 w 4249"/>
                <a:gd name="T75" fmla="*/ 430411244 h 4695"/>
                <a:gd name="T76" fmla="*/ 430069197 w 4249"/>
                <a:gd name="T77" fmla="*/ 430411244 h 4695"/>
                <a:gd name="T78" fmla="*/ 360521989 w 4249"/>
                <a:gd name="T79" fmla="*/ 430411244 h 4695"/>
                <a:gd name="T80" fmla="*/ 409614050 w 4249"/>
                <a:gd name="T81" fmla="*/ 430411244 h 4695"/>
                <a:gd name="T82" fmla="*/ 319611280 w 4249"/>
                <a:gd name="T83" fmla="*/ 430411244 h 4695"/>
                <a:gd name="T84" fmla="*/ 131424126 w 4249"/>
                <a:gd name="T85" fmla="*/ 430411244 h 4695"/>
                <a:gd name="T86" fmla="*/ 41421654 w 4249"/>
                <a:gd name="T87" fmla="*/ 430411244 h 4695"/>
                <a:gd name="T88" fmla="*/ 164152548 w 4249"/>
                <a:gd name="T89" fmla="*/ 430411244 h 4695"/>
                <a:gd name="T90" fmla="*/ 147788493 w 4249"/>
                <a:gd name="T91" fmla="*/ 430411244 h 4695"/>
                <a:gd name="T92" fmla="*/ 37330640 w 4249"/>
                <a:gd name="T93" fmla="*/ 430411244 h 4695"/>
                <a:gd name="T94" fmla="*/ 4602477 w 4249"/>
                <a:gd name="T95" fmla="*/ 347216113 h 4695"/>
                <a:gd name="T96" fmla="*/ 66990679 w 4249"/>
                <a:gd name="T97" fmla="*/ 62579547 h 469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249"/>
                <a:gd name="T148" fmla="*/ 0 h 4695"/>
                <a:gd name="T149" fmla="*/ 4249 w 4249"/>
                <a:gd name="T150" fmla="*/ 4695 h 469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249" h="4695">
                  <a:moveTo>
                    <a:pt x="131" y="124"/>
                  </a:moveTo>
                  <a:lnTo>
                    <a:pt x="212" y="75"/>
                  </a:lnTo>
                  <a:lnTo>
                    <a:pt x="309" y="30"/>
                  </a:lnTo>
                  <a:lnTo>
                    <a:pt x="390" y="0"/>
                  </a:lnTo>
                  <a:lnTo>
                    <a:pt x="553" y="175"/>
                  </a:lnTo>
                  <a:lnTo>
                    <a:pt x="617" y="271"/>
                  </a:lnTo>
                  <a:lnTo>
                    <a:pt x="601" y="351"/>
                  </a:lnTo>
                  <a:lnTo>
                    <a:pt x="681" y="399"/>
                  </a:lnTo>
                  <a:lnTo>
                    <a:pt x="761" y="415"/>
                  </a:lnTo>
                  <a:lnTo>
                    <a:pt x="841" y="455"/>
                  </a:lnTo>
                  <a:lnTo>
                    <a:pt x="817" y="543"/>
                  </a:lnTo>
                  <a:lnTo>
                    <a:pt x="913" y="607"/>
                  </a:lnTo>
                  <a:lnTo>
                    <a:pt x="1009" y="671"/>
                  </a:lnTo>
                  <a:lnTo>
                    <a:pt x="1009" y="735"/>
                  </a:lnTo>
                  <a:lnTo>
                    <a:pt x="993" y="839"/>
                  </a:lnTo>
                  <a:lnTo>
                    <a:pt x="889" y="863"/>
                  </a:lnTo>
                  <a:lnTo>
                    <a:pt x="777" y="663"/>
                  </a:lnTo>
                  <a:lnTo>
                    <a:pt x="697" y="607"/>
                  </a:lnTo>
                  <a:lnTo>
                    <a:pt x="601" y="695"/>
                  </a:lnTo>
                  <a:lnTo>
                    <a:pt x="737" y="783"/>
                  </a:lnTo>
                  <a:lnTo>
                    <a:pt x="809" y="951"/>
                  </a:lnTo>
                  <a:lnTo>
                    <a:pt x="865" y="1103"/>
                  </a:lnTo>
                  <a:lnTo>
                    <a:pt x="985" y="1175"/>
                  </a:lnTo>
                  <a:lnTo>
                    <a:pt x="1009" y="1319"/>
                  </a:lnTo>
                  <a:lnTo>
                    <a:pt x="1097" y="1383"/>
                  </a:lnTo>
                  <a:lnTo>
                    <a:pt x="1105" y="1487"/>
                  </a:lnTo>
                  <a:lnTo>
                    <a:pt x="1217" y="1551"/>
                  </a:lnTo>
                  <a:lnTo>
                    <a:pt x="1305" y="1639"/>
                  </a:lnTo>
                  <a:lnTo>
                    <a:pt x="1321" y="1767"/>
                  </a:lnTo>
                  <a:lnTo>
                    <a:pt x="1457" y="1911"/>
                  </a:lnTo>
                  <a:lnTo>
                    <a:pt x="1473" y="2031"/>
                  </a:lnTo>
                  <a:lnTo>
                    <a:pt x="1569" y="2127"/>
                  </a:lnTo>
                  <a:lnTo>
                    <a:pt x="1601" y="2215"/>
                  </a:lnTo>
                  <a:lnTo>
                    <a:pt x="1729" y="2263"/>
                  </a:lnTo>
                  <a:lnTo>
                    <a:pt x="1761" y="2375"/>
                  </a:lnTo>
                  <a:lnTo>
                    <a:pt x="1807" y="2452"/>
                  </a:lnTo>
                  <a:lnTo>
                    <a:pt x="1921" y="2511"/>
                  </a:lnTo>
                  <a:lnTo>
                    <a:pt x="2009" y="2607"/>
                  </a:lnTo>
                  <a:lnTo>
                    <a:pt x="2081" y="2679"/>
                  </a:lnTo>
                  <a:lnTo>
                    <a:pt x="2089" y="2783"/>
                  </a:lnTo>
                  <a:lnTo>
                    <a:pt x="2121" y="2887"/>
                  </a:lnTo>
                  <a:lnTo>
                    <a:pt x="2145" y="2975"/>
                  </a:lnTo>
                  <a:lnTo>
                    <a:pt x="2209" y="3039"/>
                  </a:lnTo>
                  <a:lnTo>
                    <a:pt x="2257" y="3111"/>
                  </a:lnTo>
                  <a:lnTo>
                    <a:pt x="2345" y="3159"/>
                  </a:lnTo>
                  <a:lnTo>
                    <a:pt x="2433" y="3143"/>
                  </a:lnTo>
                  <a:lnTo>
                    <a:pt x="2465" y="3207"/>
                  </a:lnTo>
                  <a:lnTo>
                    <a:pt x="2545" y="3239"/>
                  </a:lnTo>
                  <a:lnTo>
                    <a:pt x="2593" y="3279"/>
                  </a:lnTo>
                  <a:lnTo>
                    <a:pt x="2689" y="3327"/>
                  </a:lnTo>
                  <a:lnTo>
                    <a:pt x="2841" y="3351"/>
                  </a:lnTo>
                  <a:lnTo>
                    <a:pt x="2913" y="3343"/>
                  </a:lnTo>
                  <a:lnTo>
                    <a:pt x="3009" y="3367"/>
                  </a:lnTo>
                  <a:lnTo>
                    <a:pt x="3065" y="3463"/>
                  </a:lnTo>
                  <a:lnTo>
                    <a:pt x="3161" y="3527"/>
                  </a:lnTo>
                  <a:lnTo>
                    <a:pt x="3297" y="3583"/>
                  </a:lnTo>
                  <a:lnTo>
                    <a:pt x="3409" y="3639"/>
                  </a:lnTo>
                  <a:lnTo>
                    <a:pt x="3537" y="3679"/>
                  </a:lnTo>
                  <a:lnTo>
                    <a:pt x="3665" y="3679"/>
                  </a:lnTo>
                  <a:lnTo>
                    <a:pt x="3833" y="3727"/>
                  </a:lnTo>
                  <a:lnTo>
                    <a:pt x="3857" y="3903"/>
                  </a:lnTo>
                  <a:lnTo>
                    <a:pt x="3969" y="4031"/>
                  </a:lnTo>
                  <a:lnTo>
                    <a:pt x="4009" y="4135"/>
                  </a:lnTo>
                  <a:lnTo>
                    <a:pt x="4065" y="4175"/>
                  </a:lnTo>
                  <a:lnTo>
                    <a:pt x="4209" y="4295"/>
                  </a:lnTo>
                  <a:lnTo>
                    <a:pt x="4249" y="4391"/>
                  </a:lnTo>
                  <a:lnTo>
                    <a:pt x="4249" y="4519"/>
                  </a:lnTo>
                  <a:lnTo>
                    <a:pt x="4145" y="4583"/>
                  </a:lnTo>
                  <a:lnTo>
                    <a:pt x="4065" y="4679"/>
                  </a:lnTo>
                  <a:lnTo>
                    <a:pt x="3913" y="4695"/>
                  </a:lnTo>
                  <a:lnTo>
                    <a:pt x="3825" y="4671"/>
                  </a:lnTo>
                  <a:lnTo>
                    <a:pt x="3745" y="4639"/>
                  </a:lnTo>
                  <a:lnTo>
                    <a:pt x="3641" y="4615"/>
                  </a:lnTo>
                  <a:lnTo>
                    <a:pt x="3505" y="4607"/>
                  </a:lnTo>
                  <a:lnTo>
                    <a:pt x="3361" y="4631"/>
                  </a:lnTo>
                  <a:lnTo>
                    <a:pt x="3265" y="4559"/>
                  </a:lnTo>
                  <a:lnTo>
                    <a:pt x="3177" y="4511"/>
                  </a:lnTo>
                  <a:lnTo>
                    <a:pt x="3129" y="4447"/>
                  </a:lnTo>
                  <a:lnTo>
                    <a:pt x="3057" y="4367"/>
                  </a:lnTo>
                  <a:lnTo>
                    <a:pt x="3041" y="4271"/>
                  </a:lnTo>
                  <a:lnTo>
                    <a:pt x="2945" y="4223"/>
                  </a:lnTo>
                  <a:lnTo>
                    <a:pt x="2865" y="4263"/>
                  </a:lnTo>
                  <a:lnTo>
                    <a:pt x="2737" y="4295"/>
                  </a:lnTo>
                  <a:lnTo>
                    <a:pt x="2513" y="4287"/>
                  </a:lnTo>
                  <a:lnTo>
                    <a:pt x="2465" y="4207"/>
                  </a:lnTo>
                  <a:lnTo>
                    <a:pt x="2441" y="4063"/>
                  </a:lnTo>
                  <a:lnTo>
                    <a:pt x="2457" y="3903"/>
                  </a:lnTo>
                  <a:lnTo>
                    <a:pt x="2409" y="3783"/>
                  </a:lnTo>
                  <a:lnTo>
                    <a:pt x="2337" y="3847"/>
                  </a:lnTo>
                  <a:lnTo>
                    <a:pt x="2209" y="3831"/>
                  </a:lnTo>
                  <a:lnTo>
                    <a:pt x="2089" y="3727"/>
                  </a:lnTo>
                  <a:lnTo>
                    <a:pt x="2009" y="3663"/>
                  </a:lnTo>
                  <a:lnTo>
                    <a:pt x="1921" y="3591"/>
                  </a:lnTo>
                  <a:lnTo>
                    <a:pt x="1841" y="3479"/>
                  </a:lnTo>
                  <a:lnTo>
                    <a:pt x="1577" y="3487"/>
                  </a:lnTo>
                  <a:lnTo>
                    <a:pt x="1265" y="3471"/>
                  </a:lnTo>
                  <a:lnTo>
                    <a:pt x="1217" y="3423"/>
                  </a:lnTo>
                  <a:lnTo>
                    <a:pt x="1185" y="3351"/>
                  </a:lnTo>
                  <a:lnTo>
                    <a:pt x="1169" y="3263"/>
                  </a:lnTo>
                  <a:lnTo>
                    <a:pt x="1113" y="3167"/>
                  </a:lnTo>
                  <a:lnTo>
                    <a:pt x="1225" y="3063"/>
                  </a:lnTo>
                  <a:lnTo>
                    <a:pt x="1313" y="2975"/>
                  </a:lnTo>
                  <a:lnTo>
                    <a:pt x="1369" y="2887"/>
                  </a:lnTo>
                  <a:lnTo>
                    <a:pt x="1289" y="2831"/>
                  </a:lnTo>
                  <a:lnTo>
                    <a:pt x="1177" y="2871"/>
                  </a:lnTo>
                  <a:lnTo>
                    <a:pt x="1129" y="2791"/>
                  </a:lnTo>
                  <a:lnTo>
                    <a:pt x="1073" y="2727"/>
                  </a:lnTo>
                  <a:lnTo>
                    <a:pt x="1105" y="2647"/>
                  </a:lnTo>
                  <a:lnTo>
                    <a:pt x="1121" y="2519"/>
                  </a:lnTo>
                  <a:lnTo>
                    <a:pt x="1137" y="2439"/>
                  </a:lnTo>
                  <a:lnTo>
                    <a:pt x="1097" y="2375"/>
                  </a:lnTo>
                  <a:lnTo>
                    <a:pt x="1121" y="2263"/>
                  </a:lnTo>
                  <a:lnTo>
                    <a:pt x="1065" y="2207"/>
                  </a:lnTo>
                  <a:lnTo>
                    <a:pt x="1049" y="2111"/>
                  </a:lnTo>
                  <a:lnTo>
                    <a:pt x="985" y="2079"/>
                  </a:lnTo>
                  <a:lnTo>
                    <a:pt x="929" y="2063"/>
                  </a:lnTo>
                  <a:lnTo>
                    <a:pt x="841" y="2071"/>
                  </a:lnTo>
                  <a:lnTo>
                    <a:pt x="753" y="2071"/>
                  </a:lnTo>
                  <a:lnTo>
                    <a:pt x="665" y="2007"/>
                  </a:lnTo>
                  <a:lnTo>
                    <a:pt x="705" y="1927"/>
                  </a:lnTo>
                  <a:lnTo>
                    <a:pt x="777" y="1847"/>
                  </a:lnTo>
                  <a:lnTo>
                    <a:pt x="769" y="1775"/>
                  </a:lnTo>
                  <a:lnTo>
                    <a:pt x="801" y="1703"/>
                  </a:lnTo>
                  <a:lnTo>
                    <a:pt x="777" y="1623"/>
                  </a:lnTo>
                  <a:lnTo>
                    <a:pt x="689" y="1559"/>
                  </a:lnTo>
                  <a:lnTo>
                    <a:pt x="625" y="1631"/>
                  </a:lnTo>
                  <a:lnTo>
                    <a:pt x="537" y="1703"/>
                  </a:lnTo>
                  <a:lnTo>
                    <a:pt x="409" y="1791"/>
                  </a:lnTo>
                  <a:lnTo>
                    <a:pt x="257" y="1847"/>
                  </a:lnTo>
                  <a:lnTo>
                    <a:pt x="145" y="1919"/>
                  </a:lnTo>
                  <a:lnTo>
                    <a:pt x="73" y="1847"/>
                  </a:lnTo>
                  <a:lnTo>
                    <a:pt x="81" y="1735"/>
                  </a:lnTo>
                  <a:lnTo>
                    <a:pt x="153" y="1663"/>
                  </a:lnTo>
                  <a:lnTo>
                    <a:pt x="265" y="1567"/>
                  </a:lnTo>
                  <a:lnTo>
                    <a:pt x="321" y="1463"/>
                  </a:lnTo>
                  <a:lnTo>
                    <a:pt x="369" y="1383"/>
                  </a:lnTo>
                  <a:lnTo>
                    <a:pt x="361" y="1231"/>
                  </a:lnTo>
                  <a:lnTo>
                    <a:pt x="289" y="1151"/>
                  </a:lnTo>
                  <a:lnTo>
                    <a:pt x="217" y="1231"/>
                  </a:lnTo>
                  <a:lnTo>
                    <a:pt x="121" y="1183"/>
                  </a:lnTo>
                  <a:lnTo>
                    <a:pt x="73" y="1103"/>
                  </a:lnTo>
                  <a:lnTo>
                    <a:pt x="73" y="951"/>
                  </a:lnTo>
                  <a:lnTo>
                    <a:pt x="0" y="844"/>
                  </a:lnTo>
                  <a:lnTo>
                    <a:pt x="9" y="688"/>
                  </a:lnTo>
                  <a:lnTo>
                    <a:pt x="107" y="480"/>
                  </a:lnTo>
                  <a:lnTo>
                    <a:pt x="138" y="339"/>
                  </a:lnTo>
                  <a:lnTo>
                    <a:pt x="131" y="1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zh-C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A4C535A6-12C0-4ECA-9DD8-35E7ED383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5483" y="5319700"/>
              <a:ext cx="444500" cy="735012"/>
            </a:xfrm>
            <a:custGeom>
              <a:avLst/>
              <a:gdLst>
                <a:gd name="T0" fmla="*/ 45475863 w 1379"/>
                <a:gd name="T1" fmla="*/ 248122170 h 2309"/>
                <a:gd name="T2" fmla="*/ 77666656 w 1379"/>
                <a:gd name="T3" fmla="*/ 172826533 h 2309"/>
                <a:gd name="T4" fmla="*/ 90440869 w 1379"/>
                <a:gd name="T5" fmla="*/ 76811784 h 2309"/>
                <a:gd name="T6" fmla="*/ 184969213 w 1379"/>
                <a:gd name="T7" fmla="*/ 28804255 h 2309"/>
                <a:gd name="T8" fmla="*/ 318330923 w 1379"/>
                <a:gd name="T9" fmla="*/ 59124683 h 2309"/>
                <a:gd name="T10" fmla="*/ 344390207 w 1379"/>
                <a:gd name="T11" fmla="*/ 140989895 h 2309"/>
                <a:gd name="T12" fmla="*/ 303512973 w 1379"/>
                <a:gd name="T13" fmla="*/ 229929747 h 2309"/>
                <a:gd name="T14" fmla="*/ 407239042 w 1379"/>
                <a:gd name="T15" fmla="*/ 194050787 h 2309"/>
                <a:gd name="T16" fmla="*/ 436037031 w 1379"/>
                <a:gd name="T17" fmla="*/ 239025958 h 2309"/>
                <a:gd name="T18" fmla="*/ 436037031 w 1379"/>
                <a:gd name="T19" fmla="*/ 338072821 h 2309"/>
                <a:gd name="T20" fmla="*/ 436037031 w 1379"/>
                <a:gd name="T21" fmla="*/ 338072821 h 2309"/>
                <a:gd name="T22" fmla="*/ 436037031 w 1379"/>
                <a:gd name="T23" fmla="*/ 430612504 h 2309"/>
                <a:gd name="T24" fmla="*/ 436037031 w 1379"/>
                <a:gd name="T25" fmla="*/ 430612504 h 2309"/>
                <a:gd name="T26" fmla="*/ 436037031 w 1379"/>
                <a:gd name="T27" fmla="*/ 430612504 h 2309"/>
                <a:gd name="T28" fmla="*/ 436037031 w 1379"/>
                <a:gd name="T29" fmla="*/ 430612504 h 2309"/>
                <a:gd name="T30" fmla="*/ 436037031 w 1379"/>
                <a:gd name="T31" fmla="*/ 430612504 h 2309"/>
                <a:gd name="T32" fmla="*/ 436037031 w 1379"/>
                <a:gd name="T33" fmla="*/ 430612504 h 2309"/>
                <a:gd name="T34" fmla="*/ 436037031 w 1379"/>
                <a:gd name="T35" fmla="*/ 430612504 h 2309"/>
                <a:gd name="T36" fmla="*/ 436037031 w 1379"/>
                <a:gd name="T37" fmla="*/ 430612504 h 2309"/>
                <a:gd name="T38" fmla="*/ 436037031 w 1379"/>
                <a:gd name="T39" fmla="*/ 430612504 h 2309"/>
                <a:gd name="T40" fmla="*/ 410304803 w 1379"/>
                <a:gd name="T41" fmla="*/ 430612504 h 2309"/>
                <a:gd name="T42" fmla="*/ 295848673 w 1379"/>
                <a:gd name="T43" fmla="*/ 430612504 h 2309"/>
                <a:gd name="T44" fmla="*/ 185480381 w 1379"/>
                <a:gd name="T45" fmla="*/ 430612504 h 2309"/>
                <a:gd name="T46" fmla="*/ 177304810 w 1379"/>
                <a:gd name="T47" fmla="*/ 430612504 h 2309"/>
                <a:gd name="T48" fmla="*/ 250883550 w 1379"/>
                <a:gd name="T49" fmla="*/ 430612504 h 2309"/>
                <a:gd name="T50" fmla="*/ 226357251 w 1379"/>
                <a:gd name="T51" fmla="*/ 430612504 h 2309"/>
                <a:gd name="T52" fmla="*/ 226357251 w 1379"/>
                <a:gd name="T53" fmla="*/ 430612504 h 2309"/>
                <a:gd name="T54" fmla="*/ 156866193 w 1379"/>
                <a:gd name="T55" fmla="*/ 430612504 h 2309"/>
                <a:gd name="T56" fmla="*/ 128252316 w 1379"/>
                <a:gd name="T57" fmla="*/ 430612504 h 2309"/>
                <a:gd name="T58" fmla="*/ 71024277 w 1379"/>
                <a:gd name="T59" fmla="*/ 430612504 h 2309"/>
                <a:gd name="T60" fmla="*/ 1532879 w 1379"/>
                <a:gd name="T61" fmla="*/ 382542824 h 2309"/>
                <a:gd name="T62" fmla="*/ 0 w 1379"/>
                <a:gd name="T63" fmla="*/ 301688180 h 230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79"/>
                <a:gd name="T97" fmla="*/ 0 h 2309"/>
                <a:gd name="T98" fmla="*/ 1379 w 1379"/>
                <a:gd name="T99" fmla="*/ 2309 h 230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79" h="2309">
                  <a:moveTo>
                    <a:pt x="44" y="534"/>
                  </a:moveTo>
                  <a:lnTo>
                    <a:pt x="89" y="491"/>
                  </a:lnTo>
                  <a:lnTo>
                    <a:pt x="146" y="455"/>
                  </a:lnTo>
                  <a:lnTo>
                    <a:pt x="152" y="342"/>
                  </a:lnTo>
                  <a:lnTo>
                    <a:pt x="128" y="224"/>
                  </a:lnTo>
                  <a:lnTo>
                    <a:pt x="177" y="152"/>
                  </a:lnTo>
                  <a:lnTo>
                    <a:pt x="254" y="0"/>
                  </a:lnTo>
                  <a:lnTo>
                    <a:pt x="362" y="57"/>
                  </a:lnTo>
                  <a:lnTo>
                    <a:pt x="468" y="65"/>
                  </a:lnTo>
                  <a:lnTo>
                    <a:pt x="623" y="117"/>
                  </a:lnTo>
                  <a:lnTo>
                    <a:pt x="647" y="176"/>
                  </a:lnTo>
                  <a:lnTo>
                    <a:pt x="674" y="279"/>
                  </a:lnTo>
                  <a:lnTo>
                    <a:pt x="578" y="351"/>
                  </a:lnTo>
                  <a:lnTo>
                    <a:pt x="594" y="455"/>
                  </a:lnTo>
                  <a:lnTo>
                    <a:pt x="710" y="407"/>
                  </a:lnTo>
                  <a:lnTo>
                    <a:pt x="797" y="384"/>
                  </a:lnTo>
                  <a:lnTo>
                    <a:pt x="852" y="419"/>
                  </a:lnTo>
                  <a:lnTo>
                    <a:pt x="891" y="473"/>
                  </a:lnTo>
                  <a:lnTo>
                    <a:pt x="891" y="548"/>
                  </a:lnTo>
                  <a:lnTo>
                    <a:pt x="964" y="669"/>
                  </a:lnTo>
                  <a:lnTo>
                    <a:pt x="1044" y="637"/>
                  </a:lnTo>
                  <a:lnTo>
                    <a:pt x="1091" y="669"/>
                  </a:lnTo>
                  <a:lnTo>
                    <a:pt x="1067" y="781"/>
                  </a:lnTo>
                  <a:lnTo>
                    <a:pt x="1123" y="909"/>
                  </a:lnTo>
                  <a:lnTo>
                    <a:pt x="1195" y="1045"/>
                  </a:lnTo>
                  <a:lnTo>
                    <a:pt x="1267" y="1149"/>
                  </a:lnTo>
                  <a:lnTo>
                    <a:pt x="1259" y="1269"/>
                  </a:lnTo>
                  <a:lnTo>
                    <a:pt x="1379" y="1437"/>
                  </a:lnTo>
                  <a:lnTo>
                    <a:pt x="1363" y="1581"/>
                  </a:lnTo>
                  <a:lnTo>
                    <a:pt x="1291" y="1621"/>
                  </a:lnTo>
                  <a:lnTo>
                    <a:pt x="1235" y="1725"/>
                  </a:lnTo>
                  <a:lnTo>
                    <a:pt x="1291" y="1821"/>
                  </a:lnTo>
                  <a:lnTo>
                    <a:pt x="1268" y="2021"/>
                  </a:lnTo>
                  <a:lnTo>
                    <a:pt x="1187" y="2157"/>
                  </a:lnTo>
                  <a:lnTo>
                    <a:pt x="1123" y="2237"/>
                  </a:lnTo>
                  <a:lnTo>
                    <a:pt x="1035" y="2285"/>
                  </a:lnTo>
                  <a:lnTo>
                    <a:pt x="987" y="2309"/>
                  </a:lnTo>
                  <a:lnTo>
                    <a:pt x="931" y="2285"/>
                  </a:lnTo>
                  <a:lnTo>
                    <a:pt x="931" y="2197"/>
                  </a:lnTo>
                  <a:lnTo>
                    <a:pt x="939" y="2117"/>
                  </a:lnTo>
                  <a:lnTo>
                    <a:pt x="883" y="2021"/>
                  </a:lnTo>
                  <a:lnTo>
                    <a:pt x="803" y="1965"/>
                  </a:lnTo>
                  <a:lnTo>
                    <a:pt x="683" y="2077"/>
                  </a:lnTo>
                  <a:lnTo>
                    <a:pt x="579" y="2173"/>
                  </a:lnTo>
                  <a:lnTo>
                    <a:pt x="451" y="2229"/>
                  </a:lnTo>
                  <a:lnTo>
                    <a:pt x="363" y="2189"/>
                  </a:lnTo>
                  <a:lnTo>
                    <a:pt x="331" y="2133"/>
                  </a:lnTo>
                  <a:lnTo>
                    <a:pt x="347" y="2029"/>
                  </a:lnTo>
                  <a:lnTo>
                    <a:pt x="451" y="1965"/>
                  </a:lnTo>
                  <a:lnTo>
                    <a:pt x="491" y="1845"/>
                  </a:lnTo>
                  <a:lnTo>
                    <a:pt x="435" y="1741"/>
                  </a:lnTo>
                  <a:lnTo>
                    <a:pt x="443" y="1685"/>
                  </a:lnTo>
                  <a:lnTo>
                    <a:pt x="427" y="1589"/>
                  </a:lnTo>
                  <a:lnTo>
                    <a:pt x="443" y="1501"/>
                  </a:lnTo>
                  <a:lnTo>
                    <a:pt x="379" y="1429"/>
                  </a:lnTo>
                  <a:lnTo>
                    <a:pt x="307" y="1365"/>
                  </a:lnTo>
                  <a:lnTo>
                    <a:pt x="307" y="1285"/>
                  </a:lnTo>
                  <a:lnTo>
                    <a:pt x="251" y="1189"/>
                  </a:lnTo>
                  <a:lnTo>
                    <a:pt x="251" y="1069"/>
                  </a:lnTo>
                  <a:lnTo>
                    <a:pt x="139" y="989"/>
                  </a:lnTo>
                  <a:lnTo>
                    <a:pt x="115" y="885"/>
                  </a:lnTo>
                  <a:lnTo>
                    <a:pt x="3" y="757"/>
                  </a:lnTo>
                  <a:lnTo>
                    <a:pt x="11" y="709"/>
                  </a:lnTo>
                  <a:lnTo>
                    <a:pt x="0" y="597"/>
                  </a:lnTo>
                  <a:lnTo>
                    <a:pt x="44" y="53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zh-C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6EC20FFA-E895-41EB-8951-9D25B2569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5008" y="5297475"/>
              <a:ext cx="1123950" cy="1192212"/>
            </a:xfrm>
            <a:custGeom>
              <a:avLst/>
              <a:gdLst>
                <a:gd name="T0" fmla="*/ 282347160 w 3484"/>
                <a:gd name="T1" fmla="*/ 430298670 h 3748"/>
                <a:gd name="T2" fmla="*/ 436400010 w 3484"/>
                <a:gd name="T3" fmla="*/ 430298670 h 3748"/>
                <a:gd name="T4" fmla="*/ 436400010 w 3484"/>
                <a:gd name="T5" fmla="*/ 430298670 h 3748"/>
                <a:gd name="T6" fmla="*/ 436400010 w 3484"/>
                <a:gd name="T7" fmla="*/ 430298670 h 3748"/>
                <a:gd name="T8" fmla="*/ 436400010 w 3484"/>
                <a:gd name="T9" fmla="*/ 430298670 h 3748"/>
                <a:gd name="T10" fmla="*/ 436400010 w 3484"/>
                <a:gd name="T11" fmla="*/ 430298670 h 3748"/>
                <a:gd name="T12" fmla="*/ 436400010 w 3484"/>
                <a:gd name="T13" fmla="*/ 430298670 h 3748"/>
                <a:gd name="T14" fmla="*/ 436400010 w 3484"/>
                <a:gd name="T15" fmla="*/ 357643567 h 3748"/>
                <a:gd name="T16" fmla="*/ 436400010 w 3484"/>
                <a:gd name="T17" fmla="*/ 325359750 h 3748"/>
                <a:gd name="T18" fmla="*/ 436400010 w 3484"/>
                <a:gd name="T19" fmla="*/ 239101461 h 3748"/>
                <a:gd name="T20" fmla="*/ 436400010 w 3484"/>
                <a:gd name="T21" fmla="*/ 37832526 h 3748"/>
                <a:gd name="T22" fmla="*/ 436400010 w 3484"/>
                <a:gd name="T23" fmla="*/ 79196243 h 3748"/>
                <a:gd name="T24" fmla="*/ 436400010 w 3484"/>
                <a:gd name="T25" fmla="*/ 360165669 h 3748"/>
                <a:gd name="T26" fmla="*/ 436400010 w 3484"/>
                <a:gd name="T27" fmla="*/ 254234487 h 3748"/>
                <a:gd name="T28" fmla="*/ 436400010 w 3484"/>
                <a:gd name="T29" fmla="*/ 368236726 h 3748"/>
                <a:gd name="T30" fmla="*/ 436400010 w 3484"/>
                <a:gd name="T31" fmla="*/ 430298670 h 3748"/>
                <a:gd name="T32" fmla="*/ 436400010 w 3484"/>
                <a:gd name="T33" fmla="*/ 425237435 h 3748"/>
                <a:gd name="T34" fmla="*/ 436400010 w 3484"/>
                <a:gd name="T35" fmla="*/ 430298670 h 3748"/>
                <a:gd name="T36" fmla="*/ 436400010 w 3484"/>
                <a:gd name="T37" fmla="*/ 430298670 h 3748"/>
                <a:gd name="T38" fmla="*/ 436400010 w 3484"/>
                <a:gd name="T39" fmla="*/ 430298670 h 3748"/>
                <a:gd name="T40" fmla="*/ 436400010 w 3484"/>
                <a:gd name="T41" fmla="*/ 430298670 h 3748"/>
                <a:gd name="T42" fmla="*/ 436400010 w 3484"/>
                <a:gd name="T43" fmla="*/ 430298670 h 3748"/>
                <a:gd name="T44" fmla="*/ 436400010 w 3484"/>
                <a:gd name="T45" fmla="*/ 430298670 h 3748"/>
                <a:gd name="T46" fmla="*/ 436400010 w 3484"/>
                <a:gd name="T47" fmla="*/ 430298670 h 3748"/>
                <a:gd name="T48" fmla="*/ 436400010 w 3484"/>
                <a:gd name="T49" fmla="*/ 430298670 h 3748"/>
                <a:gd name="T50" fmla="*/ 436400010 w 3484"/>
                <a:gd name="T51" fmla="*/ 430298670 h 3748"/>
                <a:gd name="T52" fmla="*/ 436400010 w 3484"/>
                <a:gd name="T53" fmla="*/ 430298670 h 3748"/>
                <a:gd name="T54" fmla="*/ 436400010 w 3484"/>
                <a:gd name="T55" fmla="*/ 430298670 h 3748"/>
                <a:gd name="T56" fmla="*/ 436400010 w 3484"/>
                <a:gd name="T57" fmla="*/ 430298670 h 3748"/>
                <a:gd name="T58" fmla="*/ 436400010 w 3484"/>
                <a:gd name="T59" fmla="*/ 430298670 h 3748"/>
                <a:gd name="T60" fmla="*/ 436400010 w 3484"/>
                <a:gd name="T61" fmla="*/ 430298670 h 3748"/>
                <a:gd name="T62" fmla="*/ 436400010 w 3484"/>
                <a:gd name="T63" fmla="*/ 430298670 h 3748"/>
                <a:gd name="T64" fmla="*/ 436400010 w 3484"/>
                <a:gd name="T65" fmla="*/ 430298670 h 3748"/>
                <a:gd name="T66" fmla="*/ 436400010 w 3484"/>
                <a:gd name="T67" fmla="*/ 430298670 h 3748"/>
                <a:gd name="T68" fmla="*/ 436400010 w 3484"/>
                <a:gd name="T69" fmla="*/ 430298670 h 3748"/>
                <a:gd name="T70" fmla="*/ 436400010 w 3484"/>
                <a:gd name="T71" fmla="*/ 430298670 h 3748"/>
                <a:gd name="T72" fmla="*/ 436400010 w 3484"/>
                <a:gd name="T73" fmla="*/ 430298670 h 3748"/>
                <a:gd name="T74" fmla="*/ 426338980 w 3484"/>
                <a:gd name="T75" fmla="*/ 430298670 h 3748"/>
                <a:gd name="T76" fmla="*/ 314117575 w 3484"/>
                <a:gd name="T77" fmla="*/ 430298670 h 3748"/>
                <a:gd name="T78" fmla="*/ 192159919 w 3484"/>
                <a:gd name="T79" fmla="*/ 430298670 h 3748"/>
                <a:gd name="T80" fmla="*/ 108122127 w 3484"/>
                <a:gd name="T81" fmla="*/ 430298670 h 3748"/>
                <a:gd name="T82" fmla="*/ 47143286 w 3484"/>
                <a:gd name="T83" fmla="*/ 430298670 h 3748"/>
                <a:gd name="T84" fmla="*/ 171662877 w 3484"/>
                <a:gd name="T85" fmla="*/ 430298670 h 374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84"/>
                <a:gd name="T130" fmla="*/ 0 h 3748"/>
                <a:gd name="T131" fmla="*/ 3484 w 3484"/>
                <a:gd name="T132" fmla="*/ 3748 h 374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84" h="3748">
                  <a:moveTo>
                    <a:pt x="335" y="2259"/>
                  </a:moveTo>
                  <a:lnTo>
                    <a:pt x="417" y="2299"/>
                  </a:lnTo>
                  <a:lnTo>
                    <a:pt x="551" y="2244"/>
                  </a:lnTo>
                  <a:lnTo>
                    <a:pt x="774" y="2034"/>
                  </a:lnTo>
                  <a:lnTo>
                    <a:pt x="854" y="2091"/>
                  </a:lnTo>
                  <a:lnTo>
                    <a:pt x="908" y="2184"/>
                  </a:lnTo>
                  <a:lnTo>
                    <a:pt x="902" y="2260"/>
                  </a:lnTo>
                  <a:lnTo>
                    <a:pt x="900" y="2353"/>
                  </a:lnTo>
                  <a:lnTo>
                    <a:pt x="959" y="2380"/>
                  </a:lnTo>
                  <a:lnTo>
                    <a:pt x="1095" y="2307"/>
                  </a:lnTo>
                  <a:lnTo>
                    <a:pt x="1158" y="2223"/>
                  </a:lnTo>
                  <a:lnTo>
                    <a:pt x="1239" y="2089"/>
                  </a:lnTo>
                  <a:lnTo>
                    <a:pt x="1262" y="1893"/>
                  </a:lnTo>
                  <a:lnTo>
                    <a:pt x="1205" y="1794"/>
                  </a:lnTo>
                  <a:lnTo>
                    <a:pt x="1260" y="1690"/>
                  </a:lnTo>
                  <a:lnTo>
                    <a:pt x="1332" y="1651"/>
                  </a:lnTo>
                  <a:lnTo>
                    <a:pt x="1349" y="1503"/>
                  </a:lnTo>
                  <a:lnTo>
                    <a:pt x="1229" y="1338"/>
                  </a:lnTo>
                  <a:lnTo>
                    <a:pt x="1235" y="1219"/>
                  </a:lnTo>
                  <a:lnTo>
                    <a:pt x="1161" y="1108"/>
                  </a:lnTo>
                  <a:lnTo>
                    <a:pt x="1091" y="975"/>
                  </a:lnTo>
                  <a:lnTo>
                    <a:pt x="1035" y="849"/>
                  </a:lnTo>
                  <a:lnTo>
                    <a:pt x="1062" y="741"/>
                  </a:lnTo>
                  <a:lnTo>
                    <a:pt x="1013" y="709"/>
                  </a:lnTo>
                  <a:lnTo>
                    <a:pt x="933" y="738"/>
                  </a:lnTo>
                  <a:lnTo>
                    <a:pt x="864" y="621"/>
                  </a:lnTo>
                  <a:lnTo>
                    <a:pt x="941" y="645"/>
                  </a:lnTo>
                  <a:lnTo>
                    <a:pt x="1049" y="637"/>
                  </a:lnTo>
                  <a:lnTo>
                    <a:pt x="1122" y="603"/>
                  </a:lnTo>
                  <a:lnTo>
                    <a:pt x="1146" y="474"/>
                  </a:lnTo>
                  <a:lnTo>
                    <a:pt x="1202" y="378"/>
                  </a:lnTo>
                  <a:lnTo>
                    <a:pt x="1175" y="231"/>
                  </a:lnTo>
                  <a:lnTo>
                    <a:pt x="1193" y="75"/>
                  </a:lnTo>
                  <a:lnTo>
                    <a:pt x="1263" y="0"/>
                  </a:lnTo>
                  <a:lnTo>
                    <a:pt x="1311" y="72"/>
                  </a:lnTo>
                  <a:lnTo>
                    <a:pt x="1352" y="157"/>
                  </a:lnTo>
                  <a:lnTo>
                    <a:pt x="1289" y="247"/>
                  </a:lnTo>
                  <a:lnTo>
                    <a:pt x="1269" y="642"/>
                  </a:lnTo>
                  <a:lnTo>
                    <a:pt x="1373" y="714"/>
                  </a:lnTo>
                  <a:lnTo>
                    <a:pt x="1434" y="630"/>
                  </a:lnTo>
                  <a:lnTo>
                    <a:pt x="1464" y="547"/>
                  </a:lnTo>
                  <a:lnTo>
                    <a:pt x="1553" y="504"/>
                  </a:lnTo>
                  <a:lnTo>
                    <a:pt x="1598" y="576"/>
                  </a:lnTo>
                  <a:lnTo>
                    <a:pt x="1553" y="658"/>
                  </a:lnTo>
                  <a:lnTo>
                    <a:pt x="1547" y="730"/>
                  </a:lnTo>
                  <a:lnTo>
                    <a:pt x="1661" y="694"/>
                  </a:lnTo>
                  <a:lnTo>
                    <a:pt x="1746" y="774"/>
                  </a:lnTo>
                  <a:lnTo>
                    <a:pt x="1664" y="943"/>
                  </a:lnTo>
                  <a:lnTo>
                    <a:pt x="1743" y="1023"/>
                  </a:lnTo>
                  <a:lnTo>
                    <a:pt x="1841" y="985"/>
                  </a:lnTo>
                  <a:lnTo>
                    <a:pt x="2009" y="843"/>
                  </a:lnTo>
                  <a:lnTo>
                    <a:pt x="2138" y="841"/>
                  </a:lnTo>
                  <a:lnTo>
                    <a:pt x="2168" y="894"/>
                  </a:lnTo>
                  <a:lnTo>
                    <a:pt x="2054" y="1071"/>
                  </a:lnTo>
                  <a:lnTo>
                    <a:pt x="1953" y="1174"/>
                  </a:lnTo>
                  <a:lnTo>
                    <a:pt x="1809" y="1281"/>
                  </a:lnTo>
                  <a:lnTo>
                    <a:pt x="1701" y="1396"/>
                  </a:lnTo>
                  <a:lnTo>
                    <a:pt x="1644" y="1537"/>
                  </a:lnTo>
                  <a:lnTo>
                    <a:pt x="1581" y="1660"/>
                  </a:lnTo>
                  <a:lnTo>
                    <a:pt x="1572" y="1770"/>
                  </a:lnTo>
                  <a:lnTo>
                    <a:pt x="1644" y="1873"/>
                  </a:lnTo>
                  <a:lnTo>
                    <a:pt x="1769" y="1893"/>
                  </a:lnTo>
                  <a:lnTo>
                    <a:pt x="1890" y="1846"/>
                  </a:lnTo>
                  <a:lnTo>
                    <a:pt x="2012" y="1938"/>
                  </a:lnTo>
                  <a:lnTo>
                    <a:pt x="2093" y="1837"/>
                  </a:lnTo>
                  <a:lnTo>
                    <a:pt x="2216" y="1827"/>
                  </a:lnTo>
                  <a:lnTo>
                    <a:pt x="2288" y="1765"/>
                  </a:lnTo>
                  <a:lnTo>
                    <a:pt x="2405" y="1716"/>
                  </a:lnTo>
                  <a:lnTo>
                    <a:pt x="2908" y="1575"/>
                  </a:lnTo>
                  <a:lnTo>
                    <a:pt x="3156" y="1206"/>
                  </a:lnTo>
                  <a:lnTo>
                    <a:pt x="3332" y="1170"/>
                  </a:lnTo>
                  <a:lnTo>
                    <a:pt x="3480" y="1170"/>
                  </a:lnTo>
                  <a:lnTo>
                    <a:pt x="3484" y="1270"/>
                  </a:lnTo>
                  <a:lnTo>
                    <a:pt x="3401" y="1389"/>
                  </a:lnTo>
                  <a:lnTo>
                    <a:pt x="3347" y="1508"/>
                  </a:lnTo>
                  <a:lnTo>
                    <a:pt x="3392" y="1618"/>
                  </a:lnTo>
                  <a:lnTo>
                    <a:pt x="3310" y="1782"/>
                  </a:lnTo>
                  <a:lnTo>
                    <a:pt x="3219" y="1920"/>
                  </a:lnTo>
                  <a:lnTo>
                    <a:pt x="3145" y="2066"/>
                  </a:lnTo>
                  <a:lnTo>
                    <a:pt x="3127" y="2230"/>
                  </a:lnTo>
                  <a:lnTo>
                    <a:pt x="3081" y="2368"/>
                  </a:lnTo>
                  <a:lnTo>
                    <a:pt x="3054" y="2496"/>
                  </a:lnTo>
                  <a:lnTo>
                    <a:pt x="2972" y="2532"/>
                  </a:lnTo>
                  <a:lnTo>
                    <a:pt x="2853" y="2550"/>
                  </a:lnTo>
                  <a:lnTo>
                    <a:pt x="2734" y="2532"/>
                  </a:lnTo>
                  <a:lnTo>
                    <a:pt x="2615" y="2569"/>
                  </a:lnTo>
                  <a:lnTo>
                    <a:pt x="2432" y="2596"/>
                  </a:lnTo>
                  <a:lnTo>
                    <a:pt x="2249" y="2605"/>
                  </a:lnTo>
                  <a:lnTo>
                    <a:pt x="2195" y="2715"/>
                  </a:lnTo>
                  <a:lnTo>
                    <a:pt x="2213" y="2797"/>
                  </a:lnTo>
                  <a:lnTo>
                    <a:pt x="2204" y="2907"/>
                  </a:lnTo>
                  <a:lnTo>
                    <a:pt x="2277" y="3008"/>
                  </a:lnTo>
                  <a:lnTo>
                    <a:pt x="2387" y="3035"/>
                  </a:lnTo>
                  <a:lnTo>
                    <a:pt x="2487" y="3181"/>
                  </a:lnTo>
                  <a:lnTo>
                    <a:pt x="2432" y="3282"/>
                  </a:lnTo>
                  <a:lnTo>
                    <a:pt x="2597" y="3474"/>
                  </a:lnTo>
                  <a:lnTo>
                    <a:pt x="2496" y="3547"/>
                  </a:lnTo>
                  <a:lnTo>
                    <a:pt x="2487" y="3529"/>
                  </a:lnTo>
                  <a:lnTo>
                    <a:pt x="2377" y="3602"/>
                  </a:lnTo>
                  <a:lnTo>
                    <a:pt x="2286" y="3648"/>
                  </a:lnTo>
                  <a:lnTo>
                    <a:pt x="2176" y="3648"/>
                  </a:lnTo>
                  <a:lnTo>
                    <a:pt x="2094" y="3748"/>
                  </a:lnTo>
                  <a:lnTo>
                    <a:pt x="2030" y="3739"/>
                  </a:lnTo>
                  <a:lnTo>
                    <a:pt x="1986" y="3677"/>
                  </a:lnTo>
                  <a:lnTo>
                    <a:pt x="1902" y="3584"/>
                  </a:lnTo>
                  <a:lnTo>
                    <a:pt x="1829" y="3483"/>
                  </a:lnTo>
                  <a:lnTo>
                    <a:pt x="1737" y="3474"/>
                  </a:lnTo>
                  <a:lnTo>
                    <a:pt x="1634" y="3403"/>
                  </a:lnTo>
                  <a:lnTo>
                    <a:pt x="1436" y="3437"/>
                  </a:lnTo>
                  <a:lnTo>
                    <a:pt x="1308" y="3501"/>
                  </a:lnTo>
                  <a:lnTo>
                    <a:pt x="1207" y="3556"/>
                  </a:lnTo>
                  <a:lnTo>
                    <a:pt x="1116" y="3666"/>
                  </a:lnTo>
                  <a:lnTo>
                    <a:pt x="975" y="3677"/>
                  </a:lnTo>
                  <a:lnTo>
                    <a:pt x="832" y="3556"/>
                  </a:lnTo>
                  <a:lnTo>
                    <a:pt x="759" y="3483"/>
                  </a:lnTo>
                  <a:lnTo>
                    <a:pt x="686" y="3382"/>
                  </a:lnTo>
                  <a:lnTo>
                    <a:pt x="613" y="3300"/>
                  </a:lnTo>
                  <a:lnTo>
                    <a:pt x="485" y="3218"/>
                  </a:lnTo>
                  <a:lnTo>
                    <a:pt x="467" y="3117"/>
                  </a:lnTo>
                  <a:lnTo>
                    <a:pt x="375" y="3062"/>
                  </a:lnTo>
                  <a:lnTo>
                    <a:pt x="302" y="2971"/>
                  </a:lnTo>
                  <a:lnTo>
                    <a:pt x="229" y="2852"/>
                  </a:lnTo>
                  <a:lnTo>
                    <a:pt x="211" y="2742"/>
                  </a:lnTo>
                  <a:lnTo>
                    <a:pt x="101" y="2642"/>
                  </a:lnTo>
                  <a:lnTo>
                    <a:pt x="0" y="2541"/>
                  </a:lnTo>
                  <a:lnTo>
                    <a:pt x="92" y="2459"/>
                  </a:lnTo>
                  <a:lnTo>
                    <a:pt x="220" y="2450"/>
                  </a:lnTo>
                  <a:lnTo>
                    <a:pt x="311" y="2395"/>
                  </a:lnTo>
                  <a:lnTo>
                    <a:pt x="335" y="225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BB993970-2E50-4C96-BB6F-DD389A6C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4146" y="5549888"/>
              <a:ext cx="298450" cy="292100"/>
            </a:xfrm>
            <a:custGeom>
              <a:avLst/>
              <a:gdLst>
                <a:gd name="T0" fmla="*/ 0 w 922"/>
                <a:gd name="T1" fmla="*/ 238599751 h 921"/>
                <a:gd name="T2" fmla="*/ 22240618 w 922"/>
                <a:gd name="T3" fmla="*/ 171071709 h 921"/>
                <a:gd name="T4" fmla="*/ 119995026 w 922"/>
                <a:gd name="T5" fmla="*/ 98541261 h 921"/>
                <a:gd name="T6" fmla="*/ 211543123 w 922"/>
                <a:gd name="T7" fmla="*/ 42017690 h 921"/>
                <a:gd name="T8" fmla="*/ 258093065 w 922"/>
                <a:gd name="T9" fmla="*/ 34014104 h 921"/>
                <a:gd name="T10" fmla="*/ 330503867 w 922"/>
                <a:gd name="T11" fmla="*/ 0 h 921"/>
                <a:gd name="T12" fmla="*/ 389984213 w 922"/>
                <a:gd name="T13" fmla="*/ 45018946 h 921"/>
                <a:gd name="T14" fmla="*/ 437881478 w 922"/>
                <a:gd name="T15" fmla="*/ 111046398 h 921"/>
                <a:gd name="T16" fmla="*/ 437881478 w 922"/>
                <a:gd name="T17" fmla="*/ 208087056 h 921"/>
                <a:gd name="T18" fmla="*/ 351192846 w 922"/>
                <a:gd name="T19" fmla="*/ 391163480 h 921"/>
                <a:gd name="T20" fmla="*/ 91548123 w 922"/>
                <a:gd name="T21" fmla="*/ 429030176 h 921"/>
                <a:gd name="T22" fmla="*/ 98271791 w 922"/>
                <a:gd name="T23" fmla="*/ 397666388 h 921"/>
                <a:gd name="T24" fmla="*/ 76031493 w 922"/>
                <a:gd name="T25" fmla="*/ 362651912 h 921"/>
                <a:gd name="T26" fmla="*/ 39308912 w 922"/>
                <a:gd name="T27" fmla="*/ 314631622 h 921"/>
                <a:gd name="T28" fmla="*/ 23274952 w 922"/>
                <a:gd name="T29" fmla="*/ 276115596 h 921"/>
                <a:gd name="T30" fmla="*/ 0 w 922"/>
                <a:gd name="T31" fmla="*/ 238599751 h 9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22"/>
                <a:gd name="T49" fmla="*/ 0 h 921"/>
                <a:gd name="T50" fmla="*/ 922 w 922"/>
                <a:gd name="T51" fmla="*/ 921 h 92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22" h="921">
                  <a:moveTo>
                    <a:pt x="0" y="477"/>
                  </a:moveTo>
                  <a:lnTo>
                    <a:pt x="43" y="342"/>
                  </a:lnTo>
                  <a:lnTo>
                    <a:pt x="232" y="197"/>
                  </a:lnTo>
                  <a:lnTo>
                    <a:pt x="409" y="84"/>
                  </a:lnTo>
                  <a:lnTo>
                    <a:pt x="499" y="68"/>
                  </a:lnTo>
                  <a:lnTo>
                    <a:pt x="639" y="0"/>
                  </a:lnTo>
                  <a:lnTo>
                    <a:pt x="754" y="90"/>
                  </a:lnTo>
                  <a:lnTo>
                    <a:pt x="877" y="222"/>
                  </a:lnTo>
                  <a:lnTo>
                    <a:pt x="922" y="416"/>
                  </a:lnTo>
                  <a:lnTo>
                    <a:pt x="679" y="782"/>
                  </a:lnTo>
                  <a:lnTo>
                    <a:pt x="177" y="921"/>
                  </a:lnTo>
                  <a:lnTo>
                    <a:pt x="190" y="795"/>
                  </a:lnTo>
                  <a:lnTo>
                    <a:pt x="147" y="725"/>
                  </a:lnTo>
                  <a:lnTo>
                    <a:pt x="76" y="629"/>
                  </a:lnTo>
                  <a:lnTo>
                    <a:pt x="45" y="552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zh-C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5047E96D-B64F-407C-A710-E6FEB1E5D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2183" y="5737213"/>
              <a:ext cx="477838" cy="549275"/>
            </a:xfrm>
            <a:custGeom>
              <a:avLst/>
              <a:gdLst>
                <a:gd name="T0" fmla="*/ 0 w 1481"/>
                <a:gd name="T1" fmla="*/ 430991273 h 1724"/>
                <a:gd name="T2" fmla="*/ 42569797 w 1481"/>
                <a:gd name="T3" fmla="*/ 430991273 h 1724"/>
                <a:gd name="T4" fmla="*/ 51802076 w 1481"/>
                <a:gd name="T5" fmla="*/ 430991273 h 1724"/>
                <a:gd name="T6" fmla="*/ 65649999 w 1481"/>
                <a:gd name="T7" fmla="*/ 430991273 h 1724"/>
                <a:gd name="T8" fmla="*/ 117452088 w 1481"/>
                <a:gd name="T9" fmla="*/ 415199882 h 1724"/>
                <a:gd name="T10" fmla="*/ 131299999 w 1481"/>
                <a:gd name="T11" fmla="*/ 359434216 h 1724"/>
                <a:gd name="T12" fmla="*/ 178486039 w 1481"/>
                <a:gd name="T13" fmla="*/ 313300930 h 1724"/>
                <a:gd name="T14" fmla="*/ 220543148 w 1481"/>
                <a:gd name="T15" fmla="*/ 257535469 h 1724"/>
                <a:gd name="T16" fmla="*/ 244136117 w 1481"/>
                <a:gd name="T17" fmla="*/ 201769854 h 1724"/>
                <a:gd name="T18" fmla="*/ 281577099 w 1481"/>
                <a:gd name="T19" fmla="*/ 174394226 h 1724"/>
                <a:gd name="T20" fmla="*/ 332353501 w 1481"/>
                <a:gd name="T21" fmla="*/ 175915123 h 1724"/>
                <a:gd name="T22" fmla="*/ 386207146 w 1481"/>
                <a:gd name="T23" fmla="*/ 180477711 h 1724"/>
                <a:gd name="T24" fmla="*/ 429289813 w 1481"/>
                <a:gd name="T25" fmla="*/ 184026298 h 1724"/>
                <a:gd name="T26" fmla="*/ 436456591 w 1481"/>
                <a:gd name="T27" fmla="*/ 100378081 h 1724"/>
                <a:gd name="T28" fmla="*/ 436456591 w 1481"/>
                <a:gd name="T29" fmla="*/ 0 h 1724"/>
                <a:gd name="T30" fmla="*/ 436456591 w 1481"/>
                <a:gd name="T31" fmla="*/ 54244795 h 1724"/>
                <a:gd name="T32" fmla="*/ 436456591 w 1481"/>
                <a:gd name="T33" fmla="*/ 130795528 h 1724"/>
                <a:gd name="T34" fmla="*/ 436456591 w 1481"/>
                <a:gd name="T35" fmla="*/ 170338433 h 1724"/>
                <a:gd name="T36" fmla="*/ 436456591 w 1481"/>
                <a:gd name="T37" fmla="*/ 196193267 h 1724"/>
                <a:gd name="T38" fmla="*/ 436456591 w 1481"/>
                <a:gd name="T39" fmla="*/ 156650568 h 1724"/>
                <a:gd name="T40" fmla="*/ 436456591 w 1481"/>
                <a:gd name="T41" fmla="*/ 196193267 h 1724"/>
                <a:gd name="T42" fmla="*/ 436456591 w 1481"/>
                <a:gd name="T43" fmla="*/ 273251025 h 1724"/>
                <a:gd name="T44" fmla="*/ 436456591 w 1481"/>
                <a:gd name="T45" fmla="*/ 315835724 h 1724"/>
                <a:gd name="T46" fmla="*/ 436456591 w 1481"/>
                <a:gd name="T47" fmla="*/ 366024803 h 1724"/>
                <a:gd name="T48" fmla="*/ 436456591 w 1481"/>
                <a:gd name="T49" fmla="*/ 414692677 h 1724"/>
                <a:gd name="T50" fmla="*/ 436456591 w 1481"/>
                <a:gd name="T51" fmla="*/ 430991273 h 1724"/>
                <a:gd name="T52" fmla="*/ 436456591 w 1481"/>
                <a:gd name="T53" fmla="*/ 430991273 h 1724"/>
                <a:gd name="T54" fmla="*/ 436456591 w 1481"/>
                <a:gd name="T55" fmla="*/ 430991273 h 1724"/>
                <a:gd name="T56" fmla="*/ 436456591 w 1481"/>
                <a:gd name="T57" fmla="*/ 430991273 h 1724"/>
                <a:gd name="T58" fmla="*/ 436456591 w 1481"/>
                <a:gd name="T59" fmla="*/ 430991273 h 1724"/>
                <a:gd name="T60" fmla="*/ 436456591 w 1481"/>
                <a:gd name="T61" fmla="*/ 430991273 h 1724"/>
                <a:gd name="T62" fmla="*/ 436456591 w 1481"/>
                <a:gd name="T63" fmla="*/ 430991273 h 1724"/>
                <a:gd name="T64" fmla="*/ 436456591 w 1481"/>
                <a:gd name="T65" fmla="*/ 430991273 h 1724"/>
                <a:gd name="T66" fmla="*/ 436456591 w 1481"/>
                <a:gd name="T67" fmla="*/ 430991273 h 1724"/>
                <a:gd name="T68" fmla="*/ 436456591 w 1481"/>
                <a:gd name="T69" fmla="*/ 430991273 h 1724"/>
                <a:gd name="T70" fmla="*/ 436456591 w 1481"/>
                <a:gd name="T71" fmla="*/ 430991273 h 1724"/>
                <a:gd name="T72" fmla="*/ 436456591 w 1481"/>
                <a:gd name="T73" fmla="*/ 430991273 h 1724"/>
                <a:gd name="T74" fmla="*/ 436456591 w 1481"/>
                <a:gd name="T75" fmla="*/ 430991273 h 1724"/>
                <a:gd name="T76" fmla="*/ 436456591 w 1481"/>
                <a:gd name="T77" fmla="*/ 430991273 h 1724"/>
                <a:gd name="T78" fmla="*/ 436456591 w 1481"/>
                <a:gd name="T79" fmla="*/ 430991273 h 1724"/>
                <a:gd name="T80" fmla="*/ 436456591 w 1481"/>
                <a:gd name="T81" fmla="*/ 430991273 h 1724"/>
                <a:gd name="T82" fmla="*/ 417493016 w 1481"/>
                <a:gd name="T83" fmla="*/ 430991273 h 1724"/>
                <a:gd name="T84" fmla="*/ 412877150 w 1481"/>
                <a:gd name="T85" fmla="*/ 430991273 h 1724"/>
                <a:gd name="T86" fmla="*/ 389284182 w 1481"/>
                <a:gd name="T87" fmla="*/ 430991273 h 1724"/>
                <a:gd name="T88" fmla="*/ 332866097 w 1481"/>
                <a:gd name="T89" fmla="*/ 430991273 h 1724"/>
                <a:gd name="T90" fmla="*/ 290809040 w 1481"/>
                <a:gd name="T91" fmla="*/ 430991273 h 1724"/>
                <a:gd name="T92" fmla="*/ 234390955 w 1481"/>
                <a:gd name="T93" fmla="*/ 430991273 h 1724"/>
                <a:gd name="T94" fmla="*/ 173870069 w 1481"/>
                <a:gd name="T95" fmla="*/ 430991273 h 1724"/>
                <a:gd name="T96" fmla="*/ 159509145 w 1481"/>
                <a:gd name="T97" fmla="*/ 430991273 h 1724"/>
                <a:gd name="T98" fmla="*/ 126684029 w 1481"/>
                <a:gd name="T99" fmla="*/ 430991273 h 1724"/>
                <a:gd name="T100" fmla="*/ 89243176 w 1481"/>
                <a:gd name="T101" fmla="*/ 430991273 h 1724"/>
                <a:gd name="T102" fmla="*/ 47186105 w 1481"/>
                <a:gd name="T103" fmla="*/ 430991273 h 1724"/>
                <a:gd name="T104" fmla="*/ 0 w 1481"/>
                <a:gd name="T105" fmla="*/ 430991273 h 172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481"/>
                <a:gd name="T160" fmla="*/ 0 h 1724"/>
                <a:gd name="T161" fmla="*/ 1481 w 1481"/>
                <a:gd name="T162" fmla="*/ 1724 h 172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481" h="1724">
                  <a:moveTo>
                    <a:pt x="0" y="1176"/>
                  </a:moveTo>
                  <a:lnTo>
                    <a:pt x="83" y="1093"/>
                  </a:lnTo>
                  <a:lnTo>
                    <a:pt x="101" y="993"/>
                  </a:lnTo>
                  <a:lnTo>
                    <a:pt x="128" y="901"/>
                  </a:lnTo>
                  <a:lnTo>
                    <a:pt x="229" y="819"/>
                  </a:lnTo>
                  <a:lnTo>
                    <a:pt x="256" y="709"/>
                  </a:lnTo>
                  <a:lnTo>
                    <a:pt x="348" y="618"/>
                  </a:lnTo>
                  <a:lnTo>
                    <a:pt x="430" y="508"/>
                  </a:lnTo>
                  <a:lnTo>
                    <a:pt x="476" y="398"/>
                  </a:lnTo>
                  <a:lnTo>
                    <a:pt x="549" y="344"/>
                  </a:lnTo>
                  <a:lnTo>
                    <a:pt x="648" y="347"/>
                  </a:lnTo>
                  <a:lnTo>
                    <a:pt x="753" y="356"/>
                  </a:lnTo>
                  <a:lnTo>
                    <a:pt x="837" y="363"/>
                  </a:lnTo>
                  <a:lnTo>
                    <a:pt x="933" y="198"/>
                  </a:lnTo>
                  <a:lnTo>
                    <a:pt x="1023" y="0"/>
                  </a:lnTo>
                  <a:lnTo>
                    <a:pt x="1093" y="107"/>
                  </a:lnTo>
                  <a:lnTo>
                    <a:pt x="1095" y="258"/>
                  </a:lnTo>
                  <a:lnTo>
                    <a:pt x="1141" y="336"/>
                  </a:lnTo>
                  <a:lnTo>
                    <a:pt x="1237" y="387"/>
                  </a:lnTo>
                  <a:lnTo>
                    <a:pt x="1311" y="309"/>
                  </a:lnTo>
                  <a:lnTo>
                    <a:pt x="1381" y="387"/>
                  </a:lnTo>
                  <a:lnTo>
                    <a:pt x="1390" y="539"/>
                  </a:lnTo>
                  <a:lnTo>
                    <a:pt x="1341" y="623"/>
                  </a:lnTo>
                  <a:lnTo>
                    <a:pt x="1285" y="722"/>
                  </a:lnTo>
                  <a:lnTo>
                    <a:pt x="1173" y="818"/>
                  </a:lnTo>
                  <a:lnTo>
                    <a:pt x="1104" y="890"/>
                  </a:lnTo>
                  <a:lnTo>
                    <a:pt x="1093" y="1002"/>
                  </a:lnTo>
                  <a:lnTo>
                    <a:pt x="1165" y="1073"/>
                  </a:lnTo>
                  <a:lnTo>
                    <a:pt x="1279" y="1002"/>
                  </a:lnTo>
                  <a:lnTo>
                    <a:pt x="1437" y="945"/>
                  </a:lnTo>
                  <a:lnTo>
                    <a:pt x="1481" y="1048"/>
                  </a:lnTo>
                  <a:lnTo>
                    <a:pt x="1436" y="1139"/>
                  </a:lnTo>
                  <a:lnTo>
                    <a:pt x="1372" y="1221"/>
                  </a:lnTo>
                  <a:lnTo>
                    <a:pt x="1381" y="1413"/>
                  </a:lnTo>
                  <a:lnTo>
                    <a:pt x="1326" y="1514"/>
                  </a:lnTo>
                  <a:lnTo>
                    <a:pt x="1299" y="1633"/>
                  </a:lnTo>
                  <a:lnTo>
                    <a:pt x="1198" y="1697"/>
                  </a:lnTo>
                  <a:lnTo>
                    <a:pt x="1107" y="1724"/>
                  </a:lnTo>
                  <a:lnTo>
                    <a:pt x="1015" y="1660"/>
                  </a:lnTo>
                  <a:lnTo>
                    <a:pt x="960" y="1678"/>
                  </a:lnTo>
                  <a:lnTo>
                    <a:pt x="869" y="1688"/>
                  </a:lnTo>
                  <a:lnTo>
                    <a:pt x="814" y="1624"/>
                  </a:lnTo>
                  <a:lnTo>
                    <a:pt x="805" y="1550"/>
                  </a:lnTo>
                  <a:lnTo>
                    <a:pt x="759" y="1477"/>
                  </a:lnTo>
                  <a:lnTo>
                    <a:pt x="649" y="1468"/>
                  </a:lnTo>
                  <a:lnTo>
                    <a:pt x="567" y="1505"/>
                  </a:lnTo>
                  <a:lnTo>
                    <a:pt x="457" y="1560"/>
                  </a:lnTo>
                  <a:lnTo>
                    <a:pt x="339" y="1541"/>
                  </a:lnTo>
                  <a:lnTo>
                    <a:pt x="311" y="1477"/>
                  </a:lnTo>
                  <a:lnTo>
                    <a:pt x="247" y="1386"/>
                  </a:lnTo>
                  <a:lnTo>
                    <a:pt x="174" y="1285"/>
                  </a:lnTo>
                  <a:lnTo>
                    <a:pt x="92" y="1276"/>
                  </a:lnTo>
                  <a:lnTo>
                    <a:pt x="0" y="117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zh-C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5FADC53A-F996-434D-9609-EF42702F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0846" y="5670538"/>
              <a:ext cx="571500" cy="592137"/>
            </a:xfrm>
            <a:custGeom>
              <a:avLst/>
              <a:gdLst>
                <a:gd name="T0" fmla="*/ 12287894 w 1772"/>
                <a:gd name="T1" fmla="*/ 430188507 h 1862"/>
                <a:gd name="T2" fmla="*/ 45055605 w 1772"/>
                <a:gd name="T3" fmla="*/ 430188507 h 1862"/>
                <a:gd name="T4" fmla="*/ 129534745 w 1772"/>
                <a:gd name="T5" fmla="*/ 307119174 h 1862"/>
                <a:gd name="T6" fmla="*/ 148990797 w 1772"/>
                <a:gd name="T7" fmla="*/ 169949364 h 1862"/>
                <a:gd name="T8" fmla="*/ 218110050 w 1772"/>
                <a:gd name="T9" fmla="*/ 49925788 h 1862"/>
                <a:gd name="T10" fmla="*/ 299517525 w 1772"/>
                <a:gd name="T11" fmla="*/ 18659149 h 1862"/>
                <a:gd name="T12" fmla="*/ 383996600 w 1772"/>
                <a:gd name="T13" fmla="*/ 92791363 h 1862"/>
                <a:gd name="T14" fmla="*/ 436283135 w 1772"/>
                <a:gd name="T15" fmla="*/ 132126998 h 1862"/>
                <a:gd name="T16" fmla="*/ 436283135 w 1772"/>
                <a:gd name="T17" fmla="*/ 87748500 h 1862"/>
                <a:gd name="T18" fmla="*/ 436283135 w 1772"/>
                <a:gd name="T19" fmla="*/ 184574204 h 1862"/>
                <a:gd name="T20" fmla="*/ 436283135 w 1772"/>
                <a:gd name="T21" fmla="*/ 209285077 h 1862"/>
                <a:gd name="T22" fmla="*/ 436283135 w 1772"/>
                <a:gd name="T23" fmla="*/ 265766624 h 1862"/>
                <a:gd name="T24" fmla="*/ 436283135 w 1772"/>
                <a:gd name="T25" fmla="*/ 339394725 h 1862"/>
                <a:gd name="T26" fmla="*/ 436283135 w 1772"/>
                <a:gd name="T27" fmla="*/ 403945006 h 1862"/>
                <a:gd name="T28" fmla="*/ 436283135 w 1772"/>
                <a:gd name="T29" fmla="*/ 430188507 h 1862"/>
                <a:gd name="T30" fmla="*/ 436283135 w 1772"/>
                <a:gd name="T31" fmla="*/ 430188507 h 1862"/>
                <a:gd name="T32" fmla="*/ 436283135 w 1772"/>
                <a:gd name="T33" fmla="*/ 430188507 h 1862"/>
                <a:gd name="T34" fmla="*/ 436283135 w 1772"/>
                <a:gd name="T35" fmla="*/ 430188507 h 1862"/>
                <a:gd name="T36" fmla="*/ 436283135 w 1772"/>
                <a:gd name="T37" fmla="*/ 430188507 h 1862"/>
                <a:gd name="T38" fmla="*/ 436283135 w 1772"/>
                <a:gd name="T39" fmla="*/ 430188507 h 1862"/>
                <a:gd name="T40" fmla="*/ 436283135 w 1772"/>
                <a:gd name="T41" fmla="*/ 430188507 h 1862"/>
                <a:gd name="T42" fmla="*/ 436283135 w 1772"/>
                <a:gd name="T43" fmla="*/ 430188507 h 1862"/>
                <a:gd name="T44" fmla="*/ 436283135 w 1772"/>
                <a:gd name="T45" fmla="*/ 430188507 h 1862"/>
                <a:gd name="T46" fmla="*/ 436283135 w 1772"/>
                <a:gd name="T47" fmla="*/ 430188507 h 1862"/>
                <a:gd name="T48" fmla="*/ 434172193 w 1772"/>
                <a:gd name="T49" fmla="*/ 430188507 h 1862"/>
                <a:gd name="T50" fmla="*/ 373244881 w 1772"/>
                <a:gd name="T51" fmla="*/ 430188507 h 1862"/>
                <a:gd name="T52" fmla="*/ 298493572 w 1772"/>
                <a:gd name="T53" fmla="*/ 430188507 h 1862"/>
                <a:gd name="T54" fmla="*/ 274941809 w 1772"/>
                <a:gd name="T55" fmla="*/ 430188507 h 1862"/>
                <a:gd name="T56" fmla="*/ 186366348 w 1772"/>
                <a:gd name="T57" fmla="*/ 430188507 h 1862"/>
                <a:gd name="T58" fmla="*/ 134654928 w 1772"/>
                <a:gd name="T59" fmla="*/ 430188507 h 1862"/>
                <a:gd name="T60" fmla="*/ 69119539 w 1772"/>
                <a:gd name="T61" fmla="*/ 430188507 h 1862"/>
                <a:gd name="T62" fmla="*/ 27135931 w 1772"/>
                <a:gd name="T63" fmla="*/ 430188507 h 18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772"/>
                <a:gd name="T97" fmla="*/ 0 h 1862"/>
                <a:gd name="T98" fmla="*/ 1772 w 1772"/>
                <a:gd name="T99" fmla="*/ 1862 h 18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772" h="1862">
                  <a:moveTo>
                    <a:pt x="0" y="1321"/>
                  </a:moveTo>
                  <a:lnTo>
                    <a:pt x="24" y="1200"/>
                  </a:lnTo>
                  <a:lnTo>
                    <a:pt x="72" y="1054"/>
                  </a:lnTo>
                  <a:lnTo>
                    <a:pt x="88" y="897"/>
                  </a:lnTo>
                  <a:lnTo>
                    <a:pt x="163" y="744"/>
                  </a:lnTo>
                  <a:lnTo>
                    <a:pt x="253" y="609"/>
                  </a:lnTo>
                  <a:lnTo>
                    <a:pt x="337" y="444"/>
                  </a:lnTo>
                  <a:lnTo>
                    <a:pt x="291" y="337"/>
                  </a:lnTo>
                  <a:lnTo>
                    <a:pt x="343" y="219"/>
                  </a:lnTo>
                  <a:lnTo>
                    <a:pt x="426" y="99"/>
                  </a:lnTo>
                  <a:lnTo>
                    <a:pt x="426" y="0"/>
                  </a:lnTo>
                  <a:lnTo>
                    <a:pt x="585" y="37"/>
                  </a:lnTo>
                  <a:lnTo>
                    <a:pt x="712" y="87"/>
                  </a:lnTo>
                  <a:lnTo>
                    <a:pt x="750" y="184"/>
                  </a:lnTo>
                  <a:lnTo>
                    <a:pt x="840" y="207"/>
                  </a:lnTo>
                  <a:lnTo>
                    <a:pt x="1017" y="262"/>
                  </a:lnTo>
                  <a:lnTo>
                    <a:pt x="1152" y="247"/>
                  </a:lnTo>
                  <a:lnTo>
                    <a:pt x="1285" y="174"/>
                  </a:lnTo>
                  <a:lnTo>
                    <a:pt x="1393" y="249"/>
                  </a:lnTo>
                  <a:lnTo>
                    <a:pt x="1512" y="366"/>
                  </a:lnTo>
                  <a:lnTo>
                    <a:pt x="1630" y="279"/>
                  </a:lnTo>
                  <a:lnTo>
                    <a:pt x="1752" y="415"/>
                  </a:lnTo>
                  <a:lnTo>
                    <a:pt x="1772" y="481"/>
                  </a:lnTo>
                  <a:lnTo>
                    <a:pt x="1689" y="527"/>
                  </a:lnTo>
                  <a:lnTo>
                    <a:pt x="1616" y="573"/>
                  </a:lnTo>
                  <a:lnTo>
                    <a:pt x="1543" y="673"/>
                  </a:lnTo>
                  <a:lnTo>
                    <a:pt x="1516" y="783"/>
                  </a:lnTo>
                  <a:lnTo>
                    <a:pt x="1424" y="801"/>
                  </a:lnTo>
                  <a:lnTo>
                    <a:pt x="1351" y="865"/>
                  </a:lnTo>
                  <a:lnTo>
                    <a:pt x="1278" y="865"/>
                  </a:lnTo>
                  <a:lnTo>
                    <a:pt x="1196" y="975"/>
                  </a:lnTo>
                  <a:lnTo>
                    <a:pt x="1123" y="1003"/>
                  </a:lnTo>
                  <a:lnTo>
                    <a:pt x="1177" y="1112"/>
                  </a:lnTo>
                  <a:lnTo>
                    <a:pt x="1123" y="1213"/>
                  </a:lnTo>
                  <a:lnTo>
                    <a:pt x="1132" y="1304"/>
                  </a:lnTo>
                  <a:lnTo>
                    <a:pt x="1196" y="1377"/>
                  </a:lnTo>
                  <a:lnTo>
                    <a:pt x="1260" y="1359"/>
                  </a:lnTo>
                  <a:lnTo>
                    <a:pt x="1324" y="1414"/>
                  </a:lnTo>
                  <a:lnTo>
                    <a:pt x="1388" y="1469"/>
                  </a:lnTo>
                  <a:lnTo>
                    <a:pt x="1443" y="1560"/>
                  </a:lnTo>
                  <a:lnTo>
                    <a:pt x="1488" y="1633"/>
                  </a:lnTo>
                  <a:lnTo>
                    <a:pt x="1433" y="1734"/>
                  </a:lnTo>
                  <a:lnTo>
                    <a:pt x="1315" y="1734"/>
                  </a:lnTo>
                  <a:lnTo>
                    <a:pt x="1241" y="1771"/>
                  </a:lnTo>
                  <a:lnTo>
                    <a:pt x="1177" y="1771"/>
                  </a:lnTo>
                  <a:lnTo>
                    <a:pt x="1086" y="1816"/>
                  </a:lnTo>
                  <a:lnTo>
                    <a:pt x="1004" y="1862"/>
                  </a:lnTo>
                  <a:lnTo>
                    <a:pt x="958" y="1844"/>
                  </a:lnTo>
                  <a:lnTo>
                    <a:pt x="903" y="1807"/>
                  </a:lnTo>
                  <a:lnTo>
                    <a:pt x="848" y="1734"/>
                  </a:lnTo>
                  <a:lnTo>
                    <a:pt x="775" y="1688"/>
                  </a:lnTo>
                  <a:lnTo>
                    <a:pt x="729" y="1734"/>
                  </a:lnTo>
                  <a:lnTo>
                    <a:pt x="629" y="1716"/>
                  </a:lnTo>
                  <a:lnTo>
                    <a:pt x="583" y="1661"/>
                  </a:lnTo>
                  <a:lnTo>
                    <a:pt x="519" y="1606"/>
                  </a:lnTo>
                  <a:lnTo>
                    <a:pt x="537" y="1524"/>
                  </a:lnTo>
                  <a:lnTo>
                    <a:pt x="428" y="1469"/>
                  </a:lnTo>
                  <a:lnTo>
                    <a:pt x="364" y="1533"/>
                  </a:lnTo>
                  <a:lnTo>
                    <a:pt x="355" y="1606"/>
                  </a:lnTo>
                  <a:lnTo>
                    <a:pt x="263" y="1615"/>
                  </a:lnTo>
                  <a:lnTo>
                    <a:pt x="181" y="1615"/>
                  </a:lnTo>
                  <a:lnTo>
                    <a:pt x="135" y="1569"/>
                  </a:lnTo>
                  <a:lnTo>
                    <a:pt x="117" y="1487"/>
                  </a:lnTo>
                  <a:lnTo>
                    <a:pt x="53" y="1432"/>
                  </a:lnTo>
                  <a:lnTo>
                    <a:pt x="0" y="132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zh-C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A6921B3F-9017-4C89-8DC9-6002B9216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9046" y="6091225"/>
              <a:ext cx="895350" cy="695325"/>
            </a:xfrm>
            <a:custGeom>
              <a:avLst/>
              <a:gdLst>
                <a:gd name="T0" fmla="*/ 0 w 2772"/>
                <a:gd name="T1" fmla="*/ 430085594 h 2187"/>
                <a:gd name="T2" fmla="*/ 70450747 w 2772"/>
                <a:gd name="T3" fmla="*/ 430085594 h 2187"/>
                <a:gd name="T4" fmla="*/ 117760893 w 2772"/>
                <a:gd name="T5" fmla="*/ 430085594 h 2187"/>
                <a:gd name="T6" fmla="*/ 159928611 w 2772"/>
                <a:gd name="T7" fmla="*/ 430085594 h 2187"/>
                <a:gd name="T8" fmla="*/ 234493388 w 2772"/>
                <a:gd name="T9" fmla="*/ 430085594 h 2187"/>
                <a:gd name="T10" fmla="*/ 341969633 w 2772"/>
                <a:gd name="T11" fmla="*/ 430085594 h 2187"/>
                <a:gd name="T12" fmla="*/ 399564245 w 2772"/>
                <a:gd name="T13" fmla="*/ 430085594 h 2187"/>
                <a:gd name="T14" fmla="*/ 409849049 w 2772"/>
                <a:gd name="T15" fmla="*/ 430085594 h 2187"/>
                <a:gd name="T16" fmla="*/ 394936041 w 2772"/>
                <a:gd name="T17" fmla="*/ 345606438 h 2187"/>
                <a:gd name="T18" fmla="*/ 286945598 w 2772"/>
                <a:gd name="T19" fmla="*/ 259456898 h 2187"/>
                <a:gd name="T20" fmla="*/ 253005994 w 2772"/>
                <a:gd name="T21" fmla="*/ 152651360 h 2187"/>
                <a:gd name="T22" fmla="*/ 271518808 w 2772"/>
                <a:gd name="T23" fmla="*/ 56929185 h 2187"/>
                <a:gd name="T24" fmla="*/ 436933644 w 2772"/>
                <a:gd name="T25" fmla="*/ 38792643 h 2187"/>
                <a:gd name="T26" fmla="*/ 436933644 w 2772"/>
                <a:gd name="T27" fmla="*/ 28716663 h 2187"/>
                <a:gd name="T28" fmla="*/ 436933644 w 2772"/>
                <a:gd name="T29" fmla="*/ 0 h 2187"/>
                <a:gd name="T30" fmla="*/ 436933644 w 2772"/>
                <a:gd name="T31" fmla="*/ 83126930 h 2187"/>
                <a:gd name="T32" fmla="*/ 436933644 w 2772"/>
                <a:gd name="T33" fmla="*/ 149124585 h 2187"/>
                <a:gd name="T34" fmla="*/ 436933644 w 2772"/>
                <a:gd name="T35" fmla="*/ 143582993 h 2187"/>
                <a:gd name="T36" fmla="*/ 436933644 w 2772"/>
                <a:gd name="T37" fmla="*/ 73554730 h 2187"/>
                <a:gd name="T38" fmla="*/ 436933644 w 2772"/>
                <a:gd name="T39" fmla="*/ 143582993 h 2187"/>
                <a:gd name="T40" fmla="*/ 436933644 w 2772"/>
                <a:gd name="T41" fmla="*/ 199000861 h 2187"/>
                <a:gd name="T42" fmla="*/ 436933644 w 2772"/>
                <a:gd name="T43" fmla="*/ 185398361 h 2187"/>
                <a:gd name="T44" fmla="*/ 436933644 w 2772"/>
                <a:gd name="T45" fmla="*/ 244342645 h 2187"/>
                <a:gd name="T46" fmla="*/ 436933644 w 2772"/>
                <a:gd name="T47" fmla="*/ 271548055 h 2187"/>
                <a:gd name="T48" fmla="*/ 436933644 w 2772"/>
                <a:gd name="T49" fmla="*/ 226709590 h 2187"/>
                <a:gd name="T50" fmla="*/ 436933644 w 2772"/>
                <a:gd name="T51" fmla="*/ 208069228 h 2187"/>
                <a:gd name="T52" fmla="*/ 436933644 w 2772"/>
                <a:gd name="T53" fmla="*/ 281623881 h 2187"/>
                <a:gd name="T54" fmla="*/ 436933644 w 2772"/>
                <a:gd name="T55" fmla="*/ 430085594 h 2187"/>
                <a:gd name="T56" fmla="*/ 436933644 w 2772"/>
                <a:gd name="T57" fmla="*/ 430085594 h 2187"/>
                <a:gd name="T58" fmla="*/ 436933644 w 2772"/>
                <a:gd name="T59" fmla="*/ 430085594 h 2187"/>
                <a:gd name="T60" fmla="*/ 436933644 w 2772"/>
                <a:gd name="T61" fmla="*/ 430085594 h 2187"/>
                <a:gd name="T62" fmla="*/ 436933644 w 2772"/>
                <a:gd name="T63" fmla="*/ 430085594 h 2187"/>
                <a:gd name="T64" fmla="*/ 436933644 w 2772"/>
                <a:gd name="T65" fmla="*/ 430085594 h 2187"/>
                <a:gd name="T66" fmla="*/ 436933644 w 2772"/>
                <a:gd name="T67" fmla="*/ 430085594 h 2187"/>
                <a:gd name="T68" fmla="*/ 436933644 w 2772"/>
                <a:gd name="T69" fmla="*/ 430085594 h 2187"/>
                <a:gd name="T70" fmla="*/ 436933644 w 2772"/>
                <a:gd name="T71" fmla="*/ 430085594 h 2187"/>
                <a:gd name="T72" fmla="*/ 436933644 w 2772"/>
                <a:gd name="T73" fmla="*/ 430085594 h 2187"/>
                <a:gd name="T74" fmla="*/ 436933644 w 2772"/>
                <a:gd name="T75" fmla="*/ 430085594 h 2187"/>
                <a:gd name="T76" fmla="*/ 436933644 w 2772"/>
                <a:gd name="T77" fmla="*/ 430085594 h 2187"/>
                <a:gd name="T78" fmla="*/ 436933644 w 2772"/>
                <a:gd name="T79" fmla="*/ 430085594 h 2187"/>
                <a:gd name="T80" fmla="*/ 436933644 w 2772"/>
                <a:gd name="T81" fmla="*/ 430085594 h 2187"/>
                <a:gd name="T82" fmla="*/ 357396839 w 2772"/>
                <a:gd name="T83" fmla="*/ 430085594 h 2187"/>
                <a:gd name="T84" fmla="*/ 249406188 w 2772"/>
                <a:gd name="T85" fmla="*/ 430085594 h 2187"/>
                <a:gd name="T86" fmla="*/ 183583514 w 2772"/>
                <a:gd name="T87" fmla="*/ 430085594 h 2187"/>
                <a:gd name="T88" fmla="*/ 51938258 w 2772"/>
                <a:gd name="T89" fmla="*/ 430085594 h 218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772"/>
                <a:gd name="T136" fmla="*/ 0 h 2187"/>
                <a:gd name="T137" fmla="*/ 2772 w 2772"/>
                <a:gd name="T138" fmla="*/ 2187 h 218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772" h="2187">
                  <a:moveTo>
                    <a:pt x="37" y="1757"/>
                  </a:moveTo>
                  <a:lnTo>
                    <a:pt x="0" y="1629"/>
                  </a:lnTo>
                  <a:lnTo>
                    <a:pt x="92" y="1556"/>
                  </a:lnTo>
                  <a:lnTo>
                    <a:pt x="137" y="1464"/>
                  </a:lnTo>
                  <a:lnTo>
                    <a:pt x="137" y="1373"/>
                  </a:lnTo>
                  <a:lnTo>
                    <a:pt x="229" y="1254"/>
                  </a:lnTo>
                  <a:lnTo>
                    <a:pt x="273" y="1193"/>
                  </a:lnTo>
                  <a:lnTo>
                    <a:pt x="311" y="1245"/>
                  </a:lnTo>
                  <a:lnTo>
                    <a:pt x="377" y="1253"/>
                  </a:lnTo>
                  <a:lnTo>
                    <a:pt x="456" y="1154"/>
                  </a:lnTo>
                  <a:lnTo>
                    <a:pt x="569" y="1154"/>
                  </a:lnTo>
                  <a:lnTo>
                    <a:pt x="665" y="1106"/>
                  </a:lnTo>
                  <a:lnTo>
                    <a:pt x="768" y="1035"/>
                  </a:lnTo>
                  <a:lnTo>
                    <a:pt x="777" y="1052"/>
                  </a:lnTo>
                  <a:lnTo>
                    <a:pt x="876" y="981"/>
                  </a:lnTo>
                  <a:lnTo>
                    <a:pt x="797" y="887"/>
                  </a:lnTo>
                  <a:lnTo>
                    <a:pt x="714" y="786"/>
                  </a:lnTo>
                  <a:lnTo>
                    <a:pt x="768" y="686"/>
                  </a:lnTo>
                  <a:lnTo>
                    <a:pt x="666" y="542"/>
                  </a:lnTo>
                  <a:lnTo>
                    <a:pt x="558" y="515"/>
                  </a:lnTo>
                  <a:lnTo>
                    <a:pt x="485" y="414"/>
                  </a:lnTo>
                  <a:lnTo>
                    <a:pt x="492" y="303"/>
                  </a:lnTo>
                  <a:lnTo>
                    <a:pt x="477" y="219"/>
                  </a:lnTo>
                  <a:lnTo>
                    <a:pt x="528" y="113"/>
                  </a:lnTo>
                  <a:lnTo>
                    <a:pt x="680" y="104"/>
                  </a:lnTo>
                  <a:lnTo>
                    <a:pt x="885" y="77"/>
                  </a:lnTo>
                  <a:lnTo>
                    <a:pt x="1016" y="38"/>
                  </a:lnTo>
                  <a:lnTo>
                    <a:pt x="1133" y="57"/>
                  </a:lnTo>
                  <a:lnTo>
                    <a:pt x="1253" y="39"/>
                  </a:lnTo>
                  <a:lnTo>
                    <a:pt x="1337" y="0"/>
                  </a:lnTo>
                  <a:lnTo>
                    <a:pt x="1389" y="110"/>
                  </a:lnTo>
                  <a:lnTo>
                    <a:pt x="1455" y="165"/>
                  </a:lnTo>
                  <a:lnTo>
                    <a:pt x="1473" y="251"/>
                  </a:lnTo>
                  <a:lnTo>
                    <a:pt x="1520" y="296"/>
                  </a:lnTo>
                  <a:lnTo>
                    <a:pt x="1608" y="293"/>
                  </a:lnTo>
                  <a:lnTo>
                    <a:pt x="1692" y="285"/>
                  </a:lnTo>
                  <a:lnTo>
                    <a:pt x="1701" y="212"/>
                  </a:lnTo>
                  <a:lnTo>
                    <a:pt x="1764" y="146"/>
                  </a:lnTo>
                  <a:lnTo>
                    <a:pt x="1872" y="204"/>
                  </a:lnTo>
                  <a:lnTo>
                    <a:pt x="1854" y="285"/>
                  </a:lnTo>
                  <a:lnTo>
                    <a:pt x="1926" y="344"/>
                  </a:lnTo>
                  <a:lnTo>
                    <a:pt x="1962" y="395"/>
                  </a:lnTo>
                  <a:lnTo>
                    <a:pt x="2067" y="411"/>
                  </a:lnTo>
                  <a:lnTo>
                    <a:pt x="2111" y="368"/>
                  </a:lnTo>
                  <a:lnTo>
                    <a:pt x="2186" y="411"/>
                  </a:lnTo>
                  <a:lnTo>
                    <a:pt x="2240" y="485"/>
                  </a:lnTo>
                  <a:lnTo>
                    <a:pt x="2289" y="522"/>
                  </a:lnTo>
                  <a:lnTo>
                    <a:pt x="2343" y="539"/>
                  </a:lnTo>
                  <a:lnTo>
                    <a:pt x="2432" y="489"/>
                  </a:lnTo>
                  <a:lnTo>
                    <a:pt x="2511" y="450"/>
                  </a:lnTo>
                  <a:lnTo>
                    <a:pt x="2574" y="450"/>
                  </a:lnTo>
                  <a:lnTo>
                    <a:pt x="2655" y="413"/>
                  </a:lnTo>
                  <a:lnTo>
                    <a:pt x="2772" y="413"/>
                  </a:lnTo>
                  <a:lnTo>
                    <a:pt x="2706" y="559"/>
                  </a:lnTo>
                  <a:lnTo>
                    <a:pt x="2642" y="660"/>
                  </a:lnTo>
                  <a:lnTo>
                    <a:pt x="2661" y="952"/>
                  </a:lnTo>
                  <a:lnTo>
                    <a:pt x="2615" y="1062"/>
                  </a:lnTo>
                  <a:lnTo>
                    <a:pt x="2633" y="1272"/>
                  </a:lnTo>
                  <a:lnTo>
                    <a:pt x="2588" y="1455"/>
                  </a:lnTo>
                  <a:lnTo>
                    <a:pt x="2496" y="1474"/>
                  </a:lnTo>
                  <a:lnTo>
                    <a:pt x="2377" y="1410"/>
                  </a:lnTo>
                  <a:lnTo>
                    <a:pt x="2277" y="1419"/>
                  </a:lnTo>
                  <a:lnTo>
                    <a:pt x="2149" y="1437"/>
                  </a:lnTo>
                  <a:lnTo>
                    <a:pt x="2112" y="1510"/>
                  </a:lnTo>
                  <a:lnTo>
                    <a:pt x="2176" y="1574"/>
                  </a:lnTo>
                  <a:lnTo>
                    <a:pt x="2240" y="1647"/>
                  </a:lnTo>
                  <a:lnTo>
                    <a:pt x="2286" y="1730"/>
                  </a:lnTo>
                  <a:lnTo>
                    <a:pt x="2185" y="1757"/>
                  </a:lnTo>
                  <a:lnTo>
                    <a:pt x="2048" y="1766"/>
                  </a:lnTo>
                  <a:lnTo>
                    <a:pt x="1966" y="1711"/>
                  </a:lnTo>
                  <a:lnTo>
                    <a:pt x="1847" y="1720"/>
                  </a:lnTo>
                  <a:lnTo>
                    <a:pt x="1673" y="1711"/>
                  </a:lnTo>
                  <a:lnTo>
                    <a:pt x="1573" y="1666"/>
                  </a:lnTo>
                  <a:lnTo>
                    <a:pt x="1445" y="1693"/>
                  </a:lnTo>
                  <a:lnTo>
                    <a:pt x="1335" y="1757"/>
                  </a:lnTo>
                  <a:lnTo>
                    <a:pt x="1326" y="1885"/>
                  </a:lnTo>
                  <a:lnTo>
                    <a:pt x="1381" y="1967"/>
                  </a:lnTo>
                  <a:lnTo>
                    <a:pt x="1298" y="2031"/>
                  </a:lnTo>
                  <a:lnTo>
                    <a:pt x="1234" y="2150"/>
                  </a:lnTo>
                  <a:lnTo>
                    <a:pt x="1125" y="2187"/>
                  </a:lnTo>
                  <a:lnTo>
                    <a:pt x="1042" y="2187"/>
                  </a:lnTo>
                  <a:lnTo>
                    <a:pt x="951" y="2178"/>
                  </a:lnTo>
                  <a:lnTo>
                    <a:pt x="814" y="2168"/>
                  </a:lnTo>
                  <a:lnTo>
                    <a:pt x="695" y="2123"/>
                  </a:lnTo>
                  <a:lnTo>
                    <a:pt x="576" y="2114"/>
                  </a:lnTo>
                  <a:lnTo>
                    <a:pt x="485" y="2068"/>
                  </a:lnTo>
                  <a:lnTo>
                    <a:pt x="421" y="2004"/>
                  </a:lnTo>
                  <a:lnTo>
                    <a:pt x="357" y="1949"/>
                  </a:lnTo>
                  <a:lnTo>
                    <a:pt x="247" y="1894"/>
                  </a:lnTo>
                  <a:lnTo>
                    <a:pt x="101" y="1839"/>
                  </a:lnTo>
                  <a:lnTo>
                    <a:pt x="37" y="17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zh-C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3EC3453-E0EA-424C-907A-A2918EB2B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5371" y="6380150"/>
              <a:ext cx="282575" cy="228600"/>
            </a:xfrm>
            <a:custGeom>
              <a:avLst/>
              <a:gdLst>
                <a:gd name="T0" fmla="*/ 0 w 878"/>
                <a:gd name="T1" fmla="*/ 135121672 h 715"/>
                <a:gd name="T2" fmla="*/ 45265061 w 878"/>
                <a:gd name="T3" fmla="*/ 77285298 h 715"/>
                <a:gd name="T4" fmla="*/ 162750426 w 878"/>
                <a:gd name="T5" fmla="*/ 15866550 h 715"/>
                <a:gd name="T6" fmla="*/ 263452201 w 878"/>
                <a:gd name="T7" fmla="*/ 0 h 715"/>
                <a:gd name="T8" fmla="*/ 317363386 w 878"/>
                <a:gd name="T9" fmla="*/ 35315816 h 715"/>
                <a:gd name="T10" fmla="*/ 361102633 w 878"/>
                <a:gd name="T11" fmla="*/ 38898532 h 715"/>
                <a:gd name="T12" fmla="*/ 401281350 w 878"/>
                <a:gd name="T13" fmla="*/ 92128338 h 715"/>
                <a:gd name="T14" fmla="*/ 435366619 w 878"/>
                <a:gd name="T15" fmla="*/ 144846340 h 715"/>
                <a:gd name="T16" fmla="*/ 376868949 w 878"/>
                <a:gd name="T17" fmla="*/ 236462526 h 715"/>
                <a:gd name="T18" fmla="*/ 376360332 w 878"/>
                <a:gd name="T19" fmla="*/ 284062132 h 715"/>
                <a:gd name="T20" fmla="*/ 353981987 w 878"/>
                <a:gd name="T21" fmla="*/ 330638207 h 715"/>
                <a:gd name="T22" fmla="*/ 306682831 w 878"/>
                <a:gd name="T23" fmla="*/ 365954217 h 715"/>
                <a:gd name="T24" fmla="*/ 255823352 w 878"/>
                <a:gd name="T25" fmla="*/ 343945746 h 715"/>
                <a:gd name="T26" fmla="*/ 209032451 w 878"/>
                <a:gd name="T27" fmla="*/ 306582471 h 715"/>
                <a:gd name="T28" fmla="*/ 167327777 w 878"/>
                <a:gd name="T29" fmla="*/ 306582471 h 715"/>
                <a:gd name="T30" fmla="*/ 111382433 w 878"/>
                <a:gd name="T31" fmla="*/ 292763270 h 715"/>
                <a:gd name="T32" fmla="*/ 83409580 w 878"/>
                <a:gd name="T33" fmla="*/ 245675327 h 715"/>
                <a:gd name="T34" fmla="*/ 27972841 w 878"/>
                <a:gd name="T35" fmla="*/ 199099612 h 715"/>
                <a:gd name="T36" fmla="*/ 0 w 878"/>
                <a:gd name="T37" fmla="*/ 135121672 h 7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78"/>
                <a:gd name="T58" fmla="*/ 0 h 715"/>
                <a:gd name="T59" fmla="*/ 878 w 878"/>
                <a:gd name="T60" fmla="*/ 715 h 71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78" h="715">
                  <a:moveTo>
                    <a:pt x="0" y="264"/>
                  </a:moveTo>
                  <a:lnTo>
                    <a:pt x="89" y="151"/>
                  </a:lnTo>
                  <a:lnTo>
                    <a:pt x="320" y="31"/>
                  </a:lnTo>
                  <a:lnTo>
                    <a:pt x="518" y="0"/>
                  </a:lnTo>
                  <a:lnTo>
                    <a:pt x="624" y="69"/>
                  </a:lnTo>
                  <a:lnTo>
                    <a:pt x="710" y="76"/>
                  </a:lnTo>
                  <a:lnTo>
                    <a:pt x="789" y="180"/>
                  </a:lnTo>
                  <a:lnTo>
                    <a:pt x="878" y="283"/>
                  </a:lnTo>
                  <a:lnTo>
                    <a:pt x="741" y="462"/>
                  </a:lnTo>
                  <a:lnTo>
                    <a:pt x="740" y="555"/>
                  </a:lnTo>
                  <a:lnTo>
                    <a:pt x="696" y="646"/>
                  </a:lnTo>
                  <a:lnTo>
                    <a:pt x="603" y="715"/>
                  </a:lnTo>
                  <a:lnTo>
                    <a:pt x="503" y="672"/>
                  </a:lnTo>
                  <a:lnTo>
                    <a:pt x="411" y="599"/>
                  </a:lnTo>
                  <a:lnTo>
                    <a:pt x="329" y="599"/>
                  </a:lnTo>
                  <a:lnTo>
                    <a:pt x="219" y="572"/>
                  </a:lnTo>
                  <a:lnTo>
                    <a:pt x="164" y="480"/>
                  </a:lnTo>
                  <a:lnTo>
                    <a:pt x="55" y="389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zh-C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39DECE27-CCEE-44F8-9E42-59E45B45A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7508" y="6538900"/>
              <a:ext cx="1085850" cy="668337"/>
            </a:xfrm>
            <a:custGeom>
              <a:avLst/>
              <a:gdLst>
                <a:gd name="T0" fmla="*/ 32340265 w 3364"/>
                <a:gd name="T1" fmla="*/ 313002390 h 2101"/>
                <a:gd name="T2" fmla="*/ 47740200 w 3364"/>
                <a:gd name="T3" fmla="*/ 240422239 h 2101"/>
                <a:gd name="T4" fmla="*/ 106260692 w 3364"/>
                <a:gd name="T5" fmla="*/ 143648516 h 2101"/>
                <a:gd name="T6" fmla="*/ 223814391 w 3364"/>
                <a:gd name="T7" fmla="*/ 151712988 h 2101"/>
                <a:gd name="T8" fmla="*/ 375761936 w 3364"/>
                <a:gd name="T9" fmla="*/ 152721086 h 2101"/>
                <a:gd name="T10" fmla="*/ 436646266 w 3364"/>
                <a:gd name="T11" fmla="*/ 175402358 h 2101"/>
                <a:gd name="T12" fmla="*/ 436646266 w 3364"/>
                <a:gd name="T13" fmla="*/ 119958941 h 2101"/>
                <a:gd name="T14" fmla="*/ 436646266 w 3364"/>
                <a:gd name="T15" fmla="*/ 51411065 h 2101"/>
                <a:gd name="T16" fmla="*/ 436646266 w 3364"/>
                <a:gd name="T17" fmla="*/ 8064534 h 2101"/>
                <a:gd name="T18" fmla="*/ 436646266 w 3364"/>
                <a:gd name="T19" fmla="*/ 33265873 h 2101"/>
                <a:gd name="T20" fmla="*/ 436646266 w 3364"/>
                <a:gd name="T21" fmla="*/ 78628557 h 2101"/>
                <a:gd name="T22" fmla="*/ 436646266 w 3364"/>
                <a:gd name="T23" fmla="*/ 134071897 h 2101"/>
                <a:gd name="T24" fmla="*/ 436646266 w 3364"/>
                <a:gd name="T25" fmla="*/ 138608130 h 2101"/>
                <a:gd name="T26" fmla="*/ 436646266 w 3364"/>
                <a:gd name="T27" fmla="*/ 207660146 h 2101"/>
                <a:gd name="T28" fmla="*/ 436646266 w 3364"/>
                <a:gd name="T29" fmla="*/ 226309284 h 2101"/>
                <a:gd name="T30" fmla="*/ 436646266 w 3364"/>
                <a:gd name="T31" fmla="*/ 248990555 h 2101"/>
                <a:gd name="T32" fmla="*/ 436646266 w 3364"/>
                <a:gd name="T33" fmla="*/ 308970205 h 2101"/>
                <a:gd name="T34" fmla="*/ 436646266 w 3364"/>
                <a:gd name="T35" fmla="*/ 341227891 h 2101"/>
                <a:gd name="T36" fmla="*/ 436646266 w 3364"/>
                <a:gd name="T37" fmla="*/ 382558660 h 2101"/>
                <a:gd name="T38" fmla="*/ 436646266 w 3364"/>
                <a:gd name="T39" fmla="*/ 430314127 h 2101"/>
                <a:gd name="T40" fmla="*/ 436646266 w 3364"/>
                <a:gd name="T41" fmla="*/ 430314127 h 2101"/>
                <a:gd name="T42" fmla="*/ 436646266 w 3364"/>
                <a:gd name="T43" fmla="*/ 430314127 h 2101"/>
                <a:gd name="T44" fmla="*/ 436646266 w 3364"/>
                <a:gd name="T45" fmla="*/ 430314127 h 2101"/>
                <a:gd name="T46" fmla="*/ 436646266 w 3364"/>
                <a:gd name="T47" fmla="*/ 430314127 h 2101"/>
                <a:gd name="T48" fmla="*/ 436646266 w 3364"/>
                <a:gd name="T49" fmla="*/ 430314127 h 2101"/>
                <a:gd name="T50" fmla="*/ 436646266 w 3364"/>
                <a:gd name="T51" fmla="*/ 430314127 h 2101"/>
                <a:gd name="T52" fmla="*/ 436646266 w 3364"/>
                <a:gd name="T53" fmla="*/ 430314127 h 2101"/>
                <a:gd name="T54" fmla="*/ 436646266 w 3364"/>
                <a:gd name="T55" fmla="*/ 430314127 h 2101"/>
                <a:gd name="T56" fmla="*/ 436646266 w 3364"/>
                <a:gd name="T57" fmla="*/ 430314127 h 2101"/>
                <a:gd name="T58" fmla="*/ 436646266 w 3364"/>
                <a:gd name="T59" fmla="*/ 430314127 h 2101"/>
                <a:gd name="T60" fmla="*/ 436646266 w 3364"/>
                <a:gd name="T61" fmla="*/ 430314127 h 2101"/>
                <a:gd name="T62" fmla="*/ 436646266 w 3364"/>
                <a:gd name="T63" fmla="*/ 430314127 h 2101"/>
                <a:gd name="T64" fmla="*/ 436646266 w 3364"/>
                <a:gd name="T65" fmla="*/ 430314127 h 2101"/>
                <a:gd name="T66" fmla="*/ 436646266 w 3364"/>
                <a:gd name="T67" fmla="*/ 430314127 h 2101"/>
                <a:gd name="T68" fmla="*/ 375248908 w 3364"/>
                <a:gd name="T69" fmla="*/ 430314127 h 2101"/>
                <a:gd name="T70" fmla="*/ 342395368 w 3364"/>
                <a:gd name="T71" fmla="*/ 430314127 h 2101"/>
                <a:gd name="T72" fmla="*/ 262314773 w 3364"/>
                <a:gd name="T73" fmla="*/ 430314127 h 2101"/>
                <a:gd name="T74" fmla="*/ 114473894 w 3364"/>
                <a:gd name="T75" fmla="*/ 430314127 h 2101"/>
                <a:gd name="T76" fmla="*/ 0 w 3364"/>
                <a:gd name="T77" fmla="*/ 373486192 h 21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364"/>
                <a:gd name="T118" fmla="*/ 0 h 2101"/>
                <a:gd name="T119" fmla="*/ 3364 w 3364"/>
                <a:gd name="T120" fmla="*/ 2101 h 21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364" h="2101">
                  <a:moveTo>
                    <a:pt x="0" y="741"/>
                  </a:moveTo>
                  <a:lnTo>
                    <a:pt x="63" y="621"/>
                  </a:lnTo>
                  <a:lnTo>
                    <a:pt x="145" y="559"/>
                  </a:lnTo>
                  <a:lnTo>
                    <a:pt x="93" y="477"/>
                  </a:lnTo>
                  <a:lnTo>
                    <a:pt x="100" y="346"/>
                  </a:lnTo>
                  <a:lnTo>
                    <a:pt x="207" y="285"/>
                  </a:lnTo>
                  <a:lnTo>
                    <a:pt x="337" y="258"/>
                  </a:lnTo>
                  <a:lnTo>
                    <a:pt x="436" y="301"/>
                  </a:lnTo>
                  <a:lnTo>
                    <a:pt x="606" y="310"/>
                  </a:lnTo>
                  <a:lnTo>
                    <a:pt x="732" y="303"/>
                  </a:lnTo>
                  <a:lnTo>
                    <a:pt x="814" y="357"/>
                  </a:lnTo>
                  <a:lnTo>
                    <a:pt x="945" y="348"/>
                  </a:lnTo>
                  <a:lnTo>
                    <a:pt x="1050" y="324"/>
                  </a:lnTo>
                  <a:lnTo>
                    <a:pt x="1005" y="238"/>
                  </a:lnTo>
                  <a:lnTo>
                    <a:pt x="943" y="169"/>
                  </a:lnTo>
                  <a:lnTo>
                    <a:pt x="879" y="102"/>
                  </a:lnTo>
                  <a:lnTo>
                    <a:pt x="912" y="30"/>
                  </a:lnTo>
                  <a:lnTo>
                    <a:pt x="1015" y="16"/>
                  </a:lnTo>
                  <a:lnTo>
                    <a:pt x="1138" y="0"/>
                  </a:lnTo>
                  <a:lnTo>
                    <a:pt x="1263" y="66"/>
                  </a:lnTo>
                  <a:lnTo>
                    <a:pt x="1353" y="48"/>
                  </a:lnTo>
                  <a:lnTo>
                    <a:pt x="1407" y="156"/>
                  </a:lnTo>
                  <a:lnTo>
                    <a:pt x="1545" y="211"/>
                  </a:lnTo>
                  <a:lnTo>
                    <a:pt x="1627" y="266"/>
                  </a:lnTo>
                  <a:lnTo>
                    <a:pt x="1764" y="257"/>
                  </a:lnTo>
                  <a:lnTo>
                    <a:pt x="1874" y="275"/>
                  </a:lnTo>
                  <a:lnTo>
                    <a:pt x="2011" y="311"/>
                  </a:lnTo>
                  <a:lnTo>
                    <a:pt x="2139" y="412"/>
                  </a:lnTo>
                  <a:lnTo>
                    <a:pt x="2249" y="449"/>
                  </a:lnTo>
                  <a:lnTo>
                    <a:pt x="2358" y="449"/>
                  </a:lnTo>
                  <a:lnTo>
                    <a:pt x="2450" y="476"/>
                  </a:lnTo>
                  <a:lnTo>
                    <a:pt x="2523" y="494"/>
                  </a:lnTo>
                  <a:lnTo>
                    <a:pt x="2559" y="586"/>
                  </a:lnTo>
                  <a:lnTo>
                    <a:pt x="2642" y="613"/>
                  </a:lnTo>
                  <a:lnTo>
                    <a:pt x="2742" y="677"/>
                  </a:lnTo>
                  <a:lnTo>
                    <a:pt x="2852" y="677"/>
                  </a:lnTo>
                  <a:lnTo>
                    <a:pt x="2943" y="668"/>
                  </a:lnTo>
                  <a:lnTo>
                    <a:pt x="3035" y="759"/>
                  </a:lnTo>
                  <a:lnTo>
                    <a:pt x="3035" y="833"/>
                  </a:lnTo>
                  <a:lnTo>
                    <a:pt x="3044" y="924"/>
                  </a:lnTo>
                  <a:lnTo>
                    <a:pt x="3071" y="1015"/>
                  </a:lnTo>
                  <a:lnTo>
                    <a:pt x="3090" y="1143"/>
                  </a:lnTo>
                  <a:lnTo>
                    <a:pt x="3126" y="1253"/>
                  </a:lnTo>
                  <a:lnTo>
                    <a:pt x="3181" y="1363"/>
                  </a:lnTo>
                  <a:lnTo>
                    <a:pt x="3236" y="1491"/>
                  </a:lnTo>
                  <a:lnTo>
                    <a:pt x="3318" y="1619"/>
                  </a:lnTo>
                  <a:lnTo>
                    <a:pt x="3364" y="1765"/>
                  </a:lnTo>
                  <a:lnTo>
                    <a:pt x="3254" y="1847"/>
                  </a:lnTo>
                  <a:lnTo>
                    <a:pt x="3117" y="1911"/>
                  </a:lnTo>
                  <a:lnTo>
                    <a:pt x="3062" y="2003"/>
                  </a:lnTo>
                  <a:lnTo>
                    <a:pt x="2934" y="2101"/>
                  </a:lnTo>
                  <a:lnTo>
                    <a:pt x="2879" y="2058"/>
                  </a:lnTo>
                  <a:lnTo>
                    <a:pt x="2797" y="2021"/>
                  </a:lnTo>
                  <a:lnTo>
                    <a:pt x="2697" y="1966"/>
                  </a:lnTo>
                  <a:lnTo>
                    <a:pt x="2587" y="1975"/>
                  </a:lnTo>
                  <a:lnTo>
                    <a:pt x="2486" y="1930"/>
                  </a:lnTo>
                  <a:lnTo>
                    <a:pt x="2395" y="1930"/>
                  </a:lnTo>
                  <a:lnTo>
                    <a:pt x="2249" y="1911"/>
                  </a:lnTo>
                  <a:lnTo>
                    <a:pt x="2084" y="1829"/>
                  </a:lnTo>
                  <a:lnTo>
                    <a:pt x="1892" y="1829"/>
                  </a:lnTo>
                  <a:lnTo>
                    <a:pt x="1782" y="1738"/>
                  </a:lnTo>
                  <a:lnTo>
                    <a:pt x="1654" y="1692"/>
                  </a:lnTo>
                  <a:lnTo>
                    <a:pt x="1526" y="1646"/>
                  </a:lnTo>
                  <a:lnTo>
                    <a:pt x="1417" y="1573"/>
                  </a:lnTo>
                  <a:lnTo>
                    <a:pt x="1307" y="1518"/>
                  </a:lnTo>
                  <a:lnTo>
                    <a:pt x="1179" y="1509"/>
                  </a:lnTo>
                  <a:lnTo>
                    <a:pt x="1078" y="1463"/>
                  </a:lnTo>
                  <a:lnTo>
                    <a:pt x="905" y="1482"/>
                  </a:lnTo>
                  <a:lnTo>
                    <a:pt x="850" y="1418"/>
                  </a:lnTo>
                  <a:lnTo>
                    <a:pt x="731" y="1326"/>
                  </a:lnTo>
                  <a:lnTo>
                    <a:pt x="749" y="1226"/>
                  </a:lnTo>
                  <a:lnTo>
                    <a:pt x="667" y="1143"/>
                  </a:lnTo>
                  <a:lnTo>
                    <a:pt x="566" y="1116"/>
                  </a:lnTo>
                  <a:lnTo>
                    <a:pt x="511" y="1034"/>
                  </a:lnTo>
                  <a:lnTo>
                    <a:pt x="369" y="897"/>
                  </a:lnTo>
                  <a:lnTo>
                    <a:pt x="223" y="887"/>
                  </a:lnTo>
                  <a:lnTo>
                    <a:pt x="68" y="851"/>
                  </a:lnTo>
                  <a:lnTo>
                    <a:pt x="0" y="74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zh-C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182EEB9E-AB99-4BDB-8A6F-530237741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5246" y="6577000"/>
              <a:ext cx="1268413" cy="814387"/>
            </a:xfrm>
            <a:custGeom>
              <a:avLst/>
              <a:gdLst>
                <a:gd name="T0" fmla="*/ 64525475 w 3932"/>
                <a:gd name="T1" fmla="*/ 429831615 h 2563"/>
                <a:gd name="T2" fmla="*/ 164386489 w 3932"/>
                <a:gd name="T3" fmla="*/ 429831615 h 2563"/>
                <a:gd name="T4" fmla="*/ 196649083 w 3932"/>
                <a:gd name="T5" fmla="*/ 429831615 h 2563"/>
                <a:gd name="T6" fmla="*/ 122905684 w 3932"/>
                <a:gd name="T7" fmla="*/ 429831615 h 2563"/>
                <a:gd name="T8" fmla="*/ 79376708 w 3932"/>
                <a:gd name="T9" fmla="*/ 429831615 h 2563"/>
                <a:gd name="T10" fmla="*/ 55307576 w 3932"/>
                <a:gd name="T11" fmla="*/ 403286460 h 2563"/>
                <a:gd name="T12" fmla="*/ 51722972 w 3932"/>
                <a:gd name="T13" fmla="*/ 322830131 h 2563"/>
                <a:gd name="T14" fmla="*/ 182822391 w 3932"/>
                <a:gd name="T15" fmla="*/ 232819809 h 2563"/>
                <a:gd name="T16" fmla="*/ 275001641 w 3932"/>
                <a:gd name="T17" fmla="*/ 196614850 h 2563"/>
                <a:gd name="T18" fmla="*/ 404052642 w 3932"/>
                <a:gd name="T19" fmla="*/ 208683084 h 2563"/>
                <a:gd name="T20" fmla="*/ 436378077 w 3932"/>
                <a:gd name="T21" fmla="*/ 202648967 h 2563"/>
                <a:gd name="T22" fmla="*/ 436378077 w 3932"/>
                <a:gd name="T23" fmla="*/ 130238435 h 2563"/>
                <a:gd name="T24" fmla="*/ 436378077 w 3932"/>
                <a:gd name="T25" fmla="*/ 3519906 h 2563"/>
                <a:gd name="T26" fmla="*/ 436378077 w 3932"/>
                <a:gd name="T27" fmla="*/ 0 h 2563"/>
                <a:gd name="T28" fmla="*/ 436378077 w 3932"/>
                <a:gd name="T29" fmla="*/ 117667025 h 2563"/>
                <a:gd name="T30" fmla="*/ 436378077 w 3932"/>
                <a:gd name="T31" fmla="*/ 184546309 h 2563"/>
                <a:gd name="T32" fmla="*/ 436378077 w 3932"/>
                <a:gd name="T33" fmla="*/ 212705829 h 2563"/>
                <a:gd name="T34" fmla="*/ 436378077 w 3932"/>
                <a:gd name="T35" fmla="*/ 364064135 h 2563"/>
                <a:gd name="T36" fmla="*/ 436378077 w 3932"/>
                <a:gd name="T37" fmla="*/ 409320679 h 2563"/>
                <a:gd name="T38" fmla="*/ 436378077 w 3932"/>
                <a:gd name="T39" fmla="*/ 374120895 h 2563"/>
                <a:gd name="T40" fmla="*/ 436378077 w 3932"/>
                <a:gd name="T41" fmla="*/ 429831615 h 2563"/>
                <a:gd name="T42" fmla="*/ 436378077 w 3932"/>
                <a:gd name="T43" fmla="*/ 429831615 h 2563"/>
                <a:gd name="T44" fmla="*/ 436378077 w 3932"/>
                <a:gd name="T45" fmla="*/ 429831615 h 2563"/>
                <a:gd name="T46" fmla="*/ 436378077 w 3932"/>
                <a:gd name="T47" fmla="*/ 429831615 h 2563"/>
                <a:gd name="T48" fmla="*/ 436378077 w 3932"/>
                <a:gd name="T49" fmla="*/ 429831615 h 2563"/>
                <a:gd name="T50" fmla="*/ 436378077 w 3932"/>
                <a:gd name="T51" fmla="*/ 429831615 h 2563"/>
                <a:gd name="T52" fmla="*/ 436378077 w 3932"/>
                <a:gd name="T53" fmla="*/ 429831615 h 2563"/>
                <a:gd name="T54" fmla="*/ 436378077 w 3932"/>
                <a:gd name="T55" fmla="*/ 429831615 h 2563"/>
                <a:gd name="T56" fmla="*/ 436378077 w 3932"/>
                <a:gd name="T57" fmla="*/ 429831615 h 2563"/>
                <a:gd name="T58" fmla="*/ 436378077 w 3932"/>
                <a:gd name="T59" fmla="*/ 429831615 h 2563"/>
                <a:gd name="T60" fmla="*/ 436378077 w 3932"/>
                <a:gd name="T61" fmla="*/ 429831615 h 2563"/>
                <a:gd name="T62" fmla="*/ 436378077 w 3932"/>
                <a:gd name="T63" fmla="*/ 429831615 h 2563"/>
                <a:gd name="T64" fmla="*/ 436378077 w 3932"/>
                <a:gd name="T65" fmla="*/ 429831615 h 2563"/>
                <a:gd name="T66" fmla="*/ 436378077 w 3932"/>
                <a:gd name="T67" fmla="*/ 429831615 h 2563"/>
                <a:gd name="T68" fmla="*/ 436378077 w 3932"/>
                <a:gd name="T69" fmla="*/ 429831615 h 2563"/>
                <a:gd name="T70" fmla="*/ 436378077 w 3932"/>
                <a:gd name="T71" fmla="*/ 429831615 h 2563"/>
                <a:gd name="T72" fmla="*/ 436378077 w 3932"/>
                <a:gd name="T73" fmla="*/ 429831615 h 2563"/>
                <a:gd name="T74" fmla="*/ 436378077 w 3932"/>
                <a:gd name="T75" fmla="*/ 429831615 h 2563"/>
                <a:gd name="T76" fmla="*/ 436378077 w 3932"/>
                <a:gd name="T77" fmla="*/ 429831615 h 2563"/>
                <a:gd name="T78" fmla="*/ 436378077 w 3932"/>
                <a:gd name="T79" fmla="*/ 429831615 h 2563"/>
                <a:gd name="T80" fmla="*/ 436378077 w 3932"/>
                <a:gd name="T81" fmla="*/ 429831615 h 2563"/>
                <a:gd name="T82" fmla="*/ 342599774 w 3932"/>
                <a:gd name="T83" fmla="*/ 429831615 h 2563"/>
                <a:gd name="T84" fmla="*/ 195112923 w 3932"/>
                <a:gd name="T85" fmla="*/ 429831615 h 2563"/>
                <a:gd name="T86" fmla="*/ 29190260 w 3932"/>
                <a:gd name="T87" fmla="*/ 429831615 h 256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932"/>
                <a:gd name="T133" fmla="*/ 0 h 2563"/>
                <a:gd name="T134" fmla="*/ 3932 w 3932"/>
                <a:gd name="T135" fmla="*/ 2563 h 256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932" h="2563">
                  <a:moveTo>
                    <a:pt x="0" y="1983"/>
                  </a:moveTo>
                  <a:lnTo>
                    <a:pt x="126" y="1887"/>
                  </a:lnTo>
                  <a:lnTo>
                    <a:pt x="180" y="1794"/>
                  </a:lnTo>
                  <a:lnTo>
                    <a:pt x="321" y="1729"/>
                  </a:lnTo>
                  <a:lnTo>
                    <a:pt x="429" y="1648"/>
                  </a:lnTo>
                  <a:lnTo>
                    <a:pt x="384" y="1503"/>
                  </a:lnTo>
                  <a:lnTo>
                    <a:pt x="299" y="1371"/>
                  </a:lnTo>
                  <a:lnTo>
                    <a:pt x="240" y="1233"/>
                  </a:lnTo>
                  <a:lnTo>
                    <a:pt x="189" y="1132"/>
                  </a:lnTo>
                  <a:lnTo>
                    <a:pt x="155" y="1024"/>
                  </a:lnTo>
                  <a:lnTo>
                    <a:pt x="134" y="888"/>
                  </a:lnTo>
                  <a:lnTo>
                    <a:pt x="108" y="802"/>
                  </a:lnTo>
                  <a:lnTo>
                    <a:pt x="101" y="721"/>
                  </a:lnTo>
                  <a:lnTo>
                    <a:pt x="101" y="642"/>
                  </a:lnTo>
                  <a:lnTo>
                    <a:pt x="237" y="595"/>
                  </a:lnTo>
                  <a:lnTo>
                    <a:pt x="357" y="463"/>
                  </a:lnTo>
                  <a:lnTo>
                    <a:pt x="429" y="499"/>
                  </a:lnTo>
                  <a:lnTo>
                    <a:pt x="537" y="391"/>
                  </a:lnTo>
                  <a:lnTo>
                    <a:pt x="645" y="367"/>
                  </a:lnTo>
                  <a:lnTo>
                    <a:pt x="789" y="415"/>
                  </a:lnTo>
                  <a:lnTo>
                    <a:pt x="897" y="487"/>
                  </a:lnTo>
                  <a:lnTo>
                    <a:pt x="1089" y="403"/>
                  </a:lnTo>
                  <a:lnTo>
                    <a:pt x="1221" y="319"/>
                  </a:lnTo>
                  <a:lnTo>
                    <a:pt x="1329" y="259"/>
                  </a:lnTo>
                  <a:lnTo>
                    <a:pt x="1473" y="199"/>
                  </a:lnTo>
                  <a:lnTo>
                    <a:pt x="1473" y="7"/>
                  </a:lnTo>
                  <a:lnTo>
                    <a:pt x="1587" y="1"/>
                  </a:lnTo>
                  <a:lnTo>
                    <a:pt x="1707" y="0"/>
                  </a:lnTo>
                  <a:lnTo>
                    <a:pt x="1785" y="106"/>
                  </a:lnTo>
                  <a:lnTo>
                    <a:pt x="1938" y="234"/>
                  </a:lnTo>
                  <a:lnTo>
                    <a:pt x="2079" y="352"/>
                  </a:lnTo>
                  <a:lnTo>
                    <a:pt x="2205" y="367"/>
                  </a:lnTo>
                  <a:lnTo>
                    <a:pt x="2276" y="306"/>
                  </a:lnTo>
                  <a:lnTo>
                    <a:pt x="2325" y="423"/>
                  </a:lnTo>
                  <a:lnTo>
                    <a:pt x="2307" y="577"/>
                  </a:lnTo>
                  <a:lnTo>
                    <a:pt x="2331" y="724"/>
                  </a:lnTo>
                  <a:lnTo>
                    <a:pt x="2382" y="808"/>
                  </a:lnTo>
                  <a:lnTo>
                    <a:pt x="2607" y="814"/>
                  </a:lnTo>
                  <a:lnTo>
                    <a:pt x="2732" y="783"/>
                  </a:lnTo>
                  <a:lnTo>
                    <a:pt x="2811" y="744"/>
                  </a:lnTo>
                  <a:lnTo>
                    <a:pt x="2910" y="790"/>
                  </a:lnTo>
                  <a:lnTo>
                    <a:pt x="2924" y="886"/>
                  </a:lnTo>
                  <a:lnTo>
                    <a:pt x="2993" y="961"/>
                  </a:lnTo>
                  <a:lnTo>
                    <a:pt x="3045" y="1032"/>
                  </a:lnTo>
                  <a:lnTo>
                    <a:pt x="3132" y="1078"/>
                  </a:lnTo>
                  <a:lnTo>
                    <a:pt x="3228" y="1149"/>
                  </a:lnTo>
                  <a:lnTo>
                    <a:pt x="3374" y="1129"/>
                  </a:lnTo>
                  <a:lnTo>
                    <a:pt x="3507" y="1134"/>
                  </a:lnTo>
                  <a:lnTo>
                    <a:pt x="3614" y="1158"/>
                  </a:lnTo>
                  <a:lnTo>
                    <a:pt x="3690" y="1191"/>
                  </a:lnTo>
                  <a:lnTo>
                    <a:pt x="3785" y="1215"/>
                  </a:lnTo>
                  <a:lnTo>
                    <a:pt x="3932" y="1198"/>
                  </a:lnTo>
                  <a:lnTo>
                    <a:pt x="3885" y="1327"/>
                  </a:lnTo>
                  <a:lnTo>
                    <a:pt x="3837" y="1411"/>
                  </a:lnTo>
                  <a:lnTo>
                    <a:pt x="3813" y="1507"/>
                  </a:lnTo>
                  <a:lnTo>
                    <a:pt x="3801" y="1627"/>
                  </a:lnTo>
                  <a:lnTo>
                    <a:pt x="3741" y="1723"/>
                  </a:lnTo>
                  <a:lnTo>
                    <a:pt x="3765" y="1867"/>
                  </a:lnTo>
                  <a:lnTo>
                    <a:pt x="3765" y="2011"/>
                  </a:lnTo>
                  <a:lnTo>
                    <a:pt x="3825" y="2095"/>
                  </a:lnTo>
                  <a:lnTo>
                    <a:pt x="3789" y="2155"/>
                  </a:lnTo>
                  <a:lnTo>
                    <a:pt x="3681" y="2131"/>
                  </a:lnTo>
                  <a:lnTo>
                    <a:pt x="3549" y="2059"/>
                  </a:lnTo>
                  <a:lnTo>
                    <a:pt x="3396" y="2054"/>
                  </a:lnTo>
                  <a:lnTo>
                    <a:pt x="3225" y="1975"/>
                  </a:lnTo>
                  <a:lnTo>
                    <a:pt x="3105" y="2059"/>
                  </a:lnTo>
                  <a:lnTo>
                    <a:pt x="2913" y="2131"/>
                  </a:lnTo>
                  <a:lnTo>
                    <a:pt x="2781" y="2179"/>
                  </a:lnTo>
                  <a:lnTo>
                    <a:pt x="2673" y="2263"/>
                  </a:lnTo>
                  <a:lnTo>
                    <a:pt x="2517" y="2299"/>
                  </a:lnTo>
                  <a:lnTo>
                    <a:pt x="2409" y="2431"/>
                  </a:lnTo>
                  <a:lnTo>
                    <a:pt x="2277" y="2515"/>
                  </a:lnTo>
                  <a:lnTo>
                    <a:pt x="2145" y="2479"/>
                  </a:lnTo>
                  <a:lnTo>
                    <a:pt x="2013" y="2503"/>
                  </a:lnTo>
                  <a:lnTo>
                    <a:pt x="1881" y="2563"/>
                  </a:lnTo>
                  <a:lnTo>
                    <a:pt x="1761" y="2563"/>
                  </a:lnTo>
                  <a:lnTo>
                    <a:pt x="1629" y="2551"/>
                  </a:lnTo>
                  <a:lnTo>
                    <a:pt x="1509" y="2503"/>
                  </a:lnTo>
                  <a:lnTo>
                    <a:pt x="1377" y="2467"/>
                  </a:lnTo>
                  <a:lnTo>
                    <a:pt x="1257" y="2419"/>
                  </a:lnTo>
                  <a:lnTo>
                    <a:pt x="1101" y="2371"/>
                  </a:lnTo>
                  <a:lnTo>
                    <a:pt x="1023" y="2282"/>
                  </a:lnTo>
                  <a:lnTo>
                    <a:pt x="849" y="2251"/>
                  </a:lnTo>
                  <a:lnTo>
                    <a:pt x="669" y="2239"/>
                  </a:lnTo>
                  <a:lnTo>
                    <a:pt x="525" y="2191"/>
                  </a:lnTo>
                  <a:lnTo>
                    <a:pt x="381" y="2143"/>
                  </a:lnTo>
                  <a:lnTo>
                    <a:pt x="213" y="2131"/>
                  </a:lnTo>
                  <a:lnTo>
                    <a:pt x="57" y="2083"/>
                  </a:lnTo>
                  <a:lnTo>
                    <a:pt x="0" y="198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zh-C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Freeform 33">
              <a:extLst>
                <a:ext uri="{FF2B5EF4-FFF2-40B4-BE49-F238E27FC236}">
                  <a16:creationId xmlns:a16="http://schemas.microsoft.com/office/drawing/2014/main" id="{A46C148D-6E48-4F4E-8FEA-9A1DA06EE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4071" y="6111863"/>
              <a:ext cx="495300" cy="525462"/>
            </a:xfrm>
            <a:custGeom>
              <a:avLst/>
              <a:gdLst>
                <a:gd name="T0" fmla="*/ 0 w 1536"/>
                <a:gd name="T1" fmla="*/ 429756172 h 1654"/>
                <a:gd name="T2" fmla="*/ 23035960 w 1536"/>
                <a:gd name="T3" fmla="*/ 429756172 h 1654"/>
                <a:gd name="T4" fmla="*/ 14333386 w 1536"/>
                <a:gd name="T5" fmla="*/ 429756172 h 1654"/>
                <a:gd name="T6" fmla="*/ 37369333 w 1536"/>
                <a:gd name="T7" fmla="*/ 429756172 h 1654"/>
                <a:gd name="T8" fmla="*/ 28154702 w 1536"/>
                <a:gd name="T9" fmla="*/ 298490003 h 1654"/>
                <a:gd name="T10" fmla="*/ 60404975 w 1536"/>
                <a:gd name="T11" fmla="*/ 248239213 h 1654"/>
                <a:gd name="T12" fmla="*/ 94190820 w 1536"/>
                <a:gd name="T13" fmla="*/ 175877815 h 1654"/>
                <a:gd name="T14" fmla="*/ 121321733 w 1536"/>
                <a:gd name="T15" fmla="*/ 121606934 h 1654"/>
                <a:gd name="T16" fmla="*/ 154084011 w 1536"/>
                <a:gd name="T17" fmla="*/ 64321188 h 1654"/>
                <a:gd name="T18" fmla="*/ 182238778 w 1536"/>
                <a:gd name="T19" fmla="*/ 32160594 h 1654"/>
                <a:gd name="T20" fmla="*/ 221143554 w 1536"/>
                <a:gd name="T21" fmla="*/ 0 h 1654"/>
                <a:gd name="T22" fmla="*/ 266191347 w 1536"/>
                <a:gd name="T23" fmla="*/ 50753429 h 1654"/>
                <a:gd name="T24" fmla="*/ 309191590 w 1536"/>
                <a:gd name="T25" fmla="*/ 54270856 h 1654"/>
                <a:gd name="T26" fmla="*/ 379322927 w 1536"/>
                <a:gd name="T27" fmla="*/ 151757572 h 1654"/>
                <a:gd name="T28" fmla="*/ 392120539 w 1536"/>
                <a:gd name="T29" fmla="*/ 183917897 h 1654"/>
                <a:gd name="T30" fmla="*/ 436207373 w 1536"/>
                <a:gd name="T31" fmla="*/ 192963027 h 1654"/>
                <a:gd name="T32" fmla="*/ 436207373 w 1536"/>
                <a:gd name="T33" fmla="*/ 146229958 h 1654"/>
                <a:gd name="T34" fmla="*/ 436207373 w 1536"/>
                <a:gd name="T35" fmla="*/ 150250050 h 1654"/>
                <a:gd name="T36" fmla="*/ 436207373 w 1536"/>
                <a:gd name="T37" fmla="*/ 186430467 h 1654"/>
                <a:gd name="T38" fmla="*/ 436207373 w 1536"/>
                <a:gd name="T39" fmla="*/ 224621340 h 1654"/>
                <a:gd name="T40" fmla="*/ 436207373 w 1536"/>
                <a:gd name="T41" fmla="*/ 256279192 h 1654"/>
                <a:gd name="T42" fmla="*/ 436207373 w 1536"/>
                <a:gd name="T43" fmla="*/ 252761471 h 1654"/>
                <a:gd name="T44" fmla="*/ 436207373 w 1536"/>
                <a:gd name="T45" fmla="*/ 243716341 h 1654"/>
                <a:gd name="T46" fmla="*/ 436207373 w 1536"/>
                <a:gd name="T47" fmla="*/ 273867183 h 1654"/>
                <a:gd name="T48" fmla="*/ 436207373 w 1536"/>
                <a:gd name="T49" fmla="*/ 312057595 h 1654"/>
                <a:gd name="T50" fmla="*/ 436207373 w 1536"/>
                <a:gd name="T51" fmla="*/ 353765728 h 1654"/>
                <a:gd name="T52" fmla="*/ 436207373 w 1536"/>
                <a:gd name="T53" fmla="*/ 413061648 h 1654"/>
                <a:gd name="T54" fmla="*/ 436207373 w 1536"/>
                <a:gd name="T55" fmla="*/ 429756172 h 1654"/>
                <a:gd name="T56" fmla="*/ 436207373 w 1536"/>
                <a:gd name="T57" fmla="*/ 429756172 h 1654"/>
                <a:gd name="T58" fmla="*/ 436207373 w 1536"/>
                <a:gd name="T59" fmla="*/ 429756172 h 1654"/>
                <a:gd name="T60" fmla="*/ 436207373 w 1536"/>
                <a:gd name="T61" fmla="*/ 429756172 h 1654"/>
                <a:gd name="T62" fmla="*/ 436207373 w 1536"/>
                <a:gd name="T63" fmla="*/ 429756172 h 1654"/>
                <a:gd name="T64" fmla="*/ 436207373 w 1536"/>
                <a:gd name="T65" fmla="*/ 429756172 h 1654"/>
                <a:gd name="T66" fmla="*/ 436207373 w 1536"/>
                <a:gd name="T67" fmla="*/ 429756172 h 1654"/>
                <a:gd name="T68" fmla="*/ 436207373 w 1536"/>
                <a:gd name="T69" fmla="*/ 429756172 h 1654"/>
                <a:gd name="T70" fmla="*/ 436207373 w 1536"/>
                <a:gd name="T71" fmla="*/ 429756172 h 1654"/>
                <a:gd name="T72" fmla="*/ 436207373 w 1536"/>
                <a:gd name="T73" fmla="*/ 429756172 h 1654"/>
                <a:gd name="T74" fmla="*/ 436207373 w 1536"/>
                <a:gd name="T75" fmla="*/ 429756172 h 1654"/>
                <a:gd name="T76" fmla="*/ 416179892 w 1536"/>
                <a:gd name="T77" fmla="*/ 429756172 h 1654"/>
                <a:gd name="T78" fmla="*/ 393144315 w 1536"/>
                <a:gd name="T79" fmla="*/ 429756172 h 1654"/>
                <a:gd name="T80" fmla="*/ 383418238 w 1536"/>
                <a:gd name="T81" fmla="*/ 429756172 h 1654"/>
                <a:gd name="T82" fmla="*/ 364989652 w 1536"/>
                <a:gd name="T83" fmla="*/ 429756172 h 1654"/>
                <a:gd name="T84" fmla="*/ 336834573 w 1536"/>
                <a:gd name="T85" fmla="*/ 429756172 h 1654"/>
                <a:gd name="T86" fmla="*/ 267215331 w 1536"/>
                <a:gd name="T87" fmla="*/ 429756172 h 1654"/>
                <a:gd name="T88" fmla="*/ 210393441 w 1536"/>
                <a:gd name="T89" fmla="*/ 429756172 h 1654"/>
                <a:gd name="T90" fmla="*/ 139750632 w 1536"/>
                <a:gd name="T91" fmla="*/ 429756172 h 1654"/>
                <a:gd name="T92" fmla="*/ 98286079 w 1536"/>
                <a:gd name="T93" fmla="*/ 429756172 h 1654"/>
                <a:gd name="T94" fmla="*/ 27642944 w 1536"/>
                <a:gd name="T95" fmla="*/ 429756172 h 1654"/>
                <a:gd name="T96" fmla="*/ 0 w 1536"/>
                <a:gd name="T97" fmla="*/ 429756172 h 165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536"/>
                <a:gd name="T148" fmla="*/ 0 h 1654"/>
                <a:gd name="T149" fmla="*/ 1536 w 1536"/>
                <a:gd name="T150" fmla="*/ 1654 h 165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536" h="1654">
                  <a:moveTo>
                    <a:pt x="0" y="1389"/>
                  </a:moveTo>
                  <a:lnTo>
                    <a:pt x="45" y="1202"/>
                  </a:lnTo>
                  <a:lnTo>
                    <a:pt x="28" y="998"/>
                  </a:lnTo>
                  <a:lnTo>
                    <a:pt x="73" y="882"/>
                  </a:lnTo>
                  <a:lnTo>
                    <a:pt x="55" y="594"/>
                  </a:lnTo>
                  <a:lnTo>
                    <a:pt x="118" y="494"/>
                  </a:lnTo>
                  <a:lnTo>
                    <a:pt x="184" y="350"/>
                  </a:lnTo>
                  <a:lnTo>
                    <a:pt x="237" y="242"/>
                  </a:lnTo>
                  <a:lnTo>
                    <a:pt x="301" y="128"/>
                  </a:lnTo>
                  <a:lnTo>
                    <a:pt x="356" y="64"/>
                  </a:lnTo>
                  <a:lnTo>
                    <a:pt x="432" y="0"/>
                  </a:lnTo>
                  <a:lnTo>
                    <a:pt x="520" y="101"/>
                  </a:lnTo>
                  <a:lnTo>
                    <a:pt x="604" y="108"/>
                  </a:lnTo>
                  <a:lnTo>
                    <a:pt x="741" y="302"/>
                  </a:lnTo>
                  <a:lnTo>
                    <a:pt x="766" y="366"/>
                  </a:lnTo>
                  <a:lnTo>
                    <a:pt x="888" y="384"/>
                  </a:lnTo>
                  <a:lnTo>
                    <a:pt x="1075" y="291"/>
                  </a:lnTo>
                  <a:lnTo>
                    <a:pt x="1186" y="299"/>
                  </a:lnTo>
                  <a:lnTo>
                    <a:pt x="1233" y="371"/>
                  </a:lnTo>
                  <a:lnTo>
                    <a:pt x="1242" y="447"/>
                  </a:lnTo>
                  <a:lnTo>
                    <a:pt x="1299" y="510"/>
                  </a:lnTo>
                  <a:lnTo>
                    <a:pt x="1393" y="503"/>
                  </a:lnTo>
                  <a:lnTo>
                    <a:pt x="1444" y="485"/>
                  </a:lnTo>
                  <a:lnTo>
                    <a:pt x="1536" y="545"/>
                  </a:lnTo>
                  <a:lnTo>
                    <a:pt x="1499" y="621"/>
                  </a:lnTo>
                  <a:lnTo>
                    <a:pt x="1453" y="704"/>
                  </a:lnTo>
                  <a:lnTo>
                    <a:pt x="1444" y="822"/>
                  </a:lnTo>
                  <a:lnTo>
                    <a:pt x="1499" y="950"/>
                  </a:lnTo>
                  <a:lnTo>
                    <a:pt x="1462" y="1014"/>
                  </a:lnTo>
                  <a:lnTo>
                    <a:pt x="1462" y="1161"/>
                  </a:lnTo>
                  <a:lnTo>
                    <a:pt x="1389" y="1216"/>
                  </a:lnTo>
                  <a:lnTo>
                    <a:pt x="1316" y="1170"/>
                  </a:lnTo>
                  <a:lnTo>
                    <a:pt x="1233" y="1104"/>
                  </a:lnTo>
                  <a:lnTo>
                    <a:pt x="1124" y="996"/>
                  </a:lnTo>
                  <a:lnTo>
                    <a:pt x="1042" y="978"/>
                  </a:lnTo>
                  <a:lnTo>
                    <a:pt x="960" y="1014"/>
                  </a:lnTo>
                  <a:lnTo>
                    <a:pt x="914" y="1078"/>
                  </a:lnTo>
                  <a:lnTo>
                    <a:pt x="859" y="1161"/>
                  </a:lnTo>
                  <a:lnTo>
                    <a:pt x="813" y="1243"/>
                  </a:lnTo>
                  <a:lnTo>
                    <a:pt x="768" y="1344"/>
                  </a:lnTo>
                  <a:lnTo>
                    <a:pt x="749" y="1481"/>
                  </a:lnTo>
                  <a:lnTo>
                    <a:pt x="713" y="1563"/>
                  </a:lnTo>
                  <a:lnTo>
                    <a:pt x="658" y="1654"/>
                  </a:lnTo>
                  <a:lnTo>
                    <a:pt x="522" y="1617"/>
                  </a:lnTo>
                  <a:lnTo>
                    <a:pt x="411" y="1599"/>
                  </a:lnTo>
                  <a:lnTo>
                    <a:pt x="273" y="1608"/>
                  </a:lnTo>
                  <a:lnTo>
                    <a:pt x="192" y="1554"/>
                  </a:lnTo>
                  <a:lnTo>
                    <a:pt x="54" y="1500"/>
                  </a:lnTo>
                  <a:lnTo>
                    <a:pt x="0" y="13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5411D181-9DF0-4A3C-B74F-236D2121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3483" y="5965813"/>
              <a:ext cx="606425" cy="814387"/>
            </a:xfrm>
            <a:custGeom>
              <a:avLst/>
              <a:gdLst>
                <a:gd name="T0" fmla="*/ 49513072 w 1882"/>
                <a:gd name="T1" fmla="*/ 429999387 h 2562"/>
                <a:gd name="T2" fmla="*/ 138330074 w 1882"/>
                <a:gd name="T3" fmla="*/ 429999387 h 2562"/>
                <a:gd name="T4" fmla="*/ 157216396 w 1882"/>
                <a:gd name="T5" fmla="*/ 429999387 h 2562"/>
                <a:gd name="T6" fmla="*/ 111787087 w 1882"/>
                <a:gd name="T7" fmla="*/ 429999387 h 2562"/>
                <a:gd name="T8" fmla="*/ 147518154 w 1882"/>
                <a:gd name="T9" fmla="*/ 429999387 h 2562"/>
                <a:gd name="T10" fmla="*/ 227147478 w 1882"/>
                <a:gd name="T11" fmla="*/ 429999387 h 2562"/>
                <a:gd name="T12" fmla="*/ 348632754 w 1882"/>
                <a:gd name="T13" fmla="*/ 429999387 h 2562"/>
                <a:gd name="T14" fmla="*/ 435886475 w 1882"/>
                <a:gd name="T15" fmla="*/ 429999387 h 2562"/>
                <a:gd name="T16" fmla="*/ 435886475 w 1882"/>
                <a:gd name="T17" fmla="*/ 429999387 h 2562"/>
                <a:gd name="T18" fmla="*/ 435886475 w 1882"/>
                <a:gd name="T19" fmla="*/ 429999387 h 2562"/>
                <a:gd name="T20" fmla="*/ 404271296 w 1882"/>
                <a:gd name="T21" fmla="*/ 429999387 h 2562"/>
                <a:gd name="T22" fmla="*/ 334340577 w 1882"/>
                <a:gd name="T23" fmla="*/ 429999387 h 2562"/>
                <a:gd name="T24" fmla="*/ 282275340 w 1882"/>
                <a:gd name="T25" fmla="*/ 429999387 h 2562"/>
                <a:gd name="T26" fmla="*/ 324642024 w 1882"/>
                <a:gd name="T27" fmla="*/ 352408250 h 2562"/>
                <a:gd name="T28" fmla="*/ 352206059 w 1882"/>
                <a:gd name="T29" fmla="*/ 212955140 h 2562"/>
                <a:gd name="T30" fmla="*/ 354247739 w 1882"/>
                <a:gd name="T31" fmla="*/ 114784268 h 2562"/>
                <a:gd name="T32" fmla="*/ 435886475 w 1882"/>
                <a:gd name="T33" fmla="*/ 34737281 h 2562"/>
                <a:gd name="T34" fmla="*/ 435886475 w 1882"/>
                <a:gd name="T35" fmla="*/ 30206261 h 2562"/>
                <a:gd name="T36" fmla="*/ 435886475 w 1882"/>
                <a:gd name="T37" fmla="*/ 107232577 h 2562"/>
                <a:gd name="T38" fmla="*/ 435886475 w 1882"/>
                <a:gd name="T39" fmla="*/ 182748891 h 2562"/>
                <a:gd name="T40" fmla="*/ 435886475 w 1882"/>
                <a:gd name="T41" fmla="*/ 258264871 h 2562"/>
                <a:gd name="T42" fmla="*/ 435886475 w 1882"/>
                <a:gd name="T43" fmla="*/ 253733698 h 2562"/>
                <a:gd name="T44" fmla="*/ 435886475 w 1882"/>
                <a:gd name="T45" fmla="*/ 276892116 h 2562"/>
                <a:gd name="T46" fmla="*/ 435886475 w 1882"/>
                <a:gd name="T47" fmla="*/ 354925318 h 2562"/>
                <a:gd name="T48" fmla="*/ 435886475 w 1882"/>
                <a:gd name="T49" fmla="*/ 429999387 h 2562"/>
                <a:gd name="T50" fmla="*/ 435886475 w 1882"/>
                <a:gd name="T51" fmla="*/ 429999387 h 2562"/>
                <a:gd name="T52" fmla="*/ 435886475 w 1882"/>
                <a:gd name="T53" fmla="*/ 429999387 h 2562"/>
                <a:gd name="T54" fmla="*/ 435886475 w 1882"/>
                <a:gd name="T55" fmla="*/ 429999387 h 2562"/>
                <a:gd name="T56" fmla="*/ 435886475 w 1882"/>
                <a:gd name="T57" fmla="*/ 429999387 h 2562"/>
                <a:gd name="T58" fmla="*/ 435886475 w 1882"/>
                <a:gd name="T59" fmla="*/ 429999387 h 2562"/>
                <a:gd name="T60" fmla="*/ 435886475 w 1882"/>
                <a:gd name="T61" fmla="*/ 429999387 h 2562"/>
                <a:gd name="T62" fmla="*/ 435886475 w 1882"/>
                <a:gd name="T63" fmla="*/ 429999387 h 2562"/>
                <a:gd name="T64" fmla="*/ 435886475 w 1882"/>
                <a:gd name="T65" fmla="*/ 429999387 h 2562"/>
                <a:gd name="T66" fmla="*/ 435886475 w 1882"/>
                <a:gd name="T67" fmla="*/ 429999387 h 2562"/>
                <a:gd name="T68" fmla="*/ 435886475 w 1882"/>
                <a:gd name="T69" fmla="*/ 429999387 h 2562"/>
                <a:gd name="T70" fmla="*/ 435886475 w 1882"/>
                <a:gd name="T71" fmla="*/ 429999387 h 2562"/>
                <a:gd name="T72" fmla="*/ 427751554 w 1882"/>
                <a:gd name="T73" fmla="*/ 429999387 h 2562"/>
                <a:gd name="T74" fmla="*/ 329235856 w 1882"/>
                <a:gd name="T75" fmla="*/ 429999387 h 2562"/>
                <a:gd name="T76" fmla="*/ 213365409 w 1882"/>
                <a:gd name="T77" fmla="*/ 429999387 h 2562"/>
                <a:gd name="T78" fmla="*/ 108724385 w 1882"/>
                <a:gd name="T79" fmla="*/ 429999387 h 2562"/>
                <a:gd name="T80" fmla="*/ 16844687 w 1882"/>
                <a:gd name="T81" fmla="*/ 429999387 h 25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882"/>
                <a:gd name="T124" fmla="*/ 0 h 2562"/>
                <a:gd name="T125" fmla="*/ 1882 w 1882"/>
                <a:gd name="T126" fmla="*/ 2562 h 256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882" h="2562">
                  <a:moveTo>
                    <a:pt x="0" y="2298"/>
                  </a:moveTo>
                  <a:lnTo>
                    <a:pt x="97" y="2261"/>
                  </a:lnTo>
                  <a:lnTo>
                    <a:pt x="180" y="2169"/>
                  </a:lnTo>
                  <a:lnTo>
                    <a:pt x="271" y="2114"/>
                  </a:lnTo>
                  <a:lnTo>
                    <a:pt x="299" y="2014"/>
                  </a:lnTo>
                  <a:lnTo>
                    <a:pt x="308" y="1922"/>
                  </a:lnTo>
                  <a:lnTo>
                    <a:pt x="262" y="1813"/>
                  </a:lnTo>
                  <a:lnTo>
                    <a:pt x="219" y="1675"/>
                  </a:lnTo>
                  <a:lnTo>
                    <a:pt x="288" y="1621"/>
                  </a:lnTo>
                  <a:lnTo>
                    <a:pt x="289" y="1473"/>
                  </a:lnTo>
                  <a:lnTo>
                    <a:pt x="328" y="1411"/>
                  </a:lnTo>
                  <a:lnTo>
                    <a:pt x="445" y="1456"/>
                  </a:lnTo>
                  <a:lnTo>
                    <a:pt x="564" y="1474"/>
                  </a:lnTo>
                  <a:lnTo>
                    <a:pt x="683" y="1474"/>
                  </a:lnTo>
                  <a:lnTo>
                    <a:pt x="829" y="1420"/>
                  </a:lnTo>
                  <a:lnTo>
                    <a:pt x="948" y="1374"/>
                  </a:lnTo>
                  <a:lnTo>
                    <a:pt x="1039" y="1328"/>
                  </a:lnTo>
                  <a:lnTo>
                    <a:pt x="1039" y="1218"/>
                  </a:lnTo>
                  <a:lnTo>
                    <a:pt x="1039" y="1127"/>
                  </a:lnTo>
                  <a:lnTo>
                    <a:pt x="929" y="1109"/>
                  </a:lnTo>
                  <a:lnTo>
                    <a:pt x="847" y="1072"/>
                  </a:lnTo>
                  <a:lnTo>
                    <a:pt x="792" y="1072"/>
                  </a:lnTo>
                  <a:lnTo>
                    <a:pt x="719" y="1008"/>
                  </a:lnTo>
                  <a:lnTo>
                    <a:pt x="655" y="981"/>
                  </a:lnTo>
                  <a:lnTo>
                    <a:pt x="619" y="935"/>
                  </a:lnTo>
                  <a:lnTo>
                    <a:pt x="553" y="918"/>
                  </a:lnTo>
                  <a:lnTo>
                    <a:pt x="580" y="801"/>
                  </a:lnTo>
                  <a:lnTo>
                    <a:pt x="636" y="700"/>
                  </a:lnTo>
                  <a:lnTo>
                    <a:pt x="630" y="505"/>
                  </a:lnTo>
                  <a:lnTo>
                    <a:pt x="690" y="423"/>
                  </a:lnTo>
                  <a:lnTo>
                    <a:pt x="738" y="330"/>
                  </a:lnTo>
                  <a:lnTo>
                    <a:pt x="694" y="228"/>
                  </a:lnTo>
                  <a:lnTo>
                    <a:pt x="802" y="150"/>
                  </a:lnTo>
                  <a:lnTo>
                    <a:pt x="903" y="69"/>
                  </a:lnTo>
                  <a:lnTo>
                    <a:pt x="966" y="0"/>
                  </a:lnTo>
                  <a:lnTo>
                    <a:pt x="1053" y="60"/>
                  </a:lnTo>
                  <a:lnTo>
                    <a:pt x="1077" y="142"/>
                  </a:lnTo>
                  <a:lnTo>
                    <a:pt x="1045" y="213"/>
                  </a:lnTo>
                  <a:lnTo>
                    <a:pt x="1054" y="286"/>
                  </a:lnTo>
                  <a:lnTo>
                    <a:pt x="984" y="363"/>
                  </a:lnTo>
                  <a:lnTo>
                    <a:pt x="942" y="445"/>
                  </a:lnTo>
                  <a:lnTo>
                    <a:pt x="1030" y="513"/>
                  </a:lnTo>
                  <a:lnTo>
                    <a:pt x="1120" y="511"/>
                  </a:lnTo>
                  <a:lnTo>
                    <a:pt x="1207" y="504"/>
                  </a:lnTo>
                  <a:lnTo>
                    <a:pt x="1267" y="523"/>
                  </a:lnTo>
                  <a:lnTo>
                    <a:pt x="1326" y="550"/>
                  </a:lnTo>
                  <a:lnTo>
                    <a:pt x="1342" y="645"/>
                  </a:lnTo>
                  <a:lnTo>
                    <a:pt x="1398" y="705"/>
                  </a:lnTo>
                  <a:lnTo>
                    <a:pt x="1375" y="816"/>
                  </a:lnTo>
                  <a:lnTo>
                    <a:pt x="1413" y="876"/>
                  </a:lnTo>
                  <a:lnTo>
                    <a:pt x="1396" y="972"/>
                  </a:lnTo>
                  <a:lnTo>
                    <a:pt x="1381" y="1086"/>
                  </a:lnTo>
                  <a:lnTo>
                    <a:pt x="1351" y="1170"/>
                  </a:lnTo>
                  <a:lnTo>
                    <a:pt x="1407" y="1234"/>
                  </a:lnTo>
                  <a:lnTo>
                    <a:pt x="1453" y="1309"/>
                  </a:lnTo>
                  <a:lnTo>
                    <a:pt x="1564" y="1272"/>
                  </a:lnTo>
                  <a:lnTo>
                    <a:pt x="1644" y="1327"/>
                  </a:lnTo>
                  <a:lnTo>
                    <a:pt x="1585" y="1420"/>
                  </a:lnTo>
                  <a:lnTo>
                    <a:pt x="1492" y="1512"/>
                  </a:lnTo>
                  <a:lnTo>
                    <a:pt x="1390" y="1605"/>
                  </a:lnTo>
                  <a:lnTo>
                    <a:pt x="1446" y="1699"/>
                  </a:lnTo>
                  <a:lnTo>
                    <a:pt x="1459" y="1786"/>
                  </a:lnTo>
                  <a:lnTo>
                    <a:pt x="1494" y="1863"/>
                  </a:lnTo>
                  <a:lnTo>
                    <a:pt x="1540" y="1911"/>
                  </a:lnTo>
                  <a:lnTo>
                    <a:pt x="1881" y="1929"/>
                  </a:lnTo>
                  <a:lnTo>
                    <a:pt x="1882" y="2116"/>
                  </a:lnTo>
                  <a:lnTo>
                    <a:pt x="1729" y="2185"/>
                  </a:lnTo>
                  <a:lnTo>
                    <a:pt x="1633" y="2236"/>
                  </a:lnTo>
                  <a:lnTo>
                    <a:pt x="1501" y="2320"/>
                  </a:lnTo>
                  <a:lnTo>
                    <a:pt x="1303" y="2407"/>
                  </a:lnTo>
                  <a:lnTo>
                    <a:pt x="1194" y="2334"/>
                  </a:lnTo>
                  <a:lnTo>
                    <a:pt x="1053" y="2287"/>
                  </a:lnTo>
                  <a:lnTo>
                    <a:pt x="945" y="2311"/>
                  </a:lnTo>
                  <a:lnTo>
                    <a:pt x="838" y="2418"/>
                  </a:lnTo>
                  <a:lnTo>
                    <a:pt x="768" y="2383"/>
                  </a:lnTo>
                  <a:lnTo>
                    <a:pt x="645" y="2517"/>
                  </a:lnTo>
                  <a:lnTo>
                    <a:pt x="508" y="2562"/>
                  </a:lnTo>
                  <a:lnTo>
                    <a:pt x="418" y="2472"/>
                  </a:lnTo>
                  <a:lnTo>
                    <a:pt x="333" y="2479"/>
                  </a:lnTo>
                  <a:lnTo>
                    <a:pt x="213" y="2479"/>
                  </a:lnTo>
                  <a:lnTo>
                    <a:pt x="120" y="2418"/>
                  </a:lnTo>
                  <a:lnTo>
                    <a:pt x="33" y="2391"/>
                  </a:lnTo>
                  <a:lnTo>
                    <a:pt x="0" y="229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FD55BACF-0554-4479-A342-48D5841AA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0796" y="6257913"/>
              <a:ext cx="246063" cy="176212"/>
            </a:xfrm>
            <a:custGeom>
              <a:avLst/>
              <a:gdLst>
                <a:gd name="T0" fmla="*/ 85844074 w 765"/>
                <a:gd name="T1" fmla="*/ 267269637 h 556"/>
                <a:gd name="T2" fmla="*/ 25905670 w 765"/>
                <a:gd name="T3" fmla="*/ 244872728 h 556"/>
                <a:gd name="T4" fmla="*/ 0 w 765"/>
                <a:gd name="T5" fmla="*/ 181166180 h 556"/>
                <a:gd name="T6" fmla="*/ 3047688 w 765"/>
                <a:gd name="T7" fmla="*/ 122436569 h 556"/>
                <a:gd name="T8" fmla="*/ 45715638 w 765"/>
                <a:gd name="T9" fmla="*/ 46287024 h 556"/>
                <a:gd name="T10" fmla="*/ 93463254 w 765"/>
                <a:gd name="T11" fmla="*/ 29862532 h 556"/>
                <a:gd name="T12" fmla="*/ 143750739 w 765"/>
                <a:gd name="T13" fmla="*/ 0 h 556"/>
                <a:gd name="T14" fmla="*/ 175751793 w 765"/>
                <a:gd name="T15" fmla="*/ 8958827 h 556"/>
                <a:gd name="T16" fmla="*/ 193530087 w 765"/>
                <a:gd name="T17" fmla="*/ 29862532 h 556"/>
                <a:gd name="T18" fmla="*/ 227054904 w 765"/>
                <a:gd name="T19" fmla="*/ 44793831 h 556"/>
                <a:gd name="T20" fmla="*/ 263627508 w 765"/>
                <a:gd name="T21" fmla="*/ 77642725 h 556"/>
                <a:gd name="T22" fmla="*/ 290040997 w 765"/>
                <a:gd name="T23" fmla="*/ 76647297 h 556"/>
                <a:gd name="T24" fmla="*/ 334232988 w 765"/>
                <a:gd name="T25" fmla="*/ 95560078 h 556"/>
                <a:gd name="T26" fmla="*/ 388584093 w 765"/>
                <a:gd name="T27" fmla="*/ 103025715 h 556"/>
                <a:gd name="T28" fmla="*/ 388584093 w 765"/>
                <a:gd name="T29" fmla="*/ 204558568 h 556"/>
                <a:gd name="T30" fmla="*/ 344392310 w 765"/>
                <a:gd name="T31" fmla="*/ 225959946 h 556"/>
                <a:gd name="T32" fmla="*/ 296136673 w 765"/>
                <a:gd name="T33" fmla="*/ 245370519 h 556"/>
                <a:gd name="T34" fmla="*/ 205720817 w 765"/>
                <a:gd name="T35" fmla="*/ 276726232 h 556"/>
                <a:gd name="T36" fmla="*/ 145274554 w 765"/>
                <a:gd name="T37" fmla="*/ 276228442 h 556"/>
                <a:gd name="T38" fmla="*/ 85844074 w 765"/>
                <a:gd name="T39" fmla="*/ 267269637 h 5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65"/>
                <a:gd name="T61" fmla="*/ 0 h 556"/>
                <a:gd name="T62" fmla="*/ 765 w 765"/>
                <a:gd name="T63" fmla="*/ 556 h 5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65" h="556">
                  <a:moveTo>
                    <a:pt x="169" y="537"/>
                  </a:moveTo>
                  <a:lnTo>
                    <a:pt x="51" y="492"/>
                  </a:lnTo>
                  <a:lnTo>
                    <a:pt x="0" y="364"/>
                  </a:lnTo>
                  <a:lnTo>
                    <a:pt x="6" y="246"/>
                  </a:lnTo>
                  <a:lnTo>
                    <a:pt x="90" y="93"/>
                  </a:lnTo>
                  <a:lnTo>
                    <a:pt x="184" y="60"/>
                  </a:lnTo>
                  <a:lnTo>
                    <a:pt x="283" y="0"/>
                  </a:lnTo>
                  <a:lnTo>
                    <a:pt x="346" y="18"/>
                  </a:lnTo>
                  <a:lnTo>
                    <a:pt x="381" y="60"/>
                  </a:lnTo>
                  <a:lnTo>
                    <a:pt x="447" y="90"/>
                  </a:lnTo>
                  <a:lnTo>
                    <a:pt x="519" y="156"/>
                  </a:lnTo>
                  <a:lnTo>
                    <a:pt x="571" y="154"/>
                  </a:lnTo>
                  <a:lnTo>
                    <a:pt x="658" y="192"/>
                  </a:lnTo>
                  <a:lnTo>
                    <a:pt x="765" y="207"/>
                  </a:lnTo>
                  <a:lnTo>
                    <a:pt x="765" y="411"/>
                  </a:lnTo>
                  <a:lnTo>
                    <a:pt x="678" y="454"/>
                  </a:lnTo>
                  <a:lnTo>
                    <a:pt x="583" y="493"/>
                  </a:lnTo>
                  <a:lnTo>
                    <a:pt x="405" y="556"/>
                  </a:lnTo>
                  <a:lnTo>
                    <a:pt x="286" y="555"/>
                  </a:lnTo>
                  <a:lnTo>
                    <a:pt x="169" y="53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zh-C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AD7ECFB0-6A24-4444-97E1-8B407AFE4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9046" y="6497625"/>
              <a:ext cx="852488" cy="398462"/>
            </a:xfrm>
            <a:custGeom>
              <a:avLst/>
              <a:gdLst>
                <a:gd name="T0" fmla="*/ 51145999 w 2644"/>
                <a:gd name="T1" fmla="*/ 232611263 h 1248"/>
                <a:gd name="T2" fmla="*/ 143208803 w 2644"/>
                <a:gd name="T3" fmla="*/ 220368646 h 1248"/>
                <a:gd name="T4" fmla="*/ 204583997 w 2644"/>
                <a:gd name="T5" fmla="*/ 159155202 h 1248"/>
                <a:gd name="T6" fmla="*/ 358021983 w 2644"/>
                <a:gd name="T7" fmla="*/ 153033585 h 1248"/>
                <a:gd name="T8" fmla="*/ 425534852 w 2644"/>
                <a:gd name="T9" fmla="*/ 104062937 h 1248"/>
                <a:gd name="T10" fmla="*/ 436156588 w 2644"/>
                <a:gd name="T11" fmla="*/ 48970660 h 1248"/>
                <a:gd name="T12" fmla="*/ 436156588 w 2644"/>
                <a:gd name="T13" fmla="*/ 18363996 h 1248"/>
                <a:gd name="T14" fmla="*/ 436156588 w 2644"/>
                <a:gd name="T15" fmla="*/ 0 h 1248"/>
                <a:gd name="T16" fmla="*/ 436156588 w 2644"/>
                <a:gd name="T17" fmla="*/ 146912276 h 1248"/>
                <a:gd name="T18" fmla="*/ 436156588 w 2644"/>
                <a:gd name="T19" fmla="*/ 220368646 h 1248"/>
                <a:gd name="T20" fmla="*/ 436156588 w 2644"/>
                <a:gd name="T21" fmla="*/ 281582142 h 1248"/>
                <a:gd name="T22" fmla="*/ 436156588 w 2644"/>
                <a:gd name="T23" fmla="*/ 244853880 h 1248"/>
                <a:gd name="T24" fmla="*/ 436156588 w 2644"/>
                <a:gd name="T25" fmla="*/ 269339525 h 1248"/>
                <a:gd name="T26" fmla="*/ 436156588 w 2644"/>
                <a:gd name="T27" fmla="*/ 330552815 h 1248"/>
                <a:gd name="T28" fmla="*/ 436156588 w 2644"/>
                <a:gd name="T29" fmla="*/ 361159460 h 1248"/>
                <a:gd name="T30" fmla="*/ 436156588 w 2644"/>
                <a:gd name="T31" fmla="*/ 431905494 h 1248"/>
                <a:gd name="T32" fmla="*/ 436156588 w 2644"/>
                <a:gd name="T33" fmla="*/ 431905494 h 1248"/>
                <a:gd name="T34" fmla="*/ 436156588 w 2644"/>
                <a:gd name="T35" fmla="*/ 431905494 h 1248"/>
                <a:gd name="T36" fmla="*/ 436156588 w 2644"/>
                <a:gd name="T37" fmla="*/ 431905494 h 1248"/>
                <a:gd name="T38" fmla="*/ 436156588 w 2644"/>
                <a:gd name="T39" fmla="*/ 431905494 h 1248"/>
                <a:gd name="T40" fmla="*/ 436156588 w 2644"/>
                <a:gd name="T41" fmla="*/ 416251750 h 1248"/>
                <a:gd name="T42" fmla="*/ 436156588 w 2644"/>
                <a:gd name="T43" fmla="*/ 367280871 h 1248"/>
                <a:gd name="T44" fmla="*/ 436156588 w 2644"/>
                <a:gd name="T45" fmla="*/ 416251750 h 1248"/>
                <a:gd name="T46" fmla="*/ 436156588 w 2644"/>
                <a:gd name="T47" fmla="*/ 431905494 h 1248"/>
                <a:gd name="T48" fmla="*/ 436156588 w 2644"/>
                <a:gd name="T49" fmla="*/ 431905494 h 1248"/>
                <a:gd name="T50" fmla="*/ 419397281 w 2644"/>
                <a:gd name="T51" fmla="*/ 431905494 h 1248"/>
                <a:gd name="T52" fmla="*/ 394847203 w 2644"/>
                <a:gd name="T53" fmla="*/ 391766516 h 1248"/>
                <a:gd name="T54" fmla="*/ 302784464 w 2644"/>
                <a:gd name="T55" fmla="*/ 416251750 h 1248"/>
                <a:gd name="T56" fmla="*/ 247546529 w 2644"/>
                <a:gd name="T57" fmla="*/ 431905494 h 1248"/>
                <a:gd name="T58" fmla="*/ 120704479 w 2644"/>
                <a:gd name="T59" fmla="*/ 431905494 h 1248"/>
                <a:gd name="T60" fmla="*/ 69558441 w 2644"/>
                <a:gd name="T61" fmla="*/ 406049466 h 1248"/>
                <a:gd name="T62" fmla="*/ 0 w 2644"/>
                <a:gd name="T63" fmla="*/ 251995355 h 12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644"/>
                <a:gd name="T97" fmla="*/ 0 h 1248"/>
                <a:gd name="T98" fmla="*/ 2644 w 2644"/>
                <a:gd name="T99" fmla="*/ 1248 h 12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644" h="1248">
                  <a:moveTo>
                    <a:pt x="0" y="494"/>
                  </a:moveTo>
                  <a:lnTo>
                    <a:pt x="100" y="456"/>
                  </a:lnTo>
                  <a:lnTo>
                    <a:pt x="208" y="492"/>
                  </a:lnTo>
                  <a:lnTo>
                    <a:pt x="280" y="432"/>
                  </a:lnTo>
                  <a:lnTo>
                    <a:pt x="256" y="336"/>
                  </a:lnTo>
                  <a:lnTo>
                    <a:pt x="400" y="312"/>
                  </a:lnTo>
                  <a:lnTo>
                    <a:pt x="580" y="336"/>
                  </a:lnTo>
                  <a:lnTo>
                    <a:pt x="700" y="300"/>
                  </a:lnTo>
                  <a:lnTo>
                    <a:pt x="813" y="246"/>
                  </a:lnTo>
                  <a:lnTo>
                    <a:pt x="832" y="204"/>
                  </a:lnTo>
                  <a:lnTo>
                    <a:pt x="892" y="132"/>
                  </a:lnTo>
                  <a:lnTo>
                    <a:pt x="1012" y="96"/>
                  </a:lnTo>
                  <a:lnTo>
                    <a:pt x="1108" y="84"/>
                  </a:lnTo>
                  <a:lnTo>
                    <a:pt x="1204" y="36"/>
                  </a:lnTo>
                  <a:lnTo>
                    <a:pt x="1312" y="12"/>
                  </a:lnTo>
                  <a:lnTo>
                    <a:pt x="1408" y="0"/>
                  </a:lnTo>
                  <a:lnTo>
                    <a:pt x="1420" y="144"/>
                  </a:lnTo>
                  <a:lnTo>
                    <a:pt x="1480" y="288"/>
                  </a:lnTo>
                  <a:lnTo>
                    <a:pt x="1552" y="384"/>
                  </a:lnTo>
                  <a:lnTo>
                    <a:pt x="1636" y="432"/>
                  </a:lnTo>
                  <a:lnTo>
                    <a:pt x="1708" y="528"/>
                  </a:lnTo>
                  <a:lnTo>
                    <a:pt x="1804" y="552"/>
                  </a:lnTo>
                  <a:lnTo>
                    <a:pt x="1936" y="528"/>
                  </a:lnTo>
                  <a:lnTo>
                    <a:pt x="2044" y="480"/>
                  </a:lnTo>
                  <a:lnTo>
                    <a:pt x="2140" y="468"/>
                  </a:lnTo>
                  <a:lnTo>
                    <a:pt x="2212" y="528"/>
                  </a:lnTo>
                  <a:lnTo>
                    <a:pt x="2272" y="612"/>
                  </a:lnTo>
                  <a:lnTo>
                    <a:pt x="2392" y="648"/>
                  </a:lnTo>
                  <a:lnTo>
                    <a:pt x="2500" y="696"/>
                  </a:lnTo>
                  <a:lnTo>
                    <a:pt x="2644" y="708"/>
                  </a:lnTo>
                  <a:lnTo>
                    <a:pt x="2596" y="840"/>
                  </a:lnTo>
                  <a:lnTo>
                    <a:pt x="2596" y="948"/>
                  </a:lnTo>
                  <a:lnTo>
                    <a:pt x="2608" y="1080"/>
                  </a:lnTo>
                  <a:lnTo>
                    <a:pt x="2572" y="1188"/>
                  </a:lnTo>
                  <a:lnTo>
                    <a:pt x="2500" y="1224"/>
                  </a:lnTo>
                  <a:lnTo>
                    <a:pt x="2392" y="1248"/>
                  </a:lnTo>
                  <a:lnTo>
                    <a:pt x="2308" y="1212"/>
                  </a:lnTo>
                  <a:lnTo>
                    <a:pt x="2224" y="1140"/>
                  </a:lnTo>
                  <a:lnTo>
                    <a:pt x="2130" y="1113"/>
                  </a:lnTo>
                  <a:lnTo>
                    <a:pt x="2020" y="1008"/>
                  </a:lnTo>
                  <a:lnTo>
                    <a:pt x="2008" y="900"/>
                  </a:lnTo>
                  <a:lnTo>
                    <a:pt x="1912" y="816"/>
                  </a:lnTo>
                  <a:lnTo>
                    <a:pt x="1792" y="768"/>
                  </a:lnTo>
                  <a:lnTo>
                    <a:pt x="1684" y="720"/>
                  </a:lnTo>
                  <a:lnTo>
                    <a:pt x="1600" y="756"/>
                  </a:lnTo>
                  <a:lnTo>
                    <a:pt x="1468" y="816"/>
                  </a:lnTo>
                  <a:lnTo>
                    <a:pt x="1324" y="864"/>
                  </a:lnTo>
                  <a:lnTo>
                    <a:pt x="1228" y="924"/>
                  </a:lnTo>
                  <a:lnTo>
                    <a:pt x="1096" y="1020"/>
                  </a:lnTo>
                  <a:lnTo>
                    <a:pt x="976" y="1056"/>
                  </a:lnTo>
                  <a:lnTo>
                    <a:pt x="880" y="1008"/>
                  </a:lnTo>
                  <a:lnTo>
                    <a:pt x="820" y="924"/>
                  </a:lnTo>
                  <a:lnTo>
                    <a:pt x="820" y="852"/>
                  </a:lnTo>
                  <a:lnTo>
                    <a:pt x="772" y="768"/>
                  </a:lnTo>
                  <a:lnTo>
                    <a:pt x="664" y="744"/>
                  </a:lnTo>
                  <a:lnTo>
                    <a:pt x="592" y="816"/>
                  </a:lnTo>
                  <a:lnTo>
                    <a:pt x="520" y="888"/>
                  </a:lnTo>
                  <a:lnTo>
                    <a:pt x="484" y="948"/>
                  </a:lnTo>
                  <a:lnTo>
                    <a:pt x="379" y="1061"/>
                  </a:lnTo>
                  <a:lnTo>
                    <a:pt x="236" y="944"/>
                  </a:lnTo>
                  <a:lnTo>
                    <a:pt x="174" y="902"/>
                  </a:lnTo>
                  <a:lnTo>
                    <a:pt x="136" y="796"/>
                  </a:lnTo>
                  <a:lnTo>
                    <a:pt x="22" y="664"/>
                  </a:lnTo>
                  <a:lnTo>
                    <a:pt x="0" y="49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zh-C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522B377A-C92A-4809-937C-ECA0A21A0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1483" y="5840400"/>
              <a:ext cx="860425" cy="884237"/>
            </a:xfrm>
            <a:custGeom>
              <a:avLst/>
              <a:gdLst>
                <a:gd name="T0" fmla="*/ 6173750 w 2663"/>
                <a:gd name="T1" fmla="*/ 430888936 h 2776"/>
                <a:gd name="T2" fmla="*/ 0 w 2663"/>
                <a:gd name="T3" fmla="*/ 430888936 h 2776"/>
                <a:gd name="T4" fmla="*/ 22636660 w 2663"/>
                <a:gd name="T5" fmla="*/ 430888936 h 2776"/>
                <a:gd name="T6" fmla="*/ 69967637 w 2663"/>
                <a:gd name="T7" fmla="*/ 430888936 h 2776"/>
                <a:gd name="T8" fmla="*/ 107524033 w 2663"/>
                <a:gd name="T9" fmla="*/ 430888936 h 2776"/>
                <a:gd name="T10" fmla="*/ 149710331 w 2663"/>
                <a:gd name="T11" fmla="*/ 430888936 h 2776"/>
                <a:gd name="T12" fmla="*/ 135819922 w 2663"/>
                <a:gd name="T13" fmla="*/ 430888936 h 2776"/>
                <a:gd name="T14" fmla="*/ 173376005 w 2663"/>
                <a:gd name="T15" fmla="*/ 430888936 h 2776"/>
                <a:gd name="T16" fmla="*/ 224822654 w 2663"/>
                <a:gd name="T17" fmla="*/ 430888936 h 2776"/>
                <a:gd name="T18" fmla="*/ 290674965 w 2663"/>
                <a:gd name="T19" fmla="*/ 430888936 h 2776"/>
                <a:gd name="T20" fmla="*/ 351896722 w 2663"/>
                <a:gd name="T21" fmla="*/ 430888936 h 2776"/>
                <a:gd name="T22" fmla="*/ 384822461 w 2663"/>
                <a:gd name="T23" fmla="*/ 430888936 h 2776"/>
                <a:gd name="T24" fmla="*/ 413118480 w 2663"/>
                <a:gd name="T25" fmla="*/ 430888936 h 2776"/>
                <a:gd name="T26" fmla="*/ 408488135 w 2663"/>
                <a:gd name="T27" fmla="*/ 430888936 h 2776"/>
                <a:gd name="T28" fmla="*/ 361157203 w 2663"/>
                <a:gd name="T29" fmla="*/ 430888936 h 2776"/>
                <a:gd name="T30" fmla="*/ 399227654 w 2663"/>
                <a:gd name="T31" fmla="*/ 430888936 h 2776"/>
                <a:gd name="T32" fmla="*/ 437076768 w 2663"/>
                <a:gd name="T33" fmla="*/ 430888936 h 2776"/>
                <a:gd name="T34" fmla="*/ 437076768 w 2663"/>
                <a:gd name="T35" fmla="*/ 430888936 h 2776"/>
                <a:gd name="T36" fmla="*/ 437076768 w 2663"/>
                <a:gd name="T37" fmla="*/ 430888936 h 2776"/>
                <a:gd name="T38" fmla="*/ 437076768 w 2663"/>
                <a:gd name="T39" fmla="*/ 430888936 h 2776"/>
                <a:gd name="T40" fmla="*/ 437076768 w 2663"/>
                <a:gd name="T41" fmla="*/ 430888936 h 2776"/>
                <a:gd name="T42" fmla="*/ 437076768 w 2663"/>
                <a:gd name="T43" fmla="*/ 430888936 h 2776"/>
                <a:gd name="T44" fmla="*/ 437076768 w 2663"/>
                <a:gd name="T45" fmla="*/ 430888936 h 2776"/>
                <a:gd name="T46" fmla="*/ 437076768 w 2663"/>
                <a:gd name="T47" fmla="*/ 430888936 h 2776"/>
                <a:gd name="T48" fmla="*/ 437076768 w 2663"/>
                <a:gd name="T49" fmla="*/ 430888936 h 2776"/>
                <a:gd name="T50" fmla="*/ 437076768 w 2663"/>
                <a:gd name="T51" fmla="*/ 430888936 h 2776"/>
                <a:gd name="T52" fmla="*/ 437076768 w 2663"/>
                <a:gd name="T53" fmla="*/ 375238010 h 2776"/>
                <a:gd name="T54" fmla="*/ 437076768 w 2663"/>
                <a:gd name="T55" fmla="*/ 342828956 h 2776"/>
                <a:gd name="T56" fmla="*/ 437076768 w 2663"/>
                <a:gd name="T57" fmla="*/ 287125431 h 2776"/>
                <a:gd name="T58" fmla="*/ 437076768 w 2663"/>
                <a:gd name="T59" fmla="*/ 236486181 h 2776"/>
                <a:gd name="T60" fmla="*/ 437076768 w 2663"/>
                <a:gd name="T61" fmla="*/ 180782707 h 2776"/>
                <a:gd name="T62" fmla="*/ 437076768 w 2663"/>
                <a:gd name="T63" fmla="*/ 129636988 h 2776"/>
                <a:gd name="T64" fmla="*/ 437076768 w 2663"/>
                <a:gd name="T65" fmla="*/ 60260997 h 2776"/>
                <a:gd name="T66" fmla="*/ 437076768 w 2663"/>
                <a:gd name="T67" fmla="*/ 0 h 2776"/>
                <a:gd name="T68" fmla="*/ 437076768 w 2663"/>
                <a:gd name="T69" fmla="*/ 0 h 2776"/>
                <a:gd name="T70" fmla="*/ 437076768 w 2663"/>
                <a:gd name="T71" fmla="*/ 69375940 h 2776"/>
                <a:gd name="T72" fmla="*/ 437076768 w 2663"/>
                <a:gd name="T73" fmla="*/ 106849218 h 2776"/>
                <a:gd name="T74" fmla="*/ 437076768 w 2663"/>
                <a:gd name="T75" fmla="*/ 139258349 h 2776"/>
                <a:gd name="T76" fmla="*/ 437076768 w 2663"/>
                <a:gd name="T77" fmla="*/ 120521685 h 2776"/>
                <a:gd name="T78" fmla="*/ 437076768 w 2663"/>
                <a:gd name="T79" fmla="*/ 134194589 h 2776"/>
                <a:gd name="T80" fmla="*/ 437076768 w 2663"/>
                <a:gd name="T81" fmla="*/ 194455303 h 2776"/>
                <a:gd name="T82" fmla="*/ 437076768 w 2663"/>
                <a:gd name="T83" fmla="*/ 250158571 h 2776"/>
                <a:gd name="T84" fmla="*/ 437076768 w 2663"/>
                <a:gd name="T85" fmla="*/ 366122809 h 2776"/>
                <a:gd name="T86" fmla="*/ 437076768 w 2663"/>
                <a:gd name="T87" fmla="*/ 430888936 h 2776"/>
                <a:gd name="T88" fmla="*/ 437076768 w 2663"/>
                <a:gd name="T89" fmla="*/ 430888936 h 2776"/>
                <a:gd name="T90" fmla="*/ 437076768 w 2663"/>
                <a:gd name="T91" fmla="*/ 430888936 h 2776"/>
                <a:gd name="T92" fmla="*/ 437076768 w 2663"/>
                <a:gd name="T93" fmla="*/ 430888936 h 2776"/>
                <a:gd name="T94" fmla="*/ 437076768 w 2663"/>
                <a:gd name="T95" fmla="*/ 430888936 h 2776"/>
                <a:gd name="T96" fmla="*/ 437076768 w 2663"/>
                <a:gd name="T97" fmla="*/ 430888936 h 2776"/>
                <a:gd name="T98" fmla="*/ 437076768 w 2663"/>
                <a:gd name="T99" fmla="*/ 430888936 h 2776"/>
                <a:gd name="T100" fmla="*/ 437076768 w 2663"/>
                <a:gd name="T101" fmla="*/ 430888936 h 2776"/>
                <a:gd name="T102" fmla="*/ 437076768 w 2663"/>
                <a:gd name="T103" fmla="*/ 430888936 h 2776"/>
                <a:gd name="T104" fmla="*/ 437076768 w 2663"/>
                <a:gd name="T105" fmla="*/ 430888936 h 2776"/>
                <a:gd name="T106" fmla="*/ 415690523 w 2663"/>
                <a:gd name="T107" fmla="*/ 430888936 h 2776"/>
                <a:gd name="T108" fmla="*/ 376591130 w 2663"/>
                <a:gd name="T109" fmla="*/ 430888936 h 2776"/>
                <a:gd name="T110" fmla="*/ 327716473 w 2663"/>
                <a:gd name="T111" fmla="*/ 430888936 h 2776"/>
                <a:gd name="T112" fmla="*/ 267523866 w 2663"/>
                <a:gd name="T113" fmla="*/ 430888936 h 2776"/>
                <a:gd name="T114" fmla="*/ 202700550 w 2663"/>
                <a:gd name="T115" fmla="*/ 430888936 h 2776"/>
                <a:gd name="T116" fmla="*/ 154855043 w 2663"/>
                <a:gd name="T117" fmla="*/ 430888936 h 2776"/>
                <a:gd name="T118" fmla="*/ 117813222 w 2663"/>
                <a:gd name="T119" fmla="*/ 430888936 h 2776"/>
                <a:gd name="T120" fmla="*/ 75626924 w 2663"/>
                <a:gd name="T121" fmla="*/ 430888936 h 2776"/>
                <a:gd name="T122" fmla="*/ 37041860 w 2663"/>
                <a:gd name="T123" fmla="*/ 430888936 h 2776"/>
                <a:gd name="T124" fmla="*/ 6173750 w 2663"/>
                <a:gd name="T125" fmla="*/ 430888936 h 277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63"/>
                <a:gd name="T190" fmla="*/ 0 h 2776"/>
                <a:gd name="T191" fmla="*/ 2663 w 2663"/>
                <a:gd name="T192" fmla="*/ 2776 h 277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63" h="2776">
                  <a:moveTo>
                    <a:pt x="12" y="2209"/>
                  </a:moveTo>
                  <a:lnTo>
                    <a:pt x="0" y="2069"/>
                  </a:lnTo>
                  <a:lnTo>
                    <a:pt x="44" y="2003"/>
                  </a:lnTo>
                  <a:lnTo>
                    <a:pt x="136" y="2003"/>
                  </a:lnTo>
                  <a:lnTo>
                    <a:pt x="209" y="1993"/>
                  </a:lnTo>
                  <a:lnTo>
                    <a:pt x="291" y="2067"/>
                  </a:lnTo>
                  <a:lnTo>
                    <a:pt x="264" y="2158"/>
                  </a:lnTo>
                  <a:lnTo>
                    <a:pt x="337" y="2213"/>
                  </a:lnTo>
                  <a:lnTo>
                    <a:pt x="437" y="2204"/>
                  </a:lnTo>
                  <a:lnTo>
                    <a:pt x="565" y="2213"/>
                  </a:lnTo>
                  <a:lnTo>
                    <a:pt x="684" y="2167"/>
                  </a:lnTo>
                  <a:lnTo>
                    <a:pt x="748" y="2112"/>
                  </a:lnTo>
                  <a:lnTo>
                    <a:pt x="803" y="2048"/>
                  </a:lnTo>
                  <a:lnTo>
                    <a:pt x="794" y="1957"/>
                  </a:lnTo>
                  <a:lnTo>
                    <a:pt x="702" y="1865"/>
                  </a:lnTo>
                  <a:lnTo>
                    <a:pt x="776" y="1792"/>
                  </a:lnTo>
                  <a:lnTo>
                    <a:pt x="894" y="1701"/>
                  </a:lnTo>
                  <a:lnTo>
                    <a:pt x="986" y="1655"/>
                  </a:lnTo>
                  <a:lnTo>
                    <a:pt x="1077" y="1591"/>
                  </a:lnTo>
                  <a:lnTo>
                    <a:pt x="1150" y="1491"/>
                  </a:lnTo>
                  <a:lnTo>
                    <a:pt x="1205" y="1390"/>
                  </a:lnTo>
                  <a:lnTo>
                    <a:pt x="1200" y="1262"/>
                  </a:lnTo>
                  <a:lnTo>
                    <a:pt x="1251" y="1161"/>
                  </a:lnTo>
                  <a:lnTo>
                    <a:pt x="1328" y="1070"/>
                  </a:lnTo>
                  <a:lnTo>
                    <a:pt x="1328" y="960"/>
                  </a:lnTo>
                  <a:lnTo>
                    <a:pt x="1364" y="869"/>
                  </a:lnTo>
                  <a:lnTo>
                    <a:pt x="1355" y="741"/>
                  </a:lnTo>
                  <a:lnTo>
                    <a:pt x="1419" y="677"/>
                  </a:lnTo>
                  <a:lnTo>
                    <a:pt x="1447" y="567"/>
                  </a:lnTo>
                  <a:lnTo>
                    <a:pt x="1456" y="467"/>
                  </a:lnTo>
                  <a:lnTo>
                    <a:pt x="1529" y="357"/>
                  </a:lnTo>
                  <a:lnTo>
                    <a:pt x="1502" y="256"/>
                  </a:lnTo>
                  <a:lnTo>
                    <a:pt x="1520" y="119"/>
                  </a:lnTo>
                  <a:lnTo>
                    <a:pt x="1511" y="0"/>
                  </a:lnTo>
                  <a:lnTo>
                    <a:pt x="1584" y="0"/>
                  </a:lnTo>
                  <a:lnTo>
                    <a:pt x="1620" y="137"/>
                  </a:lnTo>
                  <a:lnTo>
                    <a:pt x="1675" y="211"/>
                  </a:lnTo>
                  <a:lnTo>
                    <a:pt x="1794" y="275"/>
                  </a:lnTo>
                  <a:lnTo>
                    <a:pt x="1904" y="238"/>
                  </a:lnTo>
                  <a:lnTo>
                    <a:pt x="1959" y="265"/>
                  </a:lnTo>
                  <a:lnTo>
                    <a:pt x="1940" y="384"/>
                  </a:lnTo>
                  <a:lnTo>
                    <a:pt x="2059" y="494"/>
                  </a:lnTo>
                  <a:lnTo>
                    <a:pt x="2279" y="723"/>
                  </a:lnTo>
                  <a:lnTo>
                    <a:pt x="2498" y="969"/>
                  </a:lnTo>
                  <a:lnTo>
                    <a:pt x="2599" y="1079"/>
                  </a:lnTo>
                  <a:lnTo>
                    <a:pt x="2626" y="1161"/>
                  </a:lnTo>
                  <a:lnTo>
                    <a:pt x="2663" y="1664"/>
                  </a:lnTo>
                  <a:lnTo>
                    <a:pt x="2654" y="2771"/>
                  </a:lnTo>
                  <a:lnTo>
                    <a:pt x="1703" y="2761"/>
                  </a:lnTo>
                  <a:lnTo>
                    <a:pt x="1240" y="2776"/>
                  </a:lnTo>
                  <a:lnTo>
                    <a:pt x="1093" y="2762"/>
                  </a:lnTo>
                  <a:lnTo>
                    <a:pt x="984" y="2713"/>
                  </a:lnTo>
                  <a:lnTo>
                    <a:pt x="865" y="2678"/>
                  </a:lnTo>
                  <a:lnTo>
                    <a:pt x="808" y="2599"/>
                  </a:lnTo>
                  <a:lnTo>
                    <a:pt x="732" y="2533"/>
                  </a:lnTo>
                  <a:lnTo>
                    <a:pt x="637" y="2546"/>
                  </a:lnTo>
                  <a:lnTo>
                    <a:pt x="520" y="2597"/>
                  </a:lnTo>
                  <a:lnTo>
                    <a:pt x="394" y="2618"/>
                  </a:lnTo>
                  <a:lnTo>
                    <a:pt x="301" y="2594"/>
                  </a:lnTo>
                  <a:lnTo>
                    <a:pt x="229" y="2498"/>
                  </a:lnTo>
                  <a:lnTo>
                    <a:pt x="147" y="2452"/>
                  </a:lnTo>
                  <a:lnTo>
                    <a:pt x="72" y="2354"/>
                  </a:lnTo>
                  <a:lnTo>
                    <a:pt x="12" y="220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zh-C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BFAB1D43-C604-4A5F-9BD9-772038349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433" y="5549888"/>
              <a:ext cx="784225" cy="660400"/>
            </a:xfrm>
            <a:custGeom>
              <a:avLst/>
              <a:gdLst>
                <a:gd name="T0" fmla="*/ 218431135 w 2430"/>
                <a:gd name="T1" fmla="*/ 430946726 h 2073"/>
                <a:gd name="T2" fmla="*/ 229198786 w 2430"/>
                <a:gd name="T3" fmla="*/ 430946726 h 2073"/>
                <a:gd name="T4" fmla="*/ 199972343 w 2430"/>
                <a:gd name="T5" fmla="*/ 430946726 h 2073"/>
                <a:gd name="T6" fmla="*/ 143057216 w 2430"/>
                <a:gd name="T7" fmla="*/ 430946726 h 2073"/>
                <a:gd name="T8" fmla="*/ 84090850 w 2430"/>
                <a:gd name="T9" fmla="*/ 430946726 h 2073"/>
                <a:gd name="T10" fmla="*/ 55377080 w 2430"/>
                <a:gd name="T11" fmla="*/ 430946726 h 2073"/>
                <a:gd name="T12" fmla="*/ 36405263 w 2430"/>
                <a:gd name="T13" fmla="*/ 430946726 h 2073"/>
                <a:gd name="T14" fmla="*/ 0 w 2430"/>
                <a:gd name="T15" fmla="*/ 430946726 h 2073"/>
                <a:gd name="T16" fmla="*/ 41019870 w 2430"/>
                <a:gd name="T17" fmla="*/ 393713317 h 2073"/>
                <a:gd name="T18" fmla="*/ 45634815 w 2430"/>
                <a:gd name="T19" fmla="*/ 337975197 h 2073"/>
                <a:gd name="T20" fmla="*/ 97422388 w 2430"/>
                <a:gd name="T21" fmla="*/ 315173248 h 2073"/>
                <a:gd name="T22" fmla="*/ 130238352 w 2430"/>
                <a:gd name="T23" fmla="*/ 328854459 h 2073"/>
                <a:gd name="T24" fmla="*/ 163054445 w 2430"/>
                <a:gd name="T25" fmla="*/ 291864557 h 2073"/>
                <a:gd name="T26" fmla="*/ 218943861 w 2430"/>
                <a:gd name="T27" fmla="*/ 310612776 h 2073"/>
                <a:gd name="T28" fmla="*/ 275346366 w 2430"/>
                <a:gd name="T29" fmla="*/ 315173248 h 2073"/>
                <a:gd name="T30" fmla="*/ 317391934 w 2430"/>
                <a:gd name="T31" fmla="*/ 273116338 h 2073"/>
                <a:gd name="T32" fmla="*/ 364564964 w 2430"/>
                <a:gd name="T33" fmla="*/ 273116338 h 2073"/>
                <a:gd name="T34" fmla="*/ 388151376 w 2430"/>
                <a:gd name="T35" fmla="*/ 236126642 h 2073"/>
                <a:gd name="T36" fmla="*/ 436566355 w 2430"/>
                <a:gd name="T37" fmla="*/ 208257531 h 2073"/>
                <a:gd name="T38" fmla="*/ 436566355 w 2430"/>
                <a:gd name="T39" fmla="*/ 180895109 h 2073"/>
                <a:gd name="T40" fmla="*/ 436566355 w 2430"/>
                <a:gd name="T41" fmla="*/ 185455787 h 2073"/>
                <a:gd name="T42" fmla="*/ 436566355 w 2430"/>
                <a:gd name="T43" fmla="*/ 148465783 h 2073"/>
                <a:gd name="T44" fmla="*/ 436566355 w 2430"/>
                <a:gd name="T45" fmla="*/ 138838508 h 2073"/>
                <a:gd name="T46" fmla="*/ 436566355 w 2430"/>
                <a:gd name="T47" fmla="*/ 125157297 h 2073"/>
                <a:gd name="T48" fmla="*/ 436566355 w 2430"/>
                <a:gd name="T49" fmla="*/ 101848478 h 2073"/>
                <a:gd name="T50" fmla="*/ 436566355 w 2430"/>
                <a:gd name="T51" fmla="*/ 73979675 h 2073"/>
                <a:gd name="T52" fmla="*/ 436566355 w 2430"/>
                <a:gd name="T53" fmla="*/ 73979675 h 2073"/>
                <a:gd name="T54" fmla="*/ 436566355 w 2430"/>
                <a:gd name="T55" fmla="*/ 32429391 h 2073"/>
                <a:gd name="T56" fmla="*/ 436566355 w 2430"/>
                <a:gd name="T57" fmla="*/ 51177584 h 2073"/>
                <a:gd name="T58" fmla="*/ 436566355 w 2430"/>
                <a:gd name="T59" fmla="*/ 27869099 h 2073"/>
                <a:gd name="T60" fmla="*/ 436566355 w 2430"/>
                <a:gd name="T61" fmla="*/ 0 h 2073"/>
                <a:gd name="T62" fmla="*/ 436566355 w 2430"/>
                <a:gd name="T63" fmla="*/ 27869099 h 2073"/>
                <a:gd name="T64" fmla="*/ 436566355 w 2430"/>
                <a:gd name="T65" fmla="*/ 55737889 h 2073"/>
                <a:gd name="T66" fmla="*/ 436566355 w 2430"/>
                <a:gd name="T67" fmla="*/ 171267835 h 2073"/>
                <a:gd name="T68" fmla="*/ 436566355 w 2430"/>
                <a:gd name="T69" fmla="*/ 273116338 h 2073"/>
                <a:gd name="T70" fmla="*/ 436566355 w 2430"/>
                <a:gd name="T71" fmla="*/ 310612776 h 2073"/>
                <a:gd name="T72" fmla="*/ 436566355 w 2430"/>
                <a:gd name="T73" fmla="*/ 356723416 h 2073"/>
                <a:gd name="T74" fmla="*/ 436566355 w 2430"/>
                <a:gd name="T75" fmla="*/ 417021803 h 2073"/>
                <a:gd name="T76" fmla="*/ 436566355 w 2430"/>
                <a:gd name="T77" fmla="*/ 430946726 h 2073"/>
                <a:gd name="T78" fmla="*/ 436566355 w 2430"/>
                <a:gd name="T79" fmla="*/ 430946726 h 2073"/>
                <a:gd name="T80" fmla="*/ 436566355 w 2430"/>
                <a:gd name="T81" fmla="*/ 430946726 h 2073"/>
                <a:gd name="T82" fmla="*/ 395329740 w 2430"/>
                <a:gd name="T83" fmla="*/ 430946726 h 2073"/>
                <a:gd name="T84" fmla="*/ 285601291 w 2430"/>
                <a:gd name="T85" fmla="*/ 430946726 h 2073"/>
                <a:gd name="T86" fmla="*/ 218431135 w 2430"/>
                <a:gd name="T87" fmla="*/ 430946726 h 207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30"/>
                <a:gd name="T133" fmla="*/ 0 h 2073"/>
                <a:gd name="T134" fmla="*/ 2430 w 2430"/>
                <a:gd name="T135" fmla="*/ 2073 h 207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30" h="2073">
                  <a:moveTo>
                    <a:pt x="426" y="1297"/>
                  </a:moveTo>
                  <a:lnTo>
                    <a:pt x="447" y="1180"/>
                  </a:lnTo>
                  <a:lnTo>
                    <a:pt x="390" y="1153"/>
                  </a:lnTo>
                  <a:lnTo>
                    <a:pt x="279" y="1189"/>
                  </a:lnTo>
                  <a:lnTo>
                    <a:pt x="164" y="1128"/>
                  </a:lnTo>
                  <a:lnTo>
                    <a:pt x="108" y="1053"/>
                  </a:lnTo>
                  <a:lnTo>
                    <a:pt x="71" y="914"/>
                  </a:lnTo>
                  <a:lnTo>
                    <a:pt x="0" y="915"/>
                  </a:lnTo>
                  <a:lnTo>
                    <a:pt x="80" y="777"/>
                  </a:lnTo>
                  <a:lnTo>
                    <a:pt x="89" y="667"/>
                  </a:lnTo>
                  <a:lnTo>
                    <a:pt x="190" y="622"/>
                  </a:lnTo>
                  <a:lnTo>
                    <a:pt x="254" y="649"/>
                  </a:lnTo>
                  <a:lnTo>
                    <a:pt x="318" y="576"/>
                  </a:lnTo>
                  <a:lnTo>
                    <a:pt x="427" y="613"/>
                  </a:lnTo>
                  <a:lnTo>
                    <a:pt x="537" y="622"/>
                  </a:lnTo>
                  <a:lnTo>
                    <a:pt x="619" y="539"/>
                  </a:lnTo>
                  <a:lnTo>
                    <a:pt x="711" y="539"/>
                  </a:lnTo>
                  <a:lnTo>
                    <a:pt x="757" y="466"/>
                  </a:lnTo>
                  <a:lnTo>
                    <a:pt x="857" y="411"/>
                  </a:lnTo>
                  <a:lnTo>
                    <a:pt x="1003" y="357"/>
                  </a:lnTo>
                  <a:lnTo>
                    <a:pt x="1122" y="366"/>
                  </a:lnTo>
                  <a:lnTo>
                    <a:pt x="1278" y="293"/>
                  </a:lnTo>
                  <a:lnTo>
                    <a:pt x="1397" y="274"/>
                  </a:lnTo>
                  <a:lnTo>
                    <a:pt x="1497" y="247"/>
                  </a:lnTo>
                  <a:lnTo>
                    <a:pt x="1625" y="201"/>
                  </a:lnTo>
                  <a:lnTo>
                    <a:pt x="1707" y="146"/>
                  </a:lnTo>
                  <a:lnTo>
                    <a:pt x="1881" y="146"/>
                  </a:lnTo>
                  <a:lnTo>
                    <a:pt x="1973" y="64"/>
                  </a:lnTo>
                  <a:lnTo>
                    <a:pt x="2073" y="101"/>
                  </a:lnTo>
                  <a:lnTo>
                    <a:pt x="2165" y="55"/>
                  </a:lnTo>
                  <a:lnTo>
                    <a:pt x="2247" y="0"/>
                  </a:lnTo>
                  <a:lnTo>
                    <a:pt x="2338" y="55"/>
                  </a:lnTo>
                  <a:lnTo>
                    <a:pt x="2421" y="110"/>
                  </a:lnTo>
                  <a:lnTo>
                    <a:pt x="2430" y="338"/>
                  </a:lnTo>
                  <a:lnTo>
                    <a:pt x="2430" y="539"/>
                  </a:lnTo>
                  <a:lnTo>
                    <a:pt x="2393" y="613"/>
                  </a:lnTo>
                  <a:lnTo>
                    <a:pt x="2329" y="704"/>
                  </a:lnTo>
                  <a:lnTo>
                    <a:pt x="2283" y="823"/>
                  </a:lnTo>
                  <a:lnTo>
                    <a:pt x="2265" y="923"/>
                  </a:lnTo>
                  <a:lnTo>
                    <a:pt x="1113" y="2073"/>
                  </a:lnTo>
                  <a:lnTo>
                    <a:pt x="1088" y="1993"/>
                  </a:lnTo>
                  <a:lnTo>
                    <a:pt x="771" y="1644"/>
                  </a:lnTo>
                  <a:lnTo>
                    <a:pt x="557" y="1417"/>
                  </a:lnTo>
                  <a:lnTo>
                    <a:pt x="426" y="12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zh-C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C981F838-7610-4875-AC10-53C3BEF7A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9208" y="5551475"/>
              <a:ext cx="598488" cy="1160462"/>
            </a:xfrm>
            <a:custGeom>
              <a:avLst/>
              <a:gdLst>
                <a:gd name="T0" fmla="*/ 436207397 w 1856"/>
                <a:gd name="T1" fmla="*/ 430320656 h 3648"/>
                <a:gd name="T2" fmla="*/ 436207397 w 1856"/>
                <a:gd name="T3" fmla="*/ 352102548 h 3648"/>
                <a:gd name="T4" fmla="*/ 436207397 w 1856"/>
                <a:gd name="T5" fmla="*/ 270382618 h 3648"/>
                <a:gd name="T6" fmla="*/ 436207397 w 1856"/>
                <a:gd name="T7" fmla="*/ 54480030 h 3648"/>
                <a:gd name="T8" fmla="*/ 436207397 w 1856"/>
                <a:gd name="T9" fmla="*/ 36824474 h 3648"/>
                <a:gd name="T10" fmla="*/ 436207397 w 1856"/>
                <a:gd name="T11" fmla="*/ 0 h 3648"/>
                <a:gd name="T12" fmla="*/ 436207397 w 1856"/>
                <a:gd name="T13" fmla="*/ 46408933 h 3648"/>
                <a:gd name="T14" fmla="*/ 436207397 w 1856"/>
                <a:gd name="T15" fmla="*/ 198246685 h 3648"/>
                <a:gd name="T16" fmla="*/ 436207397 w 1856"/>
                <a:gd name="T17" fmla="*/ 391953477 h 3648"/>
                <a:gd name="T18" fmla="*/ 436207397 w 1856"/>
                <a:gd name="T19" fmla="*/ 430320656 h 3648"/>
                <a:gd name="T20" fmla="*/ 436207397 w 1856"/>
                <a:gd name="T21" fmla="*/ 430320656 h 3648"/>
                <a:gd name="T22" fmla="*/ 436207397 w 1856"/>
                <a:gd name="T23" fmla="*/ 430320656 h 3648"/>
                <a:gd name="T24" fmla="*/ 436207397 w 1856"/>
                <a:gd name="T25" fmla="*/ 430320656 h 3648"/>
                <a:gd name="T26" fmla="*/ 436207397 w 1856"/>
                <a:gd name="T27" fmla="*/ 430320656 h 3648"/>
                <a:gd name="T28" fmla="*/ 436207397 w 1856"/>
                <a:gd name="T29" fmla="*/ 430320656 h 3648"/>
                <a:gd name="T30" fmla="*/ 436207397 w 1856"/>
                <a:gd name="T31" fmla="*/ 430320656 h 3648"/>
                <a:gd name="T32" fmla="*/ 436207397 w 1856"/>
                <a:gd name="T33" fmla="*/ 430320656 h 3648"/>
                <a:gd name="T34" fmla="*/ 436207397 w 1856"/>
                <a:gd name="T35" fmla="*/ 430320656 h 3648"/>
                <a:gd name="T36" fmla="*/ 436207397 w 1856"/>
                <a:gd name="T37" fmla="*/ 430320656 h 3648"/>
                <a:gd name="T38" fmla="*/ 436207397 w 1856"/>
                <a:gd name="T39" fmla="*/ 430320656 h 3648"/>
                <a:gd name="T40" fmla="*/ 436207397 w 1856"/>
                <a:gd name="T41" fmla="*/ 430320656 h 3648"/>
                <a:gd name="T42" fmla="*/ 436207397 w 1856"/>
                <a:gd name="T43" fmla="*/ 430320656 h 3648"/>
                <a:gd name="T44" fmla="*/ 436207397 w 1856"/>
                <a:gd name="T45" fmla="*/ 430320656 h 3648"/>
                <a:gd name="T46" fmla="*/ 436207397 w 1856"/>
                <a:gd name="T47" fmla="*/ 430320656 h 3648"/>
                <a:gd name="T48" fmla="*/ 436207397 w 1856"/>
                <a:gd name="T49" fmla="*/ 430320656 h 3648"/>
                <a:gd name="T50" fmla="*/ 436207397 w 1856"/>
                <a:gd name="T51" fmla="*/ 430320656 h 3648"/>
                <a:gd name="T52" fmla="*/ 436207397 w 1856"/>
                <a:gd name="T53" fmla="*/ 430320656 h 3648"/>
                <a:gd name="T54" fmla="*/ 420275433 w 1856"/>
                <a:gd name="T55" fmla="*/ 430320656 h 3648"/>
                <a:gd name="T56" fmla="*/ 387513570 w 1856"/>
                <a:gd name="T57" fmla="*/ 430320656 h 3648"/>
                <a:gd name="T58" fmla="*/ 363965896 w 1856"/>
                <a:gd name="T59" fmla="*/ 430320656 h 3648"/>
                <a:gd name="T60" fmla="*/ 266703458 w 1856"/>
                <a:gd name="T61" fmla="*/ 430320656 h 3648"/>
                <a:gd name="T62" fmla="*/ 252881861 w 1856"/>
                <a:gd name="T63" fmla="*/ 430320656 h 3648"/>
                <a:gd name="T64" fmla="*/ 220119790 w 1856"/>
                <a:gd name="T65" fmla="*/ 430320656 h 3648"/>
                <a:gd name="T66" fmla="*/ 154595803 w 1856"/>
                <a:gd name="T67" fmla="*/ 430320656 h 3648"/>
                <a:gd name="T68" fmla="*/ 79857445 w 1856"/>
                <a:gd name="T69" fmla="*/ 430320656 h 3648"/>
                <a:gd name="T70" fmla="*/ 14333387 w 1856"/>
                <a:gd name="T71" fmla="*/ 430320656 h 3648"/>
                <a:gd name="T72" fmla="*/ 0 w 1856"/>
                <a:gd name="T73" fmla="*/ 430320656 h 36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56"/>
                <a:gd name="T112" fmla="*/ 0 h 3648"/>
                <a:gd name="T113" fmla="*/ 1856 w 1856"/>
                <a:gd name="T114" fmla="*/ 3648 h 36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56" h="3648">
                  <a:moveTo>
                    <a:pt x="0" y="2070"/>
                  </a:moveTo>
                  <a:lnTo>
                    <a:pt x="1149" y="920"/>
                  </a:lnTo>
                  <a:lnTo>
                    <a:pt x="1167" y="819"/>
                  </a:lnTo>
                  <a:lnTo>
                    <a:pt x="1215" y="698"/>
                  </a:lnTo>
                  <a:lnTo>
                    <a:pt x="1273" y="614"/>
                  </a:lnTo>
                  <a:lnTo>
                    <a:pt x="1315" y="536"/>
                  </a:lnTo>
                  <a:lnTo>
                    <a:pt x="1315" y="345"/>
                  </a:lnTo>
                  <a:lnTo>
                    <a:pt x="1306" y="108"/>
                  </a:lnTo>
                  <a:lnTo>
                    <a:pt x="1399" y="92"/>
                  </a:lnTo>
                  <a:lnTo>
                    <a:pt x="1472" y="73"/>
                  </a:lnTo>
                  <a:lnTo>
                    <a:pt x="1564" y="28"/>
                  </a:lnTo>
                  <a:lnTo>
                    <a:pt x="1628" y="0"/>
                  </a:lnTo>
                  <a:lnTo>
                    <a:pt x="1719" y="46"/>
                  </a:lnTo>
                  <a:lnTo>
                    <a:pt x="1820" y="92"/>
                  </a:lnTo>
                  <a:lnTo>
                    <a:pt x="1856" y="238"/>
                  </a:lnTo>
                  <a:lnTo>
                    <a:pt x="1829" y="393"/>
                  </a:lnTo>
                  <a:lnTo>
                    <a:pt x="1856" y="658"/>
                  </a:lnTo>
                  <a:lnTo>
                    <a:pt x="1810" y="777"/>
                  </a:lnTo>
                  <a:lnTo>
                    <a:pt x="1719" y="869"/>
                  </a:lnTo>
                  <a:lnTo>
                    <a:pt x="1628" y="960"/>
                  </a:lnTo>
                  <a:lnTo>
                    <a:pt x="1536" y="1079"/>
                  </a:lnTo>
                  <a:lnTo>
                    <a:pt x="1490" y="1207"/>
                  </a:lnTo>
                  <a:lnTo>
                    <a:pt x="1490" y="1289"/>
                  </a:lnTo>
                  <a:lnTo>
                    <a:pt x="1518" y="1399"/>
                  </a:lnTo>
                  <a:lnTo>
                    <a:pt x="1454" y="1518"/>
                  </a:lnTo>
                  <a:lnTo>
                    <a:pt x="1390" y="1618"/>
                  </a:lnTo>
                  <a:lnTo>
                    <a:pt x="1335" y="1673"/>
                  </a:lnTo>
                  <a:lnTo>
                    <a:pt x="1335" y="1765"/>
                  </a:lnTo>
                  <a:lnTo>
                    <a:pt x="1399" y="1801"/>
                  </a:lnTo>
                  <a:lnTo>
                    <a:pt x="1472" y="1783"/>
                  </a:lnTo>
                  <a:lnTo>
                    <a:pt x="1527" y="1874"/>
                  </a:lnTo>
                  <a:lnTo>
                    <a:pt x="1445" y="1884"/>
                  </a:lnTo>
                  <a:lnTo>
                    <a:pt x="1353" y="1938"/>
                  </a:lnTo>
                  <a:lnTo>
                    <a:pt x="1308" y="2012"/>
                  </a:lnTo>
                  <a:lnTo>
                    <a:pt x="1207" y="1966"/>
                  </a:lnTo>
                  <a:lnTo>
                    <a:pt x="1116" y="2012"/>
                  </a:lnTo>
                  <a:lnTo>
                    <a:pt x="1097" y="2094"/>
                  </a:lnTo>
                  <a:lnTo>
                    <a:pt x="1180" y="2167"/>
                  </a:lnTo>
                  <a:lnTo>
                    <a:pt x="1262" y="2185"/>
                  </a:lnTo>
                  <a:lnTo>
                    <a:pt x="1234" y="2258"/>
                  </a:lnTo>
                  <a:lnTo>
                    <a:pt x="1216" y="2377"/>
                  </a:lnTo>
                  <a:lnTo>
                    <a:pt x="1289" y="2405"/>
                  </a:lnTo>
                  <a:lnTo>
                    <a:pt x="1326" y="2505"/>
                  </a:lnTo>
                  <a:lnTo>
                    <a:pt x="1244" y="2588"/>
                  </a:lnTo>
                  <a:lnTo>
                    <a:pt x="1262" y="2716"/>
                  </a:lnTo>
                  <a:lnTo>
                    <a:pt x="1189" y="2816"/>
                  </a:lnTo>
                  <a:lnTo>
                    <a:pt x="1216" y="2935"/>
                  </a:lnTo>
                  <a:lnTo>
                    <a:pt x="1180" y="3072"/>
                  </a:lnTo>
                  <a:lnTo>
                    <a:pt x="1106" y="3145"/>
                  </a:lnTo>
                  <a:lnTo>
                    <a:pt x="1086" y="3095"/>
                  </a:lnTo>
                  <a:lnTo>
                    <a:pt x="1077" y="3013"/>
                  </a:lnTo>
                  <a:lnTo>
                    <a:pt x="1031" y="2958"/>
                  </a:lnTo>
                  <a:lnTo>
                    <a:pt x="958" y="2922"/>
                  </a:lnTo>
                  <a:lnTo>
                    <a:pt x="912" y="2794"/>
                  </a:lnTo>
                  <a:lnTo>
                    <a:pt x="876" y="2657"/>
                  </a:lnTo>
                  <a:lnTo>
                    <a:pt x="821" y="2620"/>
                  </a:lnTo>
                  <a:lnTo>
                    <a:pt x="748" y="2675"/>
                  </a:lnTo>
                  <a:lnTo>
                    <a:pt x="757" y="2775"/>
                  </a:lnTo>
                  <a:lnTo>
                    <a:pt x="775" y="2858"/>
                  </a:lnTo>
                  <a:lnTo>
                    <a:pt x="711" y="2913"/>
                  </a:lnTo>
                  <a:lnTo>
                    <a:pt x="574" y="2913"/>
                  </a:lnTo>
                  <a:lnTo>
                    <a:pt x="521" y="2990"/>
                  </a:lnTo>
                  <a:lnTo>
                    <a:pt x="494" y="3072"/>
                  </a:lnTo>
                  <a:lnTo>
                    <a:pt x="494" y="3200"/>
                  </a:lnTo>
                  <a:lnTo>
                    <a:pt x="476" y="3310"/>
                  </a:lnTo>
                  <a:lnTo>
                    <a:pt x="430" y="3420"/>
                  </a:lnTo>
                  <a:lnTo>
                    <a:pt x="366" y="3484"/>
                  </a:lnTo>
                  <a:lnTo>
                    <a:pt x="302" y="3548"/>
                  </a:lnTo>
                  <a:lnTo>
                    <a:pt x="220" y="3557"/>
                  </a:lnTo>
                  <a:lnTo>
                    <a:pt x="156" y="3493"/>
                  </a:lnTo>
                  <a:lnTo>
                    <a:pt x="110" y="3639"/>
                  </a:lnTo>
                  <a:lnTo>
                    <a:pt x="28" y="3648"/>
                  </a:lnTo>
                  <a:lnTo>
                    <a:pt x="34" y="2567"/>
                  </a:lnTo>
                  <a:lnTo>
                    <a:pt x="0" y="207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zh-C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C360FCCB-4B03-48ED-AF73-2298288E7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1746" y="6727813"/>
              <a:ext cx="974725" cy="969962"/>
            </a:xfrm>
            <a:custGeom>
              <a:avLst/>
              <a:gdLst>
                <a:gd name="T0" fmla="*/ 42414677 w 3024"/>
                <a:gd name="T1" fmla="*/ 430906987 h 3045"/>
                <a:gd name="T2" fmla="*/ 12264581 w 3024"/>
                <a:gd name="T3" fmla="*/ 430906987 h 3045"/>
                <a:gd name="T4" fmla="*/ 31683364 w 3024"/>
                <a:gd name="T5" fmla="*/ 430906987 h 3045"/>
                <a:gd name="T6" fmla="*/ 48547139 w 3024"/>
                <a:gd name="T7" fmla="*/ 430906987 h 3045"/>
                <a:gd name="T8" fmla="*/ 97605125 w 3024"/>
                <a:gd name="T9" fmla="*/ 366331908 h 3045"/>
                <a:gd name="T10" fmla="*/ 191633172 w 3024"/>
                <a:gd name="T11" fmla="*/ 284756033 h 3045"/>
                <a:gd name="T12" fmla="*/ 172725252 w 3024"/>
                <a:gd name="T13" fmla="*/ 172272418 h 3045"/>
                <a:gd name="T14" fmla="*/ 243757479 w 3024"/>
                <a:gd name="T15" fmla="*/ 86642853 h 3045"/>
                <a:gd name="T16" fmla="*/ 374067755 w 3024"/>
                <a:gd name="T17" fmla="*/ 23307447 h 3045"/>
                <a:gd name="T18" fmla="*/ 398085920 w 3024"/>
                <a:gd name="T19" fmla="*/ 100323418 h 3045"/>
                <a:gd name="T20" fmla="*/ 436029835 w 3024"/>
                <a:gd name="T21" fmla="*/ 168725448 h 3045"/>
                <a:gd name="T22" fmla="*/ 436029835 w 3024"/>
                <a:gd name="T23" fmla="*/ 101843401 h 3045"/>
                <a:gd name="T24" fmla="*/ 436029835 w 3024"/>
                <a:gd name="T25" fmla="*/ 49148216 h 3045"/>
                <a:gd name="T26" fmla="*/ 436029835 w 3024"/>
                <a:gd name="T27" fmla="*/ 48641546 h 3045"/>
                <a:gd name="T28" fmla="*/ 436029835 w 3024"/>
                <a:gd name="T29" fmla="*/ 145924677 h 3045"/>
                <a:gd name="T30" fmla="*/ 436029835 w 3024"/>
                <a:gd name="T31" fmla="*/ 211287025 h 3045"/>
                <a:gd name="T32" fmla="*/ 436029835 w 3024"/>
                <a:gd name="T33" fmla="*/ 266515416 h 3045"/>
                <a:gd name="T34" fmla="*/ 436029835 w 3024"/>
                <a:gd name="T35" fmla="*/ 380519168 h 3045"/>
                <a:gd name="T36" fmla="*/ 436029835 w 3024"/>
                <a:gd name="T37" fmla="*/ 417507097 h 3045"/>
                <a:gd name="T38" fmla="*/ 436029835 w 3024"/>
                <a:gd name="T39" fmla="*/ 430906987 h 3045"/>
                <a:gd name="T40" fmla="*/ 436029835 w 3024"/>
                <a:gd name="T41" fmla="*/ 430906987 h 3045"/>
                <a:gd name="T42" fmla="*/ 436029835 w 3024"/>
                <a:gd name="T43" fmla="*/ 430906987 h 3045"/>
                <a:gd name="T44" fmla="*/ 436029835 w 3024"/>
                <a:gd name="T45" fmla="*/ 430906987 h 3045"/>
                <a:gd name="T46" fmla="*/ 436029835 w 3024"/>
                <a:gd name="T47" fmla="*/ 430906987 h 3045"/>
                <a:gd name="T48" fmla="*/ 436029835 w 3024"/>
                <a:gd name="T49" fmla="*/ 430906987 h 3045"/>
                <a:gd name="T50" fmla="*/ 436029835 w 3024"/>
                <a:gd name="T51" fmla="*/ 430906987 h 3045"/>
                <a:gd name="T52" fmla="*/ 436029835 w 3024"/>
                <a:gd name="T53" fmla="*/ 430906987 h 3045"/>
                <a:gd name="T54" fmla="*/ 436029835 w 3024"/>
                <a:gd name="T55" fmla="*/ 430906987 h 3045"/>
                <a:gd name="T56" fmla="*/ 436029835 w 3024"/>
                <a:gd name="T57" fmla="*/ 430906987 h 3045"/>
                <a:gd name="T58" fmla="*/ 436029835 w 3024"/>
                <a:gd name="T59" fmla="*/ 430906987 h 3045"/>
                <a:gd name="T60" fmla="*/ 436029835 w 3024"/>
                <a:gd name="T61" fmla="*/ 430906987 h 3045"/>
                <a:gd name="T62" fmla="*/ 436029835 w 3024"/>
                <a:gd name="T63" fmla="*/ 430906987 h 3045"/>
                <a:gd name="T64" fmla="*/ 436029835 w 3024"/>
                <a:gd name="T65" fmla="*/ 430906987 h 3045"/>
                <a:gd name="T66" fmla="*/ 436029835 w 3024"/>
                <a:gd name="T67" fmla="*/ 430906987 h 3045"/>
                <a:gd name="T68" fmla="*/ 436029835 w 3024"/>
                <a:gd name="T69" fmla="*/ 430906987 h 3045"/>
                <a:gd name="T70" fmla="*/ 436029835 w 3024"/>
                <a:gd name="T71" fmla="*/ 430906987 h 3045"/>
                <a:gd name="T72" fmla="*/ 436029835 w 3024"/>
                <a:gd name="T73" fmla="*/ 430906987 h 3045"/>
                <a:gd name="T74" fmla="*/ 436029835 w 3024"/>
                <a:gd name="T75" fmla="*/ 430906987 h 3045"/>
                <a:gd name="T76" fmla="*/ 354138037 w 3024"/>
                <a:gd name="T77" fmla="*/ 430906987 h 3045"/>
                <a:gd name="T78" fmla="*/ 274418745 w 3024"/>
                <a:gd name="T79" fmla="*/ 430906987 h 3045"/>
                <a:gd name="T80" fmla="*/ 199809440 w 3024"/>
                <a:gd name="T81" fmla="*/ 430906987 h 3045"/>
                <a:gd name="T82" fmla="*/ 129799376 w 3024"/>
                <a:gd name="T83" fmla="*/ 430906987 h 3045"/>
                <a:gd name="T84" fmla="*/ 24017963 w 3024"/>
                <a:gd name="T85" fmla="*/ 430906987 h 304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024"/>
                <a:gd name="T130" fmla="*/ 0 h 3045"/>
                <a:gd name="T131" fmla="*/ 3024 w 3024"/>
                <a:gd name="T132" fmla="*/ 3045 h 304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024" h="3045">
                  <a:moveTo>
                    <a:pt x="47" y="1680"/>
                  </a:moveTo>
                  <a:lnTo>
                    <a:pt x="83" y="1618"/>
                  </a:lnTo>
                  <a:lnTo>
                    <a:pt x="24" y="1533"/>
                  </a:lnTo>
                  <a:lnTo>
                    <a:pt x="24" y="1393"/>
                  </a:lnTo>
                  <a:lnTo>
                    <a:pt x="0" y="1246"/>
                  </a:lnTo>
                  <a:lnTo>
                    <a:pt x="62" y="1147"/>
                  </a:lnTo>
                  <a:lnTo>
                    <a:pt x="71" y="1035"/>
                  </a:lnTo>
                  <a:lnTo>
                    <a:pt x="95" y="934"/>
                  </a:lnTo>
                  <a:lnTo>
                    <a:pt x="146" y="850"/>
                  </a:lnTo>
                  <a:lnTo>
                    <a:pt x="191" y="723"/>
                  </a:lnTo>
                  <a:lnTo>
                    <a:pt x="273" y="625"/>
                  </a:lnTo>
                  <a:lnTo>
                    <a:pt x="375" y="562"/>
                  </a:lnTo>
                  <a:lnTo>
                    <a:pt x="375" y="433"/>
                  </a:lnTo>
                  <a:lnTo>
                    <a:pt x="338" y="340"/>
                  </a:lnTo>
                  <a:lnTo>
                    <a:pt x="446" y="222"/>
                  </a:lnTo>
                  <a:lnTo>
                    <a:pt x="477" y="171"/>
                  </a:lnTo>
                  <a:lnTo>
                    <a:pt x="621" y="22"/>
                  </a:lnTo>
                  <a:lnTo>
                    <a:pt x="732" y="46"/>
                  </a:lnTo>
                  <a:lnTo>
                    <a:pt x="779" y="132"/>
                  </a:lnTo>
                  <a:lnTo>
                    <a:pt x="779" y="198"/>
                  </a:lnTo>
                  <a:lnTo>
                    <a:pt x="837" y="282"/>
                  </a:lnTo>
                  <a:lnTo>
                    <a:pt x="933" y="333"/>
                  </a:lnTo>
                  <a:lnTo>
                    <a:pt x="1056" y="298"/>
                  </a:lnTo>
                  <a:lnTo>
                    <a:pt x="1188" y="201"/>
                  </a:lnTo>
                  <a:lnTo>
                    <a:pt x="1283" y="142"/>
                  </a:lnTo>
                  <a:lnTo>
                    <a:pt x="1422" y="97"/>
                  </a:lnTo>
                  <a:lnTo>
                    <a:pt x="1643" y="0"/>
                  </a:lnTo>
                  <a:lnTo>
                    <a:pt x="1874" y="96"/>
                  </a:lnTo>
                  <a:lnTo>
                    <a:pt x="1968" y="177"/>
                  </a:lnTo>
                  <a:lnTo>
                    <a:pt x="1980" y="288"/>
                  </a:lnTo>
                  <a:lnTo>
                    <a:pt x="2093" y="393"/>
                  </a:lnTo>
                  <a:lnTo>
                    <a:pt x="2184" y="417"/>
                  </a:lnTo>
                  <a:lnTo>
                    <a:pt x="2265" y="490"/>
                  </a:lnTo>
                  <a:lnTo>
                    <a:pt x="2352" y="526"/>
                  </a:lnTo>
                  <a:lnTo>
                    <a:pt x="2402" y="632"/>
                  </a:lnTo>
                  <a:lnTo>
                    <a:pt x="2466" y="751"/>
                  </a:lnTo>
                  <a:lnTo>
                    <a:pt x="2558" y="741"/>
                  </a:lnTo>
                  <a:lnTo>
                    <a:pt x="2658" y="824"/>
                  </a:lnTo>
                  <a:lnTo>
                    <a:pt x="2768" y="897"/>
                  </a:lnTo>
                  <a:lnTo>
                    <a:pt x="2850" y="1025"/>
                  </a:lnTo>
                  <a:lnTo>
                    <a:pt x="2914" y="1144"/>
                  </a:lnTo>
                  <a:lnTo>
                    <a:pt x="2969" y="1208"/>
                  </a:lnTo>
                  <a:lnTo>
                    <a:pt x="3015" y="1336"/>
                  </a:lnTo>
                  <a:lnTo>
                    <a:pt x="2978" y="1445"/>
                  </a:lnTo>
                  <a:lnTo>
                    <a:pt x="3024" y="1546"/>
                  </a:lnTo>
                  <a:lnTo>
                    <a:pt x="2091" y="1546"/>
                  </a:lnTo>
                  <a:lnTo>
                    <a:pt x="2018" y="1619"/>
                  </a:lnTo>
                  <a:lnTo>
                    <a:pt x="2009" y="1683"/>
                  </a:lnTo>
                  <a:lnTo>
                    <a:pt x="1927" y="1747"/>
                  </a:lnTo>
                  <a:lnTo>
                    <a:pt x="1918" y="1829"/>
                  </a:lnTo>
                  <a:lnTo>
                    <a:pt x="1863" y="1903"/>
                  </a:lnTo>
                  <a:lnTo>
                    <a:pt x="1826" y="1994"/>
                  </a:lnTo>
                  <a:lnTo>
                    <a:pt x="1771" y="2095"/>
                  </a:lnTo>
                  <a:lnTo>
                    <a:pt x="1726" y="2204"/>
                  </a:lnTo>
                  <a:lnTo>
                    <a:pt x="1653" y="2323"/>
                  </a:lnTo>
                  <a:lnTo>
                    <a:pt x="1707" y="2405"/>
                  </a:lnTo>
                  <a:lnTo>
                    <a:pt x="1781" y="2479"/>
                  </a:lnTo>
                  <a:lnTo>
                    <a:pt x="1817" y="2543"/>
                  </a:lnTo>
                  <a:lnTo>
                    <a:pt x="1762" y="2616"/>
                  </a:lnTo>
                  <a:lnTo>
                    <a:pt x="1835" y="2707"/>
                  </a:lnTo>
                  <a:lnTo>
                    <a:pt x="1762" y="2762"/>
                  </a:lnTo>
                  <a:lnTo>
                    <a:pt x="1717" y="2817"/>
                  </a:lnTo>
                  <a:lnTo>
                    <a:pt x="1835" y="2954"/>
                  </a:lnTo>
                  <a:lnTo>
                    <a:pt x="1799" y="3045"/>
                  </a:lnTo>
                  <a:lnTo>
                    <a:pt x="1689" y="3000"/>
                  </a:lnTo>
                  <a:lnTo>
                    <a:pt x="1634" y="2917"/>
                  </a:lnTo>
                  <a:lnTo>
                    <a:pt x="1552" y="2844"/>
                  </a:lnTo>
                  <a:lnTo>
                    <a:pt x="1451" y="2799"/>
                  </a:lnTo>
                  <a:lnTo>
                    <a:pt x="1406" y="2680"/>
                  </a:lnTo>
                  <a:lnTo>
                    <a:pt x="1342" y="2597"/>
                  </a:lnTo>
                  <a:lnTo>
                    <a:pt x="1241" y="2543"/>
                  </a:lnTo>
                  <a:lnTo>
                    <a:pt x="1159" y="2533"/>
                  </a:lnTo>
                  <a:lnTo>
                    <a:pt x="1049" y="2415"/>
                  </a:lnTo>
                  <a:lnTo>
                    <a:pt x="1077" y="2378"/>
                  </a:lnTo>
                  <a:lnTo>
                    <a:pt x="1013" y="2296"/>
                  </a:lnTo>
                  <a:lnTo>
                    <a:pt x="894" y="2259"/>
                  </a:lnTo>
                  <a:lnTo>
                    <a:pt x="811" y="2204"/>
                  </a:lnTo>
                  <a:lnTo>
                    <a:pt x="693" y="2168"/>
                  </a:lnTo>
                  <a:lnTo>
                    <a:pt x="610" y="2067"/>
                  </a:lnTo>
                  <a:lnTo>
                    <a:pt x="537" y="2049"/>
                  </a:lnTo>
                  <a:lnTo>
                    <a:pt x="464" y="1967"/>
                  </a:lnTo>
                  <a:lnTo>
                    <a:pt x="391" y="1948"/>
                  </a:lnTo>
                  <a:lnTo>
                    <a:pt x="299" y="1866"/>
                  </a:lnTo>
                  <a:lnTo>
                    <a:pt x="254" y="1793"/>
                  </a:lnTo>
                  <a:lnTo>
                    <a:pt x="135" y="1711"/>
                  </a:lnTo>
                  <a:lnTo>
                    <a:pt x="47" y="16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zh-C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9DC6D76-1D2D-4C98-8C0E-C2B359F38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2796" y="5735625"/>
              <a:ext cx="388938" cy="454025"/>
            </a:xfrm>
            <a:custGeom>
              <a:avLst/>
              <a:gdLst>
                <a:gd name="T0" fmla="*/ 253661769 w 1204"/>
                <a:gd name="T1" fmla="*/ 185382694 h 1425"/>
                <a:gd name="T2" fmla="*/ 216616091 w 1204"/>
                <a:gd name="T3" fmla="*/ 236033403 h 1425"/>
                <a:gd name="T4" fmla="*/ 202723825 w 1204"/>
                <a:gd name="T5" fmla="*/ 290736680 h 1425"/>
                <a:gd name="T6" fmla="*/ 154358181 w 1204"/>
                <a:gd name="T7" fmla="*/ 301373086 h 1425"/>
                <a:gd name="T8" fmla="*/ 119370437 w 1204"/>
                <a:gd name="T9" fmla="*/ 331763727 h 1425"/>
                <a:gd name="T10" fmla="*/ 80266122 w 1204"/>
                <a:gd name="T11" fmla="*/ 333283331 h 1425"/>
                <a:gd name="T12" fmla="*/ 37560500 w 1204"/>
                <a:gd name="T13" fmla="*/ 389506007 h 1425"/>
                <a:gd name="T14" fmla="*/ 0 w 1204"/>
                <a:gd name="T15" fmla="*/ 404194827 h 1425"/>
                <a:gd name="T16" fmla="*/ 29328113 w 1204"/>
                <a:gd name="T17" fmla="*/ 431003485 h 1425"/>
                <a:gd name="T18" fmla="*/ 514483 w 1204"/>
                <a:gd name="T19" fmla="*/ 431003485 h 1425"/>
                <a:gd name="T20" fmla="*/ 4630672 w 1204"/>
                <a:gd name="T21" fmla="*/ 431003485 h 1425"/>
                <a:gd name="T22" fmla="*/ 39103938 w 1204"/>
                <a:gd name="T23" fmla="*/ 431003485 h 1425"/>
                <a:gd name="T24" fmla="*/ 69975827 w 1204"/>
                <a:gd name="T25" fmla="*/ 431003485 h 1425"/>
                <a:gd name="T26" fmla="*/ 136349630 w 1204"/>
                <a:gd name="T27" fmla="*/ 431003485 h 1425"/>
                <a:gd name="T28" fmla="*/ 186773573 w 1204"/>
                <a:gd name="T29" fmla="*/ 431003485 h 1425"/>
                <a:gd name="T30" fmla="*/ 219188495 w 1204"/>
                <a:gd name="T31" fmla="*/ 431003485 h 1425"/>
                <a:gd name="T32" fmla="*/ 245943878 w 1204"/>
                <a:gd name="T33" fmla="*/ 431003485 h 1425"/>
                <a:gd name="T34" fmla="*/ 287620988 w 1204"/>
                <a:gd name="T35" fmla="*/ 431003485 h 1425"/>
                <a:gd name="T36" fmla="*/ 330326623 w 1204"/>
                <a:gd name="T37" fmla="*/ 431003485 h 1425"/>
                <a:gd name="T38" fmla="*/ 338044514 w 1204"/>
                <a:gd name="T39" fmla="*/ 431003485 h 1425"/>
                <a:gd name="T40" fmla="*/ 352451355 w 1204"/>
                <a:gd name="T41" fmla="*/ 431003485 h 1425"/>
                <a:gd name="T42" fmla="*/ 404418709 w 1204"/>
                <a:gd name="T43" fmla="*/ 417870646 h 1425"/>
                <a:gd name="T44" fmla="*/ 418310662 w 1204"/>
                <a:gd name="T45" fmla="*/ 361647765 h 1425"/>
                <a:gd name="T46" fmla="*/ 436987670 w 1204"/>
                <a:gd name="T47" fmla="*/ 313529507 h 1425"/>
                <a:gd name="T48" fmla="*/ 436987670 w 1204"/>
                <a:gd name="T49" fmla="*/ 261865643 h 1425"/>
                <a:gd name="T50" fmla="*/ 436987670 w 1204"/>
                <a:gd name="T51" fmla="*/ 204123312 h 1425"/>
                <a:gd name="T52" fmla="*/ 436987670 w 1204"/>
                <a:gd name="T53" fmla="*/ 176265481 h 1425"/>
                <a:gd name="T54" fmla="*/ 436987670 w 1204"/>
                <a:gd name="T55" fmla="*/ 177785085 h 1425"/>
                <a:gd name="T56" fmla="*/ 436987670 w 1204"/>
                <a:gd name="T57" fmla="*/ 135238126 h 1425"/>
                <a:gd name="T58" fmla="*/ 436987670 w 1204"/>
                <a:gd name="T59" fmla="*/ 69898418 h 1425"/>
                <a:gd name="T60" fmla="*/ 436987670 w 1204"/>
                <a:gd name="T61" fmla="*/ 0 h 1425"/>
                <a:gd name="T62" fmla="*/ 401331469 w 1204"/>
                <a:gd name="T63" fmla="*/ 71924317 h 1425"/>
                <a:gd name="T64" fmla="*/ 324666614 w 1204"/>
                <a:gd name="T65" fmla="*/ 104847511 h 1425"/>
                <a:gd name="T66" fmla="*/ 333928333 w 1204"/>
                <a:gd name="T67" fmla="*/ 139796836 h 1425"/>
                <a:gd name="T68" fmla="*/ 292251640 w 1204"/>
                <a:gd name="T69" fmla="*/ 161576661 h 1425"/>
                <a:gd name="T70" fmla="*/ 253661769 w 1204"/>
                <a:gd name="T71" fmla="*/ 185382694 h 142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04"/>
                <a:gd name="T109" fmla="*/ 0 h 1425"/>
                <a:gd name="T110" fmla="*/ 1204 w 1204"/>
                <a:gd name="T111" fmla="*/ 1425 h 142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04" h="1425">
                  <a:moveTo>
                    <a:pt x="493" y="366"/>
                  </a:moveTo>
                  <a:lnTo>
                    <a:pt x="421" y="466"/>
                  </a:lnTo>
                  <a:lnTo>
                    <a:pt x="394" y="574"/>
                  </a:lnTo>
                  <a:lnTo>
                    <a:pt x="300" y="595"/>
                  </a:lnTo>
                  <a:lnTo>
                    <a:pt x="232" y="655"/>
                  </a:lnTo>
                  <a:lnTo>
                    <a:pt x="156" y="658"/>
                  </a:lnTo>
                  <a:lnTo>
                    <a:pt x="73" y="769"/>
                  </a:lnTo>
                  <a:lnTo>
                    <a:pt x="0" y="798"/>
                  </a:lnTo>
                  <a:lnTo>
                    <a:pt x="57" y="904"/>
                  </a:lnTo>
                  <a:lnTo>
                    <a:pt x="1" y="1002"/>
                  </a:lnTo>
                  <a:lnTo>
                    <a:pt x="9" y="1098"/>
                  </a:lnTo>
                  <a:lnTo>
                    <a:pt x="76" y="1170"/>
                  </a:lnTo>
                  <a:lnTo>
                    <a:pt x="136" y="1152"/>
                  </a:lnTo>
                  <a:lnTo>
                    <a:pt x="265" y="1261"/>
                  </a:lnTo>
                  <a:lnTo>
                    <a:pt x="363" y="1425"/>
                  </a:lnTo>
                  <a:lnTo>
                    <a:pt x="426" y="1312"/>
                  </a:lnTo>
                  <a:lnTo>
                    <a:pt x="478" y="1252"/>
                  </a:lnTo>
                  <a:lnTo>
                    <a:pt x="559" y="1180"/>
                  </a:lnTo>
                  <a:lnTo>
                    <a:pt x="642" y="1099"/>
                  </a:lnTo>
                  <a:lnTo>
                    <a:pt x="657" y="1000"/>
                  </a:lnTo>
                  <a:lnTo>
                    <a:pt x="685" y="906"/>
                  </a:lnTo>
                  <a:lnTo>
                    <a:pt x="786" y="825"/>
                  </a:lnTo>
                  <a:lnTo>
                    <a:pt x="813" y="714"/>
                  </a:lnTo>
                  <a:lnTo>
                    <a:pt x="910" y="619"/>
                  </a:lnTo>
                  <a:lnTo>
                    <a:pt x="984" y="517"/>
                  </a:lnTo>
                  <a:lnTo>
                    <a:pt x="1032" y="403"/>
                  </a:lnTo>
                  <a:lnTo>
                    <a:pt x="1107" y="348"/>
                  </a:lnTo>
                  <a:lnTo>
                    <a:pt x="1204" y="351"/>
                  </a:lnTo>
                  <a:lnTo>
                    <a:pt x="1147" y="267"/>
                  </a:lnTo>
                  <a:lnTo>
                    <a:pt x="1062" y="138"/>
                  </a:lnTo>
                  <a:lnTo>
                    <a:pt x="955" y="0"/>
                  </a:lnTo>
                  <a:lnTo>
                    <a:pt x="780" y="142"/>
                  </a:lnTo>
                  <a:lnTo>
                    <a:pt x="631" y="207"/>
                  </a:lnTo>
                  <a:lnTo>
                    <a:pt x="649" y="276"/>
                  </a:lnTo>
                  <a:lnTo>
                    <a:pt x="568" y="319"/>
                  </a:lnTo>
                  <a:lnTo>
                    <a:pt x="493" y="366"/>
                  </a:lnTo>
                  <a:close/>
                </a:path>
              </a:pathLst>
            </a:custGeom>
            <a:solidFill>
              <a:srgbClr val="00B050"/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zh-C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060AEE54-4333-45EA-9ECF-28B3B7FD1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6796" y="6456350"/>
              <a:ext cx="265113" cy="241300"/>
            </a:xfrm>
            <a:custGeom>
              <a:avLst/>
              <a:gdLst>
                <a:gd name="T0" fmla="*/ 102635817 w 820"/>
                <a:gd name="T1" fmla="*/ 40048860 h 754"/>
                <a:gd name="T2" fmla="*/ 76332135 w 820"/>
                <a:gd name="T3" fmla="*/ 84718699 h 754"/>
                <a:gd name="T4" fmla="*/ 55701799 w 820"/>
                <a:gd name="T5" fmla="*/ 134523127 h 754"/>
                <a:gd name="T6" fmla="*/ 46418061 w 820"/>
                <a:gd name="T7" fmla="*/ 201784407 h 754"/>
                <a:gd name="T8" fmla="*/ 26303662 w 820"/>
                <a:gd name="T9" fmla="*/ 246454181 h 754"/>
                <a:gd name="T10" fmla="*/ 0 w 820"/>
                <a:gd name="T11" fmla="*/ 292664489 h 754"/>
                <a:gd name="T12" fmla="*/ 65501180 w 820"/>
                <a:gd name="T13" fmla="*/ 344009321 h 754"/>
                <a:gd name="T14" fmla="*/ 119655774 w 820"/>
                <a:gd name="T15" fmla="*/ 362493443 h 754"/>
                <a:gd name="T16" fmla="*/ 175357547 w 820"/>
                <a:gd name="T17" fmla="*/ 363520431 h 754"/>
                <a:gd name="T18" fmla="*/ 266131016 w 820"/>
                <a:gd name="T19" fmla="*/ 387138872 h 754"/>
                <a:gd name="T20" fmla="*/ 315643866 w 820"/>
                <a:gd name="T21" fmla="*/ 366600981 h 754"/>
                <a:gd name="T22" fmla="*/ 357936008 w 820"/>
                <a:gd name="T23" fmla="*/ 320390673 h 754"/>
                <a:gd name="T24" fmla="*/ 405385709 w 820"/>
                <a:gd name="T25" fmla="*/ 292664489 h 754"/>
                <a:gd name="T26" fmla="*/ 419827122 w 820"/>
                <a:gd name="T27" fmla="*/ 240292876 h 754"/>
                <a:gd name="T28" fmla="*/ 422921532 w 820"/>
                <a:gd name="T29" fmla="*/ 194596217 h 754"/>
                <a:gd name="T30" fmla="*/ 402291091 w 820"/>
                <a:gd name="T31" fmla="*/ 141711110 h 754"/>
                <a:gd name="T32" fmla="*/ 378050714 w 820"/>
                <a:gd name="T33" fmla="*/ 67775057 h 754"/>
                <a:gd name="T34" fmla="*/ 339368716 w 820"/>
                <a:gd name="T35" fmla="*/ 44669787 h 754"/>
                <a:gd name="T36" fmla="*/ 284698309 w 820"/>
                <a:gd name="T37" fmla="*/ 0 h 754"/>
                <a:gd name="T38" fmla="*/ 262004928 w 820"/>
                <a:gd name="T39" fmla="*/ 48264089 h 754"/>
                <a:gd name="T40" fmla="*/ 243437845 w 820"/>
                <a:gd name="T41" fmla="*/ 62127194 h 754"/>
                <a:gd name="T42" fmla="*/ 198566766 w 820"/>
                <a:gd name="T43" fmla="*/ 75989976 h 754"/>
                <a:gd name="T44" fmla="*/ 144412198 w 820"/>
                <a:gd name="T45" fmla="*/ 75989976 h 754"/>
                <a:gd name="T46" fmla="*/ 102635817 w 820"/>
                <a:gd name="T47" fmla="*/ 40048860 h 75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20"/>
                <a:gd name="T73" fmla="*/ 0 h 754"/>
                <a:gd name="T74" fmla="*/ 820 w 820"/>
                <a:gd name="T75" fmla="*/ 754 h 75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20" h="754">
                  <a:moveTo>
                    <a:pt x="199" y="78"/>
                  </a:moveTo>
                  <a:lnTo>
                    <a:pt x="148" y="165"/>
                  </a:lnTo>
                  <a:lnTo>
                    <a:pt x="108" y="262"/>
                  </a:lnTo>
                  <a:lnTo>
                    <a:pt x="90" y="393"/>
                  </a:lnTo>
                  <a:lnTo>
                    <a:pt x="51" y="480"/>
                  </a:lnTo>
                  <a:lnTo>
                    <a:pt x="0" y="570"/>
                  </a:lnTo>
                  <a:lnTo>
                    <a:pt x="127" y="670"/>
                  </a:lnTo>
                  <a:lnTo>
                    <a:pt x="232" y="706"/>
                  </a:lnTo>
                  <a:lnTo>
                    <a:pt x="340" y="708"/>
                  </a:lnTo>
                  <a:lnTo>
                    <a:pt x="516" y="754"/>
                  </a:lnTo>
                  <a:lnTo>
                    <a:pt x="612" y="714"/>
                  </a:lnTo>
                  <a:lnTo>
                    <a:pt x="694" y="624"/>
                  </a:lnTo>
                  <a:lnTo>
                    <a:pt x="786" y="570"/>
                  </a:lnTo>
                  <a:lnTo>
                    <a:pt x="814" y="468"/>
                  </a:lnTo>
                  <a:lnTo>
                    <a:pt x="820" y="379"/>
                  </a:lnTo>
                  <a:lnTo>
                    <a:pt x="780" y="276"/>
                  </a:lnTo>
                  <a:lnTo>
                    <a:pt x="733" y="132"/>
                  </a:lnTo>
                  <a:lnTo>
                    <a:pt x="658" y="87"/>
                  </a:lnTo>
                  <a:lnTo>
                    <a:pt x="552" y="0"/>
                  </a:lnTo>
                  <a:lnTo>
                    <a:pt x="508" y="94"/>
                  </a:lnTo>
                  <a:lnTo>
                    <a:pt x="472" y="121"/>
                  </a:lnTo>
                  <a:lnTo>
                    <a:pt x="385" y="148"/>
                  </a:lnTo>
                  <a:lnTo>
                    <a:pt x="280" y="148"/>
                  </a:lnTo>
                  <a:lnTo>
                    <a:pt x="199" y="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zh-C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AB7F56C9-E4D7-41AD-9C33-1BD40931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1883" y="6423013"/>
              <a:ext cx="114300" cy="80962"/>
            </a:xfrm>
            <a:custGeom>
              <a:avLst/>
              <a:gdLst>
                <a:gd name="T0" fmla="*/ 0 w 354"/>
                <a:gd name="T1" fmla="*/ 91349614 h 257"/>
                <a:gd name="T2" fmla="*/ 42268922 w 354"/>
                <a:gd name="T3" fmla="*/ 125544760 h 257"/>
                <a:gd name="T4" fmla="*/ 94331585 w 354"/>
                <a:gd name="T5" fmla="*/ 125544760 h 257"/>
                <a:gd name="T6" fmla="*/ 141239525 w 354"/>
                <a:gd name="T7" fmla="*/ 111866752 h 257"/>
                <a:gd name="T8" fmla="*/ 160312161 w 354"/>
                <a:gd name="T9" fmla="*/ 98677277 h 257"/>
                <a:gd name="T10" fmla="*/ 182477518 w 354"/>
                <a:gd name="T11" fmla="*/ 52758217 h 257"/>
                <a:gd name="T12" fmla="*/ 136085023 w 354"/>
                <a:gd name="T13" fmla="*/ 9281392 h 257"/>
                <a:gd name="T14" fmla="*/ 94331585 w 354"/>
                <a:gd name="T15" fmla="*/ 0 h 257"/>
                <a:gd name="T16" fmla="*/ 52578160 w 354"/>
                <a:gd name="T17" fmla="*/ 17586074 h 257"/>
                <a:gd name="T18" fmla="*/ 25773609 w 354"/>
                <a:gd name="T19" fmla="*/ 53246724 h 257"/>
                <a:gd name="T20" fmla="*/ 0 w 354"/>
                <a:gd name="T21" fmla="*/ 91349614 h 25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4"/>
                <a:gd name="T34" fmla="*/ 0 h 257"/>
                <a:gd name="T35" fmla="*/ 354 w 354"/>
                <a:gd name="T36" fmla="*/ 257 h 25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4" h="257">
                  <a:moveTo>
                    <a:pt x="0" y="187"/>
                  </a:moveTo>
                  <a:lnTo>
                    <a:pt x="82" y="257"/>
                  </a:lnTo>
                  <a:lnTo>
                    <a:pt x="183" y="257"/>
                  </a:lnTo>
                  <a:lnTo>
                    <a:pt x="274" y="229"/>
                  </a:lnTo>
                  <a:lnTo>
                    <a:pt x="311" y="202"/>
                  </a:lnTo>
                  <a:lnTo>
                    <a:pt x="354" y="108"/>
                  </a:lnTo>
                  <a:lnTo>
                    <a:pt x="264" y="19"/>
                  </a:lnTo>
                  <a:lnTo>
                    <a:pt x="183" y="0"/>
                  </a:lnTo>
                  <a:lnTo>
                    <a:pt x="102" y="36"/>
                  </a:lnTo>
                  <a:lnTo>
                    <a:pt x="50" y="109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zh-C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Freeform 54">
              <a:extLst>
                <a:ext uri="{FF2B5EF4-FFF2-40B4-BE49-F238E27FC236}">
                  <a16:creationId xmlns:a16="http://schemas.microsoft.com/office/drawing/2014/main" id="{68908475-63C6-4530-B90C-CF13331DB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346" y="3422638"/>
              <a:ext cx="80963" cy="184150"/>
            </a:xfrm>
            <a:custGeom>
              <a:avLst/>
              <a:gdLst>
                <a:gd name="T0" fmla="*/ 3109370 w 250"/>
                <a:gd name="T1" fmla="*/ 0 h 578"/>
                <a:gd name="T2" fmla="*/ 5182498 w 250"/>
                <a:gd name="T3" fmla="*/ 57857982 h 578"/>
                <a:gd name="T4" fmla="*/ 0 w 250"/>
                <a:gd name="T5" fmla="*/ 106580620 h 578"/>
                <a:gd name="T6" fmla="*/ 3109370 w 250"/>
                <a:gd name="T7" fmla="*/ 136017025 h 578"/>
                <a:gd name="T8" fmla="*/ 21765907 w 250"/>
                <a:gd name="T9" fmla="*/ 145152394 h 578"/>
                <a:gd name="T10" fmla="*/ 27984654 w 250"/>
                <a:gd name="T11" fmla="*/ 162408434 h 578"/>
                <a:gd name="T12" fmla="*/ 25911839 w 250"/>
                <a:gd name="T13" fmla="*/ 181694385 h 578"/>
                <a:gd name="T14" fmla="*/ 43531814 w 250"/>
                <a:gd name="T15" fmla="*/ 200980234 h 578"/>
                <a:gd name="T16" fmla="*/ 67370536 w 250"/>
                <a:gd name="T17" fmla="*/ 222296661 h 578"/>
                <a:gd name="T18" fmla="*/ 78771764 w 250"/>
                <a:gd name="T19" fmla="*/ 231431928 h 578"/>
                <a:gd name="T20" fmla="*/ 78771764 w 250"/>
                <a:gd name="T21" fmla="*/ 254777906 h 578"/>
                <a:gd name="T22" fmla="*/ 87063314 w 250"/>
                <a:gd name="T23" fmla="*/ 266958604 h 578"/>
                <a:gd name="T24" fmla="*/ 97428000 w 250"/>
                <a:gd name="T25" fmla="*/ 280154515 h 578"/>
                <a:gd name="T26" fmla="*/ 105719864 w 250"/>
                <a:gd name="T27" fmla="*/ 290304994 h 578"/>
                <a:gd name="T28" fmla="*/ 120230429 w 250"/>
                <a:gd name="T29" fmla="*/ 293350014 h 578"/>
                <a:gd name="T30" fmla="*/ 129558573 w 250"/>
                <a:gd name="T31" fmla="*/ 267973816 h 578"/>
                <a:gd name="T32" fmla="*/ 126449157 w 250"/>
                <a:gd name="T33" fmla="*/ 234476948 h 578"/>
                <a:gd name="T34" fmla="*/ 125412615 w 250"/>
                <a:gd name="T35" fmla="*/ 194889885 h 578"/>
                <a:gd name="T36" fmla="*/ 118157346 w 250"/>
                <a:gd name="T37" fmla="*/ 180679173 h 578"/>
                <a:gd name="T38" fmla="*/ 94318636 w 250"/>
                <a:gd name="T39" fmla="*/ 166468667 h 578"/>
                <a:gd name="T40" fmla="*/ 94318636 w 250"/>
                <a:gd name="T41" fmla="*/ 146167606 h 578"/>
                <a:gd name="T42" fmla="*/ 93282042 w 250"/>
                <a:gd name="T43" fmla="*/ 125866443 h 578"/>
                <a:gd name="T44" fmla="*/ 69443306 w 250"/>
                <a:gd name="T45" fmla="*/ 121806313 h 578"/>
                <a:gd name="T46" fmla="*/ 70479900 w 250"/>
                <a:gd name="T47" fmla="*/ 104550504 h 578"/>
                <a:gd name="T48" fmla="*/ 69443306 w 250"/>
                <a:gd name="T49" fmla="*/ 84249392 h 578"/>
                <a:gd name="T50" fmla="*/ 70479900 w 250"/>
                <a:gd name="T51" fmla="*/ 56842770 h 578"/>
                <a:gd name="T52" fmla="*/ 69443306 w 250"/>
                <a:gd name="T53" fmla="*/ 30451655 h 578"/>
                <a:gd name="T54" fmla="*/ 57005851 w 250"/>
                <a:gd name="T55" fmla="*/ 24361326 h 578"/>
                <a:gd name="T56" fmla="*/ 32130586 w 250"/>
                <a:gd name="T57" fmla="*/ 23346100 h 578"/>
                <a:gd name="T58" fmla="*/ 22802148 w 250"/>
                <a:gd name="T59" fmla="*/ 1014896 h 578"/>
                <a:gd name="T60" fmla="*/ 3109370 w 250"/>
                <a:gd name="T61" fmla="*/ 0 h 57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50"/>
                <a:gd name="T94" fmla="*/ 0 h 578"/>
                <a:gd name="T95" fmla="*/ 250 w 250"/>
                <a:gd name="T96" fmla="*/ 578 h 57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50" h="578">
                  <a:moveTo>
                    <a:pt x="6" y="0"/>
                  </a:moveTo>
                  <a:lnTo>
                    <a:pt x="10" y="114"/>
                  </a:lnTo>
                  <a:lnTo>
                    <a:pt x="0" y="210"/>
                  </a:lnTo>
                  <a:lnTo>
                    <a:pt x="6" y="268"/>
                  </a:lnTo>
                  <a:lnTo>
                    <a:pt x="42" y="286"/>
                  </a:lnTo>
                  <a:lnTo>
                    <a:pt x="54" y="320"/>
                  </a:lnTo>
                  <a:lnTo>
                    <a:pt x="50" y="358"/>
                  </a:lnTo>
                  <a:lnTo>
                    <a:pt x="84" y="396"/>
                  </a:lnTo>
                  <a:lnTo>
                    <a:pt x="130" y="438"/>
                  </a:lnTo>
                  <a:lnTo>
                    <a:pt x="152" y="456"/>
                  </a:lnTo>
                  <a:lnTo>
                    <a:pt x="152" y="502"/>
                  </a:lnTo>
                  <a:lnTo>
                    <a:pt x="168" y="526"/>
                  </a:lnTo>
                  <a:lnTo>
                    <a:pt x="188" y="552"/>
                  </a:lnTo>
                  <a:lnTo>
                    <a:pt x="204" y="572"/>
                  </a:lnTo>
                  <a:lnTo>
                    <a:pt x="232" y="578"/>
                  </a:lnTo>
                  <a:lnTo>
                    <a:pt x="250" y="528"/>
                  </a:lnTo>
                  <a:lnTo>
                    <a:pt x="244" y="462"/>
                  </a:lnTo>
                  <a:lnTo>
                    <a:pt x="242" y="384"/>
                  </a:lnTo>
                  <a:lnTo>
                    <a:pt x="228" y="356"/>
                  </a:lnTo>
                  <a:lnTo>
                    <a:pt x="182" y="328"/>
                  </a:lnTo>
                  <a:lnTo>
                    <a:pt x="182" y="288"/>
                  </a:lnTo>
                  <a:lnTo>
                    <a:pt x="180" y="248"/>
                  </a:lnTo>
                  <a:lnTo>
                    <a:pt x="134" y="240"/>
                  </a:lnTo>
                  <a:lnTo>
                    <a:pt x="136" y="206"/>
                  </a:lnTo>
                  <a:lnTo>
                    <a:pt x="134" y="166"/>
                  </a:lnTo>
                  <a:lnTo>
                    <a:pt x="136" y="112"/>
                  </a:lnTo>
                  <a:lnTo>
                    <a:pt x="134" y="60"/>
                  </a:lnTo>
                  <a:lnTo>
                    <a:pt x="110" y="48"/>
                  </a:lnTo>
                  <a:lnTo>
                    <a:pt x="62" y="46"/>
                  </a:lnTo>
                  <a:lnTo>
                    <a:pt x="44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zh-C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Freeform 55">
              <a:extLst>
                <a:ext uri="{FF2B5EF4-FFF2-40B4-BE49-F238E27FC236}">
                  <a16:creationId xmlns:a16="http://schemas.microsoft.com/office/drawing/2014/main" id="{85272952-75FC-44FF-ABA4-F2DEAE4D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8996" y="3757600"/>
              <a:ext cx="79375" cy="106362"/>
            </a:xfrm>
            <a:custGeom>
              <a:avLst/>
              <a:gdLst>
                <a:gd name="T0" fmla="*/ 80989270 w 248"/>
                <a:gd name="T1" fmla="*/ 164877600 h 338"/>
                <a:gd name="T2" fmla="*/ 67991028 w 248"/>
                <a:gd name="T3" fmla="*/ 142438530 h 338"/>
                <a:gd name="T4" fmla="*/ 50993213 w 248"/>
                <a:gd name="T5" fmla="*/ 141463099 h 338"/>
                <a:gd name="T6" fmla="*/ 37994971 w 248"/>
                <a:gd name="T7" fmla="*/ 139511831 h 338"/>
                <a:gd name="T8" fmla="*/ 20997137 w 248"/>
                <a:gd name="T9" fmla="*/ 133658028 h 338"/>
                <a:gd name="T10" fmla="*/ 8998949 w 248"/>
                <a:gd name="T11" fmla="*/ 118048597 h 338"/>
                <a:gd name="T12" fmla="*/ 0 w 248"/>
                <a:gd name="T13" fmla="*/ 98536301 h 338"/>
                <a:gd name="T14" fmla="*/ 31995876 w 248"/>
                <a:gd name="T15" fmla="*/ 98536301 h 338"/>
                <a:gd name="T16" fmla="*/ 54992838 w 248"/>
                <a:gd name="T17" fmla="*/ 87804532 h 338"/>
                <a:gd name="T18" fmla="*/ 80989270 w 248"/>
                <a:gd name="T19" fmla="*/ 69267997 h 338"/>
                <a:gd name="T20" fmla="*/ 79989529 w 248"/>
                <a:gd name="T21" fmla="*/ 37073007 h 338"/>
                <a:gd name="T22" fmla="*/ 97987150 w 248"/>
                <a:gd name="T23" fmla="*/ 23414495 h 338"/>
                <a:gd name="T24" fmla="*/ 117984539 w 248"/>
                <a:gd name="T25" fmla="*/ 0 h 338"/>
                <a:gd name="T26" fmla="*/ 123983608 w 248"/>
                <a:gd name="T27" fmla="*/ 19512290 h 338"/>
                <a:gd name="T28" fmla="*/ 115984746 w 248"/>
                <a:gd name="T29" fmla="*/ 49756044 h 338"/>
                <a:gd name="T30" fmla="*/ 115984746 w 248"/>
                <a:gd name="T31" fmla="*/ 77073068 h 338"/>
                <a:gd name="T32" fmla="*/ 123983608 w 248"/>
                <a:gd name="T33" fmla="*/ 103414318 h 338"/>
                <a:gd name="T34" fmla="*/ 103986220 w 248"/>
                <a:gd name="T35" fmla="*/ 123902096 h 338"/>
                <a:gd name="T36" fmla="*/ 96987099 w 248"/>
                <a:gd name="T37" fmla="*/ 140487262 h 338"/>
                <a:gd name="T38" fmla="*/ 97987150 w 248"/>
                <a:gd name="T39" fmla="*/ 160975065 h 338"/>
                <a:gd name="T40" fmla="*/ 80989270 w 248"/>
                <a:gd name="T41" fmla="*/ 164877600 h 33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8"/>
                <a:gd name="T64" fmla="*/ 0 h 338"/>
                <a:gd name="T65" fmla="*/ 248 w 248"/>
                <a:gd name="T66" fmla="*/ 338 h 33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8" h="338">
                  <a:moveTo>
                    <a:pt x="162" y="338"/>
                  </a:moveTo>
                  <a:lnTo>
                    <a:pt x="136" y="292"/>
                  </a:lnTo>
                  <a:lnTo>
                    <a:pt x="102" y="290"/>
                  </a:lnTo>
                  <a:lnTo>
                    <a:pt x="76" y="286"/>
                  </a:lnTo>
                  <a:lnTo>
                    <a:pt x="42" y="274"/>
                  </a:lnTo>
                  <a:lnTo>
                    <a:pt x="18" y="242"/>
                  </a:lnTo>
                  <a:lnTo>
                    <a:pt x="0" y="202"/>
                  </a:lnTo>
                  <a:lnTo>
                    <a:pt x="64" y="202"/>
                  </a:lnTo>
                  <a:lnTo>
                    <a:pt x="110" y="180"/>
                  </a:lnTo>
                  <a:lnTo>
                    <a:pt x="162" y="142"/>
                  </a:lnTo>
                  <a:lnTo>
                    <a:pt x="160" y="76"/>
                  </a:lnTo>
                  <a:lnTo>
                    <a:pt x="196" y="48"/>
                  </a:lnTo>
                  <a:lnTo>
                    <a:pt x="236" y="0"/>
                  </a:lnTo>
                  <a:lnTo>
                    <a:pt x="248" y="40"/>
                  </a:lnTo>
                  <a:lnTo>
                    <a:pt x="232" y="102"/>
                  </a:lnTo>
                  <a:lnTo>
                    <a:pt x="232" y="158"/>
                  </a:lnTo>
                  <a:lnTo>
                    <a:pt x="248" y="212"/>
                  </a:lnTo>
                  <a:lnTo>
                    <a:pt x="208" y="254"/>
                  </a:lnTo>
                  <a:lnTo>
                    <a:pt x="194" y="288"/>
                  </a:lnTo>
                  <a:lnTo>
                    <a:pt x="196" y="330"/>
                  </a:lnTo>
                  <a:lnTo>
                    <a:pt x="162" y="33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zh-C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Freeform 56">
              <a:extLst>
                <a:ext uri="{FF2B5EF4-FFF2-40B4-BE49-F238E27FC236}">
                  <a16:creationId xmlns:a16="http://schemas.microsoft.com/office/drawing/2014/main" id="{D96CAA24-FAC2-4567-A730-FA91ADBE2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233" y="3581388"/>
              <a:ext cx="73025" cy="79375"/>
            </a:xfrm>
            <a:custGeom>
              <a:avLst/>
              <a:gdLst>
                <a:gd name="T0" fmla="*/ 94185022 w 226"/>
                <a:gd name="T1" fmla="*/ 62488733 h 248"/>
                <a:gd name="T2" fmla="*/ 93150037 w 226"/>
                <a:gd name="T3" fmla="*/ 40976158 h 248"/>
                <a:gd name="T4" fmla="*/ 78659881 w 226"/>
                <a:gd name="T5" fmla="*/ 18439460 h 248"/>
                <a:gd name="T6" fmla="*/ 60030150 w 226"/>
                <a:gd name="T7" fmla="*/ 2048937 h 248"/>
                <a:gd name="T8" fmla="*/ 11384845 w 226"/>
                <a:gd name="T9" fmla="*/ 0 h 248"/>
                <a:gd name="T10" fmla="*/ 0 w 226"/>
                <a:gd name="T11" fmla="*/ 14341590 h 248"/>
                <a:gd name="T12" fmla="*/ 18630063 w 226"/>
                <a:gd name="T13" fmla="*/ 32781063 h 248"/>
                <a:gd name="T14" fmla="*/ 31049904 w 226"/>
                <a:gd name="T15" fmla="*/ 49171588 h 248"/>
                <a:gd name="T16" fmla="*/ 19665048 w 226"/>
                <a:gd name="T17" fmla="*/ 80928161 h 248"/>
                <a:gd name="T18" fmla="*/ 34154859 w 226"/>
                <a:gd name="T19" fmla="*/ 97318712 h 248"/>
                <a:gd name="T20" fmla="*/ 44505048 w 226"/>
                <a:gd name="T21" fmla="*/ 100391795 h 248"/>
                <a:gd name="T22" fmla="*/ 56924882 w 226"/>
                <a:gd name="T23" fmla="*/ 123953260 h 248"/>
                <a:gd name="T24" fmla="*/ 80729851 w 226"/>
                <a:gd name="T25" fmla="*/ 127026395 h 248"/>
                <a:gd name="T26" fmla="*/ 98324962 w 226"/>
                <a:gd name="T27" fmla="*/ 105513806 h 248"/>
                <a:gd name="T28" fmla="*/ 116954980 w 226"/>
                <a:gd name="T29" fmla="*/ 96294247 h 248"/>
                <a:gd name="T30" fmla="*/ 114885010 w 226"/>
                <a:gd name="T31" fmla="*/ 78879232 h 248"/>
                <a:gd name="T32" fmla="*/ 94185022 w 226"/>
                <a:gd name="T33" fmla="*/ 62488733 h 2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"/>
                <a:gd name="T52" fmla="*/ 0 h 248"/>
                <a:gd name="T53" fmla="*/ 226 w 226"/>
                <a:gd name="T54" fmla="*/ 248 h 2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" h="248">
                  <a:moveTo>
                    <a:pt x="182" y="122"/>
                  </a:moveTo>
                  <a:lnTo>
                    <a:pt x="180" y="80"/>
                  </a:lnTo>
                  <a:lnTo>
                    <a:pt x="152" y="36"/>
                  </a:lnTo>
                  <a:lnTo>
                    <a:pt x="116" y="4"/>
                  </a:lnTo>
                  <a:lnTo>
                    <a:pt x="22" y="0"/>
                  </a:lnTo>
                  <a:lnTo>
                    <a:pt x="0" y="28"/>
                  </a:lnTo>
                  <a:lnTo>
                    <a:pt x="36" y="64"/>
                  </a:lnTo>
                  <a:lnTo>
                    <a:pt x="60" y="96"/>
                  </a:lnTo>
                  <a:lnTo>
                    <a:pt x="38" y="158"/>
                  </a:lnTo>
                  <a:lnTo>
                    <a:pt x="66" y="190"/>
                  </a:lnTo>
                  <a:lnTo>
                    <a:pt x="86" y="196"/>
                  </a:lnTo>
                  <a:lnTo>
                    <a:pt x="110" y="242"/>
                  </a:lnTo>
                  <a:lnTo>
                    <a:pt x="156" y="248"/>
                  </a:lnTo>
                  <a:lnTo>
                    <a:pt x="190" y="206"/>
                  </a:lnTo>
                  <a:lnTo>
                    <a:pt x="226" y="188"/>
                  </a:lnTo>
                  <a:lnTo>
                    <a:pt x="222" y="154"/>
                  </a:lnTo>
                  <a:lnTo>
                    <a:pt x="182" y="12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zh-C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Freeform 6">
              <a:extLst>
                <a:ext uri="{FF2B5EF4-FFF2-40B4-BE49-F238E27FC236}">
                  <a16:creationId xmlns:a16="http://schemas.microsoft.com/office/drawing/2014/main" id="{8523E7E7-6E50-49B0-83F1-199B99328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9171" y="3881425"/>
              <a:ext cx="1309688" cy="1462087"/>
            </a:xfrm>
            <a:custGeom>
              <a:avLst/>
              <a:gdLst>
                <a:gd name="T0" fmla="*/ 2147483647 w 4126"/>
                <a:gd name="T1" fmla="*/ 2147483647 h 4607"/>
                <a:gd name="T2" fmla="*/ 2147483647 w 4126"/>
                <a:gd name="T3" fmla="*/ 2147483647 h 4607"/>
                <a:gd name="T4" fmla="*/ 2147483647 w 4126"/>
                <a:gd name="T5" fmla="*/ 2147483647 h 4607"/>
                <a:gd name="T6" fmla="*/ 2147483647 w 4126"/>
                <a:gd name="T7" fmla="*/ 2147483647 h 4607"/>
                <a:gd name="T8" fmla="*/ 2147483647 w 4126"/>
                <a:gd name="T9" fmla="*/ 2147483647 h 4607"/>
                <a:gd name="T10" fmla="*/ 2147483647 w 4126"/>
                <a:gd name="T11" fmla="*/ 2147483647 h 4607"/>
                <a:gd name="T12" fmla="*/ 2147483647 w 4126"/>
                <a:gd name="T13" fmla="*/ 2147483647 h 4607"/>
                <a:gd name="T14" fmla="*/ 2147483647 w 4126"/>
                <a:gd name="T15" fmla="*/ 2147483647 h 4607"/>
                <a:gd name="T16" fmla="*/ 2147483647 w 4126"/>
                <a:gd name="T17" fmla="*/ 2147483647 h 4607"/>
                <a:gd name="T18" fmla="*/ 2147483647 w 4126"/>
                <a:gd name="T19" fmla="*/ 2147483647 h 4607"/>
                <a:gd name="T20" fmla="*/ 2147483647 w 4126"/>
                <a:gd name="T21" fmla="*/ 2147483647 h 4607"/>
                <a:gd name="T22" fmla="*/ 2147483647 w 4126"/>
                <a:gd name="T23" fmla="*/ 2147483647 h 4607"/>
                <a:gd name="T24" fmla="*/ 2147483647 w 4126"/>
                <a:gd name="T25" fmla="*/ 2147483647 h 4607"/>
                <a:gd name="T26" fmla="*/ 2147483647 w 4126"/>
                <a:gd name="T27" fmla="*/ 2147483647 h 4607"/>
                <a:gd name="T28" fmla="*/ 2147483647 w 4126"/>
                <a:gd name="T29" fmla="*/ 2147483647 h 4607"/>
                <a:gd name="T30" fmla="*/ 2147483647 w 4126"/>
                <a:gd name="T31" fmla="*/ 2147483647 h 4607"/>
                <a:gd name="T32" fmla="*/ 2147483647 w 4126"/>
                <a:gd name="T33" fmla="*/ 2147483647 h 4607"/>
                <a:gd name="T34" fmla="*/ 2147483647 w 4126"/>
                <a:gd name="T35" fmla="*/ 2147483647 h 4607"/>
                <a:gd name="T36" fmla="*/ 2147483647 w 4126"/>
                <a:gd name="T37" fmla="*/ 2147483647 h 4607"/>
                <a:gd name="T38" fmla="*/ 2147483647 w 4126"/>
                <a:gd name="T39" fmla="*/ 2147483647 h 4607"/>
                <a:gd name="T40" fmla="*/ 2147483647 w 4126"/>
                <a:gd name="T41" fmla="*/ 2147483647 h 4607"/>
                <a:gd name="T42" fmla="*/ 2147483647 w 4126"/>
                <a:gd name="T43" fmla="*/ 2147483647 h 4607"/>
                <a:gd name="T44" fmla="*/ 2147483647 w 4126"/>
                <a:gd name="T45" fmla="*/ 2147483647 h 4607"/>
                <a:gd name="T46" fmla="*/ 2147483647 w 4126"/>
                <a:gd name="T47" fmla="*/ 2147483647 h 4607"/>
                <a:gd name="T48" fmla="*/ 2147483647 w 4126"/>
                <a:gd name="T49" fmla="*/ 2147483647 h 4607"/>
                <a:gd name="T50" fmla="*/ 2147483647 w 4126"/>
                <a:gd name="T51" fmla="*/ 2147483647 h 4607"/>
                <a:gd name="T52" fmla="*/ 2147483647 w 4126"/>
                <a:gd name="T53" fmla="*/ 2147483647 h 4607"/>
                <a:gd name="T54" fmla="*/ 2147483647 w 4126"/>
                <a:gd name="T55" fmla="*/ 2147483647 h 4607"/>
                <a:gd name="T56" fmla="*/ 2147483647 w 4126"/>
                <a:gd name="T57" fmla="*/ 2147483647 h 4607"/>
                <a:gd name="T58" fmla="*/ 2147483647 w 4126"/>
                <a:gd name="T59" fmla="*/ 2147483647 h 4607"/>
                <a:gd name="T60" fmla="*/ 2147483647 w 4126"/>
                <a:gd name="T61" fmla="*/ 2147483647 h 4607"/>
                <a:gd name="T62" fmla="*/ 2147483647 w 4126"/>
                <a:gd name="T63" fmla="*/ 2147483647 h 4607"/>
                <a:gd name="T64" fmla="*/ 2147483647 w 4126"/>
                <a:gd name="T65" fmla="*/ 2147483647 h 4607"/>
                <a:gd name="T66" fmla="*/ 2147483647 w 4126"/>
                <a:gd name="T67" fmla="*/ 2147483647 h 4607"/>
                <a:gd name="T68" fmla="*/ 2147483647 w 4126"/>
                <a:gd name="T69" fmla="*/ 2147483647 h 4607"/>
                <a:gd name="T70" fmla="*/ 2147483647 w 4126"/>
                <a:gd name="T71" fmla="*/ 2147483647 h 4607"/>
                <a:gd name="T72" fmla="*/ 2147483647 w 4126"/>
                <a:gd name="T73" fmla="*/ 2147483647 h 4607"/>
                <a:gd name="T74" fmla="*/ 2147483647 w 4126"/>
                <a:gd name="T75" fmla="*/ 2147483647 h 4607"/>
                <a:gd name="T76" fmla="*/ 2147483647 w 4126"/>
                <a:gd name="T77" fmla="*/ 2147483647 h 4607"/>
                <a:gd name="T78" fmla="*/ 2147483647 w 4126"/>
                <a:gd name="T79" fmla="*/ 2147483647 h 4607"/>
                <a:gd name="T80" fmla="*/ 2147483647 w 4126"/>
                <a:gd name="T81" fmla="*/ 2147483647 h 4607"/>
                <a:gd name="T82" fmla="*/ 2147483647 w 4126"/>
                <a:gd name="T83" fmla="*/ 2147483647 h 4607"/>
                <a:gd name="T84" fmla="*/ 2147483647 w 4126"/>
                <a:gd name="T85" fmla="*/ 2147483647 h 4607"/>
                <a:gd name="T86" fmla="*/ 2147483647 w 4126"/>
                <a:gd name="T87" fmla="*/ 2147483647 h 4607"/>
                <a:gd name="T88" fmla="*/ 2147483647 w 4126"/>
                <a:gd name="T89" fmla="*/ 2147483647 h 4607"/>
                <a:gd name="T90" fmla="*/ 2147483647 w 4126"/>
                <a:gd name="T91" fmla="*/ 2147483647 h 4607"/>
                <a:gd name="T92" fmla="*/ 2147483647 w 4126"/>
                <a:gd name="T93" fmla="*/ 2147483647 h 4607"/>
                <a:gd name="T94" fmla="*/ 2147483647 w 4126"/>
                <a:gd name="T95" fmla="*/ 2147483647 h 4607"/>
                <a:gd name="T96" fmla="*/ 2147483647 w 4126"/>
                <a:gd name="T97" fmla="*/ 2147483647 h 4607"/>
                <a:gd name="T98" fmla="*/ 2147483647 w 4126"/>
                <a:gd name="T99" fmla="*/ 2147483647 h 460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126"/>
                <a:gd name="T151" fmla="*/ 0 h 4607"/>
                <a:gd name="T152" fmla="*/ 4061 w 4126"/>
                <a:gd name="T153" fmla="*/ 4598 h 460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126" h="4607">
                  <a:moveTo>
                    <a:pt x="683" y="0"/>
                  </a:moveTo>
                  <a:lnTo>
                    <a:pt x="764" y="96"/>
                  </a:lnTo>
                  <a:lnTo>
                    <a:pt x="1729" y="103"/>
                  </a:lnTo>
                  <a:lnTo>
                    <a:pt x="1781" y="233"/>
                  </a:lnTo>
                  <a:lnTo>
                    <a:pt x="1875" y="371"/>
                  </a:lnTo>
                  <a:lnTo>
                    <a:pt x="1938" y="391"/>
                  </a:lnTo>
                  <a:lnTo>
                    <a:pt x="1959" y="421"/>
                  </a:lnTo>
                  <a:lnTo>
                    <a:pt x="2064" y="481"/>
                  </a:lnTo>
                  <a:lnTo>
                    <a:pt x="2136" y="580"/>
                  </a:lnTo>
                  <a:lnTo>
                    <a:pt x="2188" y="759"/>
                  </a:lnTo>
                  <a:lnTo>
                    <a:pt x="2272" y="898"/>
                  </a:lnTo>
                  <a:lnTo>
                    <a:pt x="2312" y="1016"/>
                  </a:lnTo>
                  <a:lnTo>
                    <a:pt x="2329" y="1146"/>
                  </a:lnTo>
                  <a:lnTo>
                    <a:pt x="2375" y="1274"/>
                  </a:lnTo>
                  <a:lnTo>
                    <a:pt x="2459" y="1334"/>
                  </a:lnTo>
                  <a:lnTo>
                    <a:pt x="2511" y="1274"/>
                  </a:lnTo>
                  <a:lnTo>
                    <a:pt x="2470" y="1224"/>
                  </a:lnTo>
                  <a:lnTo>
                    <a:pt x="2459" y="1165"/>
                  </a:lnTo>
                  <a:lnTo>
                    <a:pt x="2500" y="1106"/>
                  </a:lnTo>
                  <a:lnTo>
                    <a:pt x="2604" y="1214"/>
                  </a:lnTo>
                  <a:lnTo>
                    <a:pt x="2657" y="1334"/>
                  </a:lnTo>
                  <a:lnTo>
                    <a:pt x="2667" y="1453"/>
                  </a:lnTo>
                  <a:lnTo>
                    <a:pt x="2710" y="1502"/>
                  </a:lnTo>
                  <a:lnTo>
                    <a:pt x="2740" y="1710"/>
                  </a:lnTo>
                  <a:lnTo>
                    <a:pt x="2750" y="1879"/>
                  </a:lnTo>
                  <a:lnTo>
                    <a:pt x="2782" y="2038"/>
                  </a:lnTo>
                  <a:lnTo>
                    <a:pt x="2855" y="2177"/>
                  </a:lnTo>
                  <a:lnTo>
                    <a:pt x="2959" y="2306"/>
                  </a:lnTo>
                  <a:lnTo>
                    <a:pt x="3022" y="2425"/>
                  </a:lnTo>
                  <a:lnTo>
                    <a:pt x="3074" y="2564"/>
                  </a:lnTo>
                  <a:lnTo>
                    <a:pt x="3136" y="2703"/>
                  </a:lnTo>
                  <a:lnTo>
                    <a:pt x="3220" y="2852"/>
                  </a:lnTo>
                  <a:lnTo>
                    <a:pt x="3178" y="2980"/>
                  </a:lnTo>
                  <a:lnTo>
                    <a:pt x="3157" y="3099"/>
                  </a:lnTo>
                  <a:lnTo>
                    <a:pt x="3178" y="3238"/>
                  </a:lnTo>
                  <a:lnTo>
                    <a:pt x="3229" y="3377"/>
                  </a:lnTo>
                  <a:lnTo>
                    <a:pt x="3366" y="3407"/>
                  </a:lnTo>
                  <a:lnTo>
                    <a:pt x="3407" y="3496"/>
                  </a:lnTo>
                  <a:lnTo>
                    <a:pt x="3533" y="3457"/>
                  </a:lnTo>
                  <a:lnTo>
                    <a:pt x="3511" y="3388"/>
                  </a:lnTo>
                  <a:lnTo>
                    <a:pt x="3564" y="3327"/>
                  </a:lnTo>
                  <a:lnTo>
                    <a:pt x="3710" y="3467"/>
                  </a:lnTo>
                  <a:lnTo>
                    <a:pt x="3814" y="3615"/>
                  </a:lnTo>
                  <a:lnTo>
                    <a:pt x="3897" y="3764"/>
                  </a:lnTo>
                  <a:lnTo>
                    <a:pt x="3980" y="3913"/>
                  </a:lnTo>
                  <a:lnTo>
                    <a:pt x="4096" y="3972"/>
                  </a:lnTo>
                  <a:lnTo>
                    <a:pt x="4126" y="4112"/>
                  </a:lnTo>
                  <a:lnTo>
                    <a:pt x="4126" y="4290"/>
                  </a:lnTo>
                  <a:lnTo>
                    <a:pt x="4043" y="4389"/>
                  </a:lnTo>
                  <a:lnTo>
                    <a:pt x="3939" y="4439"/>
                  </a:lnTo>
                  <a:lnTo>
                    <a:pt x="3866" y="4509"/>
                  </a:lnTo>
                  <a:lnTo>
                    <a:pt x="3771" y="4607"/>
                  </a:lnTo>
                  <a:lnTo>
                    <a:pt x="3615" y="4557"/>
                  </a:lnTo>
                  <a:lnTo>
                    <a:pt x="3584" y="4379"/>
                  </a:lnTo>
                  <a:lnTo>
                    <a:pt x="3564" y="4270"/>
                  </a:lnTo>
                  <a:lnTo>
                    <a:pt x="3501" y="4092"/>
                  </a:lnTo>
                  <a:lnTo>
                    <a:pt x="3407" y="3943"/>
                  </a:lnTo>
                  <a:lnTo>
                    <a:pt x="3188" y="3804"/>
                  </a:lnTo>
                  <a:lnTo>
                    <a:pt x="3095" y="3684"/>
                  </a:lnTo>
                  <a:lnTo>
                    <a:pt x="2897" y="3467"/>
                  </a:lnTo>
                  <a:lnTo>
                    <a:pt x="2710" y="3337"/>
                  </a:lnTo>
                  <a:lnTo>
                    <a:pt x="2511" y="3228"/>
                  </a:lnTo>
                  <a:lnTo>
                    <a:pt x="2397" y="3089"/>
                  </a:lnTo>
                  <a:lnTo>
                    <a:pt x="2375" y="3009"/>
                  </a:lnTo>
                  <a:lnTo>
                    <a:pt x="2262" y="2940"/>
                  </a:lnTo>
                  <a:lnTo>
                    <a:pt x="2167" y="2861"/>
                  </a:lnTo>
                  <a:lnTo>
                    <a:pt x="2021" y="2782"/>
                  </a:lnTo>
                  <a:lnTo>
                    <a:pt x="2064" y="2603"/>
                  </a:lnTo>
                  <a:lnTo>
                    <a:pt x="2125" y="2395"/>
                  </a:lnTo>
                  <a:lnTo>
                    <a:pt x="2105" y="2186"/>
                  </a:lnTo>
                  <a:lnTo>
                    <a:pt x="2094" y="1959"/>
                  </a:lnTo>
                  <a:lnTo>
                    <a:pt x="2042" y="1790"/>
                  </a:lnTo>
                  <a:lnTo>
                    <a:pt x="1938" y="1612"/>
                  </a:lnTo>
                  <a:lnTo>
                    <a:pt x="1792" y="1561"/>
                  </a:lnTo>
                  <a:lnTo>
                    <a:pt x="1626" y="1453"/>
                  </a:lnTo>
                  <a:lnTo>
                    <a:pt x="1510" y="1284"/>
                  </a:lnTo>
                  <a:lnTo>
                    <a:pt x="1344" y="1175"/>
                  </a:lnTo>
                  <a:lnTo>
                    <a:pt x="1198" y="1085"/>
                  </a:lnTo>
                  <a:lnTo>
                    <a:pt x="1115" y="1096"/>
                  </a:lnTo>
                  <a:lnTo>
                    <a:pt x="1000" y="1056"/>
                  </a:lnTo>
                  <a:lnTo>
                    <a:pt x="853" y="927"/>
                  </a:lnTo>
                  <a:lnTo>
                    <a:pt x="740" y="798"/>
                  </a:lnTo>
                  <a:lnTo>
                    <a:pt x="542" y="699"/>
                  </a:lnTo>
                  <a:lnTo>
                    <a:pt x="438" y="680"/>
                  </a:lnTo>
                  <a:lnTo>
                    <a:pt x="385" y="570"/>
                  </a:lnTo>
                  <a:lnTo>
                    <a:pt x="343" y="450"/>
                  </a:lnTo>
                  <a:lnTo>
                    <a:pt x="229" y="362"/>
                  </a:lnTo>
                  <a:lnTo>
                    <a:pt x="124" y="233"/>
                  </a:lnTo>
                  <a:lnTo>
                    <a:pt x="10" y="194"/>
                  </a:lnTo>
                  <a:lnTo>
                    <a:pt x="0" y="124"/>
                  </a:lnTo>
                  <a:lnTo>
                    <a:pt x="73" y="84"/>
                  </a:lnTo>
                  <a:lnTo>
                    <a:pt x="197" y="113"/>
                  </a:lnTo>
                  <a:lnTo>
                    <a:pt x="355" y="153"/>
                  </a:lnTo>
                  <a:lnTo>
                    <a:pt x="479" y="172"/>
                  </a:lnTo>
                  <a:lnTo>
                    <a:pt x="593" y="213"/>
                  </a:lnTo>
                  <a:lnTo>
                    <a:pt x="708" y="252"/>
                  </a:lnTo>
                  <a:lnTo>
                    <a:pt x="803" y="273"/>
                  </a:lnTo>
                  <a:lnTo>
                    <a:pt x="876" y="371"/>
                  </a:lnTo>
                  <a:lnTo>
                    <a:pt x="853" y="194"/>
                  </a:lnTo>
                  <a:lnTo>
                    <a:pt x="666" y="183"/>
                  </a:lnTo>
                  <a:lnTo>
                    <a:pt x="625" y="9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Freeform 14">
              <a:extLst>
                <a:ext uri="{FF2B5EF4-FFF2-40B4-BE49-F238E27FC236}">
                  <a16:creationId xmlns:a16="http://schemas.microsoft.com/office/drawing/2014/main" id="{1E197665-2B17-4C6E-AF05-28C1BC49E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08" y="2660638"/>
              <a:ext cx="892175" cy="1252537"/>
            </a:xfrm>
            <a:custGeom>
              <a:avLst/>
              <a:gdLst>
                <a:gd name="T0" fmla="*/ 2147483647 w 2768"/>
                <a:gd name="T1" fmla="*/ 2147483647 h 3935"/>
                <a:gd name="T2" fmla="*/ 2147483647 w 2768"/>
                <a:gd name="T3" fmla="*/ 2147483647 h 3935"/>
                <a:gd name="T4" fmla="*/ 2147483647 w 2768"/>
                <a:gd name="T5" fmla="*/ 2147483647 h 3935"/>
                <a:gd name="T6" fmla="*/ 2147483647 w 2768"/>
                <a:gd name="T7" fmla="*/ 2147483647 h 3935"/>
                <a:gd name="T8" fmla="*/ 2147483647 w 2768"/>
                <a:gd name="T9" fmla="*/ 2147483647 h 3935"/>
                <a:gd name="T10" fmla="*/ 2147483647 w 2768"/>
                <a:gd name="T11" fmla="*/ 2147483647 h 3935"/>
                <a:gd name="T12" fmla="*/ 2147483647 w 2768"/>
                <a:gd name="T13" fmla="*/ 2147483647 h 3935"/>
                <a:gd name="T14" fmla="*/ 2147483647 w 2768"/>
                <a:gd name="T15" fmla="*/ 2147483647 h 3935"/>
                <a:gd name="T16" fmla="*/ 2147483647 w 2768"/>
                <a:gd name="T17" fmla="*/ 2147483647 h 3935"/>
                <a:gd name="T18" fmla="*/ 2147483647 w 2768"/>
                <a:gd name="T19" fmla="*/ 2147483647 h 3935"/>
                <a:gd name="T20" fmla="*/ 2147483647 w 2768"/>
                <a:gd name="T21" fmla="*/ 2147483647 h 3935"/>
                <a:gd name="T22" fmla="*/ 2147483647 w 2768"/>
                <a:gd name="T23" fmla="*/ 2147483647 h 3935"/>
                <a:gd name="T24" fmla="*/ 2147483647 w 2768"/>
                <a:gd name="T25" fmla="*/ 2147483647 h 3935"/>
                <a:gd name="T26" fmla="*/ 2147483647 w 2768"/>
                <a:gd name="T27" fmla="*/ 2147483647 h 3935"/>
                <a:gd name="T28" fmla="*/ 2147483647 w 2768"/>
                <a:gd name="T29" fmla="*/ 2147483647 h 3935"/>
                <a:gd name="T30" fmla="*/ 2147483647 w 2768"/>
                <a:gd name="T31" fmla="*/ 2147483647 h 3935"/>
                <a:gd name="T32" fmla="*/ 2147483647 w 2768"/>
                <a:gd name="T33" fmla="*/ 2147483647 h 3935"/>
                <a:gd name="T34" fmla="*/ 2147483647 w 2768"/>
                <a:gd name="T35" fmla="*/ 2147483647 h 3935"/>
                <a:gd name="T36" fmla="*/ 2147483647 w 2768"/>
                <a:gd name="T37" fmla="*/ 2147483647 h 3935"/>
                <a:gd name="T38" fmla="*/ 2147483647 w 2768"/>
                <a:gd name="T39" fmla="*/ 2147483647 h 3935"/>
                <a:gd name="T40" fmla="*/ 2147483647 w 2768"/>
                <a:gd name="T41" fmla="*/ 2147483647 h 3935"/>
                <a:gd name="T42" fmla="*/ 2147483647 w 2768"/>
                <a:gd name="T43" fmla="*/ 2147483647 h 3935"/>
                <a:gd name="T44" fmla="*/ 2147483647 w 2768"/>
                <a:gd name="T45" fmla="*/ 2147483647 h 3935"/>
                <a:gd name="T46" fmla="*/ 2147483647 w 2768"/>
                <a:gd name="T47" fmla="*/ 2147483647 h 3935"/>
                <a:gd name="T48" fmla="*/ 2147483647 w 2768"/>
                <a:gd name="T49" fmla="*/ 2147483647 h 3935"/>
                <a:gd name="T50" fmla="*/ 2147483647 w 2768"/>
                <a:gd name="T51" fmla="*/ 2147483647 h 3935"/>
                <a:gd name="T52" fmla="*/ 2147483647 w 2768"/>
                <a:gd name="T53" fmla="*/ 2147483647 h 3935"/>
                <a:gd name="T54" fmla="*/ 2147483647 w 2768"/>
                <a:gd name="T55" fmla="*/ 2147483647 h 3935"/>
                <a:gd name="T56" fmla="*/ 2147483647 w 2768"/>
                <a:gd name="T57" fmla="*/ 2147483647 h 3935"/>
                <a:gd name="T58" fmla="*/ 2147483647 w 2768"/>
                <a:gd name="T59" fmla="*/ 2147483647 h 3935"/>
                <a:gd name="T60" fmla="*/ 2147483647 w 2768"/>
                <a:gd name="T61" fmla="*/ 2147483647 h 3935"/>
                <a:gd name="T62" fmla="*/ 2147483647 w 2768"/>
                <a:gd name="T63" fmla="*/ 2147483647 h 3935"/>
                <a:gd name="T64" fmla="*/ 2147483647 w 2768"/>
                <a:gd name="T65" fmla="*/ 2147483647 h 3935"/>
                <a:gd name="T66" fmla="*/ 2147483647 w 2768"/>
                <a:gd name="T67" fmla="*/ 2147483647 h 3935"/>
                <a:gd name="T68" fmla="*/ 2147483647 w 2768"/>
                <a:gd name="T69" fmla="*/ 2147483647 h 3935"/>
                <a:gd name="T70" fmla="*/ 0 w 2768"/>
                <a:gd name="T71" fmla="*/ 2147483647 h 39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768"/>
                <a:gd name="T109" fmla="*/ 0 h 3935"/>
                <a:gd name="T110" fmla="*/ 2768 w 2768"/>
                <a:gd name="T111" fmla="*/ 3935 h 39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768" h="3935">
                  <a:moveTo>
                    <a:pt x="117" y="0"/>
                  </a:moveTo>
                  <a:lnTo>
                    <a:pt x="1523" y="18"/>
                  </a:lnTo>
                  <a:lnTo>
                    <a:pt x="1476" y="110"/>
                  </a:lnTo>
                  <a:lnTo>
                    <a:pt x="1417" y="206"/>
                  </a:lnTo>
                  <a:lnTo>
                    <a:pt x="1315" y="265"/>
                  </a:lnTo>
                  <a:lnTo>
                    <a:pt x="1325" y="374"/>
                  </a:lnTo>
                  <a:lnTo>
                    <a:pt x="1387" y="453"/>
                  </a:lnTo>
                  <a:lnTo>
                    <a:pt x="1479" y="552"/>
                  </a:lnTo>
                  <a:lnTo>
                    <a:pt x="1456" y="699"/>
                  </a:lnTo>
                  <a:lnTo>
                    <a:pt x="1472" y="835"/>
                  </a:lnTo>
                  <a:lnTo>
                    <a:pt x="1392" y="931"/>
                  </a:lnTo>
                  <a:lnTo>
                    <a:pt x="1424" y="1003"/>
                  </a:lnTo>
                  <a:lnTo>
                    <a:pt x="1448" y="1117"/>
                  </a:lnTo>
                  <a:lnTo>
                    <a:pt x="1459" y="1225"/>
                  </a:lnTo>
                  <a:lnTo>
                    <a:pt x="1531" y="1344"/>
                  </a:lnTo>
                  <a:lnTo>
                    <a:pt x="1499" y="1521"/>
                  </a:lnTo>
                  <a:lnTo>
                    <a:pt x="1509" y="1660"/>
                  </a:lnTo>
                  <a:lnTo>
                    <a:pt x="1520" y="1848"/>
                  </a:lnTo>
                  <a:lnTo>
                    <a:pt x="1531" y="1937"/>
                  </a:lnTo>
                  <a:lnTo>
                    <a:pt x="1596" y="2038"/>
                  </a:lnTo>
                  <a:lnTo>
                    <a:pt x="1613" y="2144"/>
                  </a:lnTo>
                  <a:lnTo>
                    <a:pt x="1725" y="2234"/>
                  </a:lnTo>
                  <a:lnTo>
                    <a:pt x="1797" y="2323"/>
                  </a:lnTo>
                  <a:lnTo>
                    <a:pt x="1910" y="2402"/>
                  </a:lnTo>
                  <a:lnTo>
                    <a:pt x="1960" y="2513"/>
                  </a:lnTo>
                  <a:lnTo>
                    <a:pt x="2081" y="2656"/>
                  </a:lnTo>
                  <a:lnTo>
                    <a:pt x="2176" y="2773"/>
                  </a:lnTo>
                  <a:lnTo>
                    <a:pt x="2200" y="2931"/>
                  </a:lnTo>
                  <a:lnTo>
                    <a:pt x="2232" y="3083"/>
                  </a:lnTo>
                  <a:lnTo>
                    <a:pt x="2288" y="3203"/>
                  </a:lnTo>
                  <a:lnTo>
                    <a:pt x="2400" y="3291"/>
                  </a:lnTo>
                  <a:lnTo>
                    <a:pt x="2488" y="3307"/>
                  </a:lnTo>
                  <a:lnTo>
                    <a:pt x="2553" y="3487"/>
                  </a:lnTo>
                  <a:lnTo>
                    <a:pt x="2647" y="3591"/>
                  </a:lnTo>
                  <a:lnTo>
                    <a:pt x="2714" y="3695"/>
                  </a:lnTo>
                  <a:lnTo>
                    <a:pt x="2768" y="3825"/>
                  </a:lnTo>
                  <a:lnTo>
                    <a:pt x="2740" y="3935"/>
                  </a:lnTo>
                  <a:lnTo>
                    <a:pt x="1792" y="3931"/>
                  </a:lnTo>
                  <a:lnTo>
                    <a:pt x="1712" y="3835"/>
                  </a:lnTo>
                  <a:lnTo>
                    <a:pt x="1744" y="3715"/>
                  </a:lnTo>
                  <a:lnTo>
                    <a:pt x="1744" y="3627"/>
                  </a:lnTo>
                  <a:lnTo>
                    <a:pt x="1720" y="3467"/>
                  </a:lnTo>
                  <a:lnTo>
                    <a:pt x="1664" y="3387"/>
                  </a:lnTo>
                  <a:lnTo>
                    <a:pt x="1592" y="3283"/>
                  </a:lnTo>
                  <a:lnTo>
                    <a:pt x="1536" y="3195"/>
                  </a:lnTo>
                  <a:lnTo>
                    <a:pt x="1408" y="3043"/>
                  </a:lnTo>
                  <a:lnTo>
                    <a:pt x="1248" y="2891"/>
                  </a:lnTo>
                  <a:lnTo>
                    <a:pt x="1200" y="2747"/>
                  </a:lnTo>
                  <a:lnTo>
                    <a:pt x="1144" y="2699"/>
                  </a:lnTo>
                  <a:lnTo>
                    <a:pt x="1088" y="2635"/>
                  </a:lnTo>
                  <a:lnTo>
                    <a:pt x="1008" y="2619"/>
                  </a:lnTo>
                  <a:lnTo>
                    <a:pt x="952" y="2563"/>
                  </a:lnTo>
                  <a:lnTo>
                    <a:pt x="987" y="2452"/>
                  </a:lnTo>
                  <a:lnTo>
                    <a:pt x="853" y="2363"/>
                  </a:lnTo>
                  <a:lnTo>
                    <a:pt x="771" y="2283"/>
                  </a:lnTo>
                  <a:lnTo>
                    <a:pt x="700" y="2144"/>
                  </a:lnTo>
                  <a:lnTo>
                    <a:pt x="600" y="2107"/>
                  </a:lnTo>
                  <a:lnTo>
                    <a:pt x="576" y="1915"/>
                  </a:lnTo>
                  <a:lnTo>
                    <a:pt x="584" y="1795"/>
                  </a:lnTo>
                  <a:lnTo>
                    <a:pt x="488" y="1683"/>
                  </a:lnTo>
                  <a:lnTo>
                    <a:pt x="472" y="1539"/>
                  </a:lnTo>
                  <a:lnTo>
                    <a:pt x="440" y="1435"/>
                  </a:lnTo>
                  <a:lnTo>
                    <a:pt x="400" y="1315"/>
                  </a:lnTo>
                  <a:lnTo>
                    <a:pt x="344" y="1203"/>
                  </a:lnTo>
                  <a:lnTo>
                    <a:pt x="328" y="1083"/>
                  </a:lnTo>
                  <a:lnTo>
                    <a:pt x="336" y="915"/>
                  </a:lnTo>
                  <a:lnTo>
                    <a:pt x="224" y="795"/>
                  </a:lnTo>
                  <a:lnTo>
                    <a:pt x="136" y="659"/>
                  </a:lnTo>
                  <a:lnTo>
                    <a:pt x="120" y="547"/>
                  </a:lnTo>
                  <a:lnTo>
                    <a:pt x="155" y="424"/>
                  </a:lnTo>
                  <a:lnTo>
                    <a:pt x="105" y="196"/>
                  </a:lnTo>
                  <a:lnTo>
                    <a:pt x="0" y="91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Oval 25">
              <a:extLst>
                <a:ext uri="{FF2B5EF4-FFF2-40B4-BE49-F238E27FC236}">
                  <a16:creationId xmlns:a16="http://schemas.microsoft.com/office/drawing/2014/main" id="{DC1629E3-3141-49C8-9117-94DA7016D46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182900" y="6341257"/>
              <a:ext cx="108821" cy="1088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70C0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F01CA498-76C2-4EDA-9597-D8BAD748B96E}"/>
              </a:ext>
            </a:extLst>
          </p:cNvPr>
          <p:cNvSpPr txBox="1"/>
          <p:nvPr/>
        </p:nvSpPr>
        <p:spPr>
          <a:xfrm>
            <a:off x="12068650" y="2178169"/>
            <a:ext cx="3177976" cy="30777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QUERETARO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4980533-D053-4761-BC73-EF14A525AB95}"/>
              </a:ext>
            </a:extLst>
          </p:cNvPr>
          <p:cNvGrpSpPr/>
          <p:nvPr/>
        </p:nvGrpSpPr>
        <p:grpSpPr>
          <a:xfrm>
            <a:off x="9214843" y="2378475"/>
            <a:ext cx="2345915" cy="2316606"/>
            <a:chOff x="12542901" y="2894413"/>
            <a:chExt cx="2345915" cy="2316606"/>
          </a:xfrm>
        </p:grpSpPr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382A8A38-EAC7-4C3F-9D4C-E90951DC28BF}"/>
                </a:ext>
              </a:extLst>
            </p:cNvPr>
            <p:cNvSpPr/>
            <p:nvPr/>
          </p:nvSpPr>
          <p:spPr>
            <a:xfrm>
              <a:off x="12542901" y="2894413"/>
              <a:ext cx="2345915" cy="23166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5720" tIns="127860" rIns="255720" bIns="127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5033"/>
            </a:p>
          </p:txBody>
        </p:sp>
        <p:sp>
          <p:nvSpPr>
            <p:cNvPr id="3" name="Freeform 49">
              <a:extLst>
                <a:ext uri="{FF2B5EF4-FFF2-40B4-BE49-F238E27FC236}">
                  <a16:creationId xmlns:a16="http://schemas.microsoft.com/office/drawing/2014/main" id="{8B7B1A79-14F7-4A0E-AEED-09387277E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4064" y="3268841"/>
              <a:ext cx="1594918" cy="1620580"/>
            </a:xfrm>
            <a:custGeom>
              <a:avLst/>
              <a:gdLst>
                <a:gd name="T0" fmla="*/ 253661769 w 1204"/>
                <a:gd name="T1" fmla="*/ 185382694 h 1425"/>
                <a:gd name="T2" fmla="*/ 216616091 w 1204"/>
                <a:gd name="T3" fmla="*/ 236033403 h 1425"/>
                <a:gd name="T4" fmla="*/ 202723825 w 1204"/>
                <a:gd name="T5" fmla="*/ 290736680 h 1425"/>
                <a:gd name="T6" fmla="*/ 154358181 w 1204"/>
                <a:gd name="T7" fmla="*/ 301373086 h 1425"/>
                <a:gd name="T8" fmla="*/ 119370437 w 1204"/>
                <a:gd name="T9" fmla="*/ 331763727 h 1425"/>
                <a:gd name="T10" fmla="*/ 80266122 w 1204"/>
                <a:gd name="T11" fmla="*/ 333283331 h 1425"/>
                <a:gd name="T12" fmla="*/ 37560500 w 1204"/>
                <a:gd name="T13" fmla="*/ 389506007 h 1425"/>
                <a:gd name="T14" fmla="*/ 0 w 1204"/>
                <a:gd name="T15" fmla="*/ 404194827 h 1425"/>
                <a:gd name="T16" fmla="*/ 29328113 w 1204"/>
                <a:gd name="T17" fmla="*/ 431003485 h 1425"/>
                <a:gd name="T18" fmla="*/ 514483 w 1204"/>
                <a:gd name="T19" fmla="*/ 431003485 h 1425"/>
                <a:gd name="T20" fmla="*/ 4630672 w 1204"/>
                <a:gd name="T21" fmla="*/ 431003485 h 1425"/>
                <a:gd name="T22" fmla="*/ 39103938 w 1204"/>
                <a:gd name="T23" fmla="*/ 431003485 h 1425"/>
                <a:gd name="T24" fmla="*/ 69975827 w 1204"/>
                <a:gd name="T25" fmla="*/ 431003485 h 1425"/>
                <a:gd name="T26" fmla="*/ 136349630 w 1204"/>
                <a:gd name="T27" fmla="*/ 431003485 h 1425"/>
                <a:gd name="T28" fmla="*/ 186773573 w 1204"/>
                <a:gd name="T29" fmla="*/ 431003485 h 1425"/>
                <a:gd name="T30" fmla="*/ 219188495 w 1204"/>
                <a:gd name="T31" fmla="*/ 431003485 h 1425"/>
                <a:gd name="T32" fmla="*/ 245943878 w 1204"/>
                <a:gd name="T33" fmla="*/ 431003485 h 1425"/>
                <a:gd name="T34" fmla="*/ 287620988 w 1204"/>
                <a:gd name="T35" fmla="*/ 431003485 h 1425"/>
                <a:gd name="T36" fmla="*/ 330326623 w 1204"/>
                <a:gd name="T37" fmla="*/ 431003485 h 1425"/>
                <a:gd name="T38" fmla="*/ 338044514 w 1204"/>
                <a:gd name="T39" fmla="*/ 431003485 h 1425"/>
                <a:gd name="T40" fmla="*/ 352451355 w 1204"/>
                <a:gd name="T41" fmla="*/ 431003485 h 1425"/>
                <a:gd name="T42" fmla="*/ 404418709 w 1204"/>
                <a:gd name="T43" fmla="*/ 417870646 h 1425"/>
                <a:gd name="T44" fmla="*/ 418310662 w 1204"/>
                <a:gd name="T45" fmla="*/ 361647765 h 1425"/>
                <a:gd name="T46" fmla="*/ 436987670 w 1204"/>
                <a:gd name="T47" fmla="*/ 313529507 h 1425"/>
                <a:gd name="T48" fmla="*/ 436987670 w 1204"/>
                <a:gd name="T49" fmla="*/ 261865643 h 1425"/>
                <a:gd name="T50" fmla="*/ 436987670 w 1204"/>
                <a:gd name="T51" fmla="*/ 204123312 h 1425"/>
                <a:gd name="T52" fmla="*/ 436987670 w 1204"/>
                <a:gd name="T53" fmla="*/ 176265481 h 1425"/>
                <a:gd name="T54" fmla="*/ 436987670 w 1204"/>
                <a:gd name="T55" fmla="*/ 177785085 h 1425"/>
                <a:gd name="T56" fmla="*/ 436987670 w 1204"/>
                <a:gd name="T57" fmla="*/ 135238126 h 1425"/>
                <a:gd name="T58" fmla="*/ 436987670 w 1204"/>
                <a:gd name="T59" fmla="*/ 69898418 h 1425"/>
                <a:gd name="T60" fmla="*/ 436987670 w 1204"/>
                <a:gd name="T61" fmla="*/ 0 h 1425"/>
                <a:gd name="T62" fmla="*/ 401331469 w 1204"/>
                <a:gd name="T63" fmla="*/ 71924317 h 1425"/>
                <a:gd name="T64" fmla="*/ 324666614 w 1204"/>
                <a:gd name="T65" fmla="*/ 104847511 h 1425"/>
                <a:gd name="T66" fmla="*/ 333928333 w 1204"/>
                <a:gd name="T67" fmla="*/ 139796836 h 1425"/>
                <a:gd name="T68" fmla="*/ 292251640 w 1204"/>
                <a:gd name="T69" fmla="*/ 161576661 h 1425"/>
                <a:gd name="T70" fmla="*/ 253661769 w 1204"/>
                <a:gd name="T71" fmla="*/ 185382694 h 142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04"/>
                <a:gd name="T109" fmla="*/ 0 h 1425"/>
                <a:gd name="T110" fmla="*/ 1204 w 1204"/>
                <a:gd name="T111" fmla="*/ 1425 h 142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04" h="1425">
                  <a:moveTo>
                    <a:pt x="493" y="366"/>
                  </a:moveTo>
                  <a:lnTo>
                    <a:pt x="421" y="466"/>
                  </a:lnTo>
                  <a:lnTo>
                    <a:pt x="394" y="574"/>
                  </a:lnTo>
                  <a:lnTo>
                    <a:pt x="300" y="595"/>
                  </a:lnTo>
                  <a:lnTo>
                    <a:pt x="232" y="655"/>
                  </a:lnTo>
                  <a:lnTo>
                    <a:pt x="156" y="658"/>
                  </a:lnTo>
                  <a:lnTo>
                    <a:pt x="73" y="769"/>
                  </a:lnTo>
                  <a:lnTo>
                    <a:pt x="0" y="798"/>
                  </a:lnTo>
                  <a:lnTo>
                    <a:pt x="57" y="904"/>
                  </a:lnTo>
                  <a:lnTo>
                    <a:pt x="1" y="1002"/>
                  </a:lnTo>
                  <a:lnTo>
                    <a:pt x="9" y="1098"/>
                  </a:lnTo>
                  <a:lnTo>
                    <a:pt x="76" y="1170"/>
                  </a:lnTo>
                  <a:lnTo>
                    <a:pt x="136" y="1152"/>
                  </a:lnTo>
                  <a:lnTo>
                    <a:pt x="265" y="1261"/>
                  </a:lnTo>
                  <a:lnTo>
                    <a:pt x="363" y="1425"/>
                  </a:lnTo>
                  <a:lnTo>
                    <a:pt x="426" y="1312"/>
                  </a:lnTo>
                  <a:lnTo>
                    <a:pt x="478" y="1252"/>
                  </a:lnTo>
                  <a:lnTo>
                    <a:pt x="559" y="1180"/>
                  </a:lnTo>
                  <a:lnTo>
                    <a:pt x="642" y="1099"/>
                  </a:lnTo>
                  <a:lnTo>
                    <a:pt x="657" y="1000"/>
                  </a:lnTo>
                  <a:lnTo>
                    <a:pt x="685" y="906"/>
                  </a:lnTo>
                  <a:lnTo>
                    <a:pt x="786" y="825"/>
                  </a:lnTo>
                  <a:lnTo>
                    <a:pt x="813" y="714"/>
                  </a:lnTo>
                  <a:lnTo>
                    <a:pt x="910" y="619"/>
                  </a:lnTo>
                  <a:lnTo>
                    <a:pt x="984" y="517"/>
                  </a:lnTo>
                  <a:lnTo>
                    <a:pt x="1032" y="403"/>
                  </a:lnTo>
                  <a:lnTo>
                    <a:pt x="1107" y="348"/>
                  </a:lnTo>
                  <a:lnTo>
                    <a:pt x="1204" y="351"/>
                  </a:lnTo>
                  <a:lnTo>
                    <a:pt x="1147" y="267"/>
                  </a:lnTo>
                  <a:lnTo>
                    <a:pt x="1062" y="138"/>
                  </a:lnTo>
                  <a:lnTo>
                    <a:pt x="955" y="0"/>
                  </a:lnTo>
                  <a:lnTo>
                    <a:pt x="780" y="142"/>
                  </a:lnTo>
                  <a:lnTo>
                    <a:pt x="631" y="207"/>
                  </a:lnTo>
                  <a:lnTo>
                    <a:pt x="649" y="276"/>
                  </a:lnTo>
                  <a:lnTo>
                    <a:pt x="568" y="319"/>
                  </a:lnTo>
                  <a:lnTo>
                    <a:pt x="493" y="366"/>
                  </a:lnTo>
                  <a:close/>
                </a:path>
              </a:pathLst>
            </a:custGeom>
            <a:solidFill>
              <a:srgbClr val="00B050"/>
            </a:solidFill>
            <a:ln w="19050" cmpd="sng">
              <a:solidFill>
                <a:srgbClr val="0070C0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zh-CN" ker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E36166A-D07D-4E43-87F0-D0BA09D608CF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8188909" y="3536778"/>
            <a:ext cx="1025934" cy="154565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148">
            <a:extLst>
              <a:ext uri="{FF2B5EF4-FFF2-40B4-BE49-F238E27FC236}">
                <a16:creationId xmlns:a16="http://schemas.microsoft.com/office/drawing/2014/main" id="{FE4CFB78-9044-4100-8F25-F0FF47731C2C}"/>
              </a:ext>
            </a:extLst>
          </p:cNvPr>
          <p:cNvCxnSpPr>
            <a:cxnSpLocks/>
            <a:endCxn id="147" idx="4"/>
          </p:cNvCxnSpPr>
          <p:nvPr/>
        </p:nvCxnSpPr>
        <p:spPr>
          <a:xfrm flipV="1">
            <a:off x="8206962" y="4695081"/>
            <a:ext cx="2180839" cy="3714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25">
            <a:extLst>
              <a:ext uri="{FF2B5EF4-FFF2-40B4-BE49-F238E27FC236}">
                <a16:creationId xmlns:a16="http://schemas.microsoft.com/office/drawing/2014/main" id="{037E9BDE-D09D-4480-B319-07D4B19E53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28448" y="5068923"/>
            <a:ext cx="108821" cy="108821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sx="66000" sy="66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96344CF5-B64B-467C-AE52-1E1F4DBA2D75}"/>
              </a:ext>
            </a:extLst>
          </p:cNvPr>
          <p:cNvSpPr txBox="1"/>
          <p:nvPr/>
        </p:nvSpPr>
        <p:spPr>
          <a:xfrm>
            <a:off x="12068649" y="2802524"/>
            <a:ext cx="3382033" cy="2759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2000" baseline="30000" dirty="0">
                <a:solidFill>
                  <a:schemeClr val="bg1"/>
                </a:solidFill>
                <a:latin typeface="Consolas" panose="020B0609020204030204" pitchFamily="49" charset="0"/>
              </a:rPr>
              <a:t>Inversión en transporte público (Tren México – Querétaro)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MX" sz="2000" baseline="30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2000" baseline="30000" dirty="0">
                <a:solidFill>
                  <a:schemeClr val="bg1"/>
                </a:solidFill>
                <a:latin typeface="Consolas" panose="020B0609020204030204" pitchFamily="49" charset="0"/>
              </a:rPr>
              <a:t>Menos flujo de tráfico.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MX" sz="2000" baseline="30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2000" baseline="30000" dirty="0">
                <a:solidFill>
                  <a:schemeClr val="bg1"/>
                </a:solidFill>
                <a:latin typeface="Consolas" panose="020B0609020204030204" pitchFamily="49" charset="0"/>
              </a:rPr>
              <a:t>Generación de empleos.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MX" sz="2000" baseline="30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2000" baseline="30000" dirty="0">
                <a:solidFill>
                  <a:schemeClr val="bg1"/>
                </a:solidFill>
                <a:latin typeface="Consolas" panose="020B0609020204030204" pitchFamily="49" charset="0"/>
              </a:rPr>
              <a:t>Inversión extranjera.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MX" sz="2000" baseline="30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2000" baseline="30000" dirty="0">
                <a:solidFill>
                  <a:schemeClr val="bg1"/>
                </a:solidFill>
                <a:latin typeface="Consolas" panose="020B0609020204030204" pitchFamily="49" charset="0"/>
              </a:rPr>
              <a:t>Nuevas Industrias y zonas corporativas.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MX" sz="2000" baseline="3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id="{E324CD51-B56B-4A8F-AE6E-D2C305F76C29}"/>
              </a:ext>
            </a:extLst>
          </p:cNvPr>
          <p:cNvCxnSpPr/>
          <p:nvPr/>
        </p:nvCxnSpPr>
        <p:spPr>
          <a:xfrm>
            <a:off x="12068649" y="2537233"/>
            <a:ext cx="317797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16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201</Words>
  <Application>Microsoft Office PowerPoint</Application>
  <PresentationFormat>Personalizado</PresentationFormat>
  <Paragraphs>27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Ink Free</vt:lpstr>
      <vt:lpstr>Wingdings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Itzel</dc:creator>
  <cp:lastModifiedBy>Itzel</cp:lastModifiedBy>
  <cp:revision>14</cp:revision>
  <dcterms:created xsi:type="dcterms:W3CDTF">2020-11-10T03:54:09Z</dcterms:created>
  <dcterms:modified xsi:type="dcterms:W3CDTF">2020-11-10T06:10:55Z</dcterms:modified>
</cp:coreProperties>
</file>