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4446" r:id="rId2"/>
    <p:sldMasterId id="2147484531" r:id="rId3"/>
    <p:sldMasterId id="2147484550" r:id="rId4"/>
  </p:sldMasterIdLst>
  <p:notesMasterIdLst>
    <p:notesMasterId r:id="rId6"/>
  </p:notesMasterIdLst>
  <p:sldIdLst>
    <p:sldId id="797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EB"/>
    <a:srgbClr val="FFA100"/>
    <a:srgbClr val="000000"/>
    <a:srgbClr val="7F7F7F"/>
    <a:srgbClr val="D8E4BC"/>
    <a:srgbClr val="CBCFD4"/>
    <a:srgbClr val="BFBFBF"/>
    <a:srgbClr val="FF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707" autoAdjust="0"/>
  </p:normalViewPr>
  <p:slideViewPr>
    <p:cSldViewPr>
      <p:cViewPr varScale="1">
        <p:scale>
          <a:sx n="58" d="100"/>
          <a:sy n="58" d="100"/>
        </p:scale>
        <p:origin x="15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1"/>
            <a:ext cx="3026833" cy="46418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A5C6561-E354-4018-A8F9-A3A47DBA0F45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3" cy="46418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3" cy="46418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EBF45F61-DE17-4785-94D5-B6C42C958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7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3629025"/>
            <a:ext cx="8031480" cy="12954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Second Line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800600"/>
            <a:ext cx="6019800" cy="1042425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(bold) then Title, Company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0" y="2105025"/>
            <a:ext cx="8023860" cy="15240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First Line Title</a:t>
            </a:r>
          </a:p>
        </p:txBody>
      </p:sp>
    </p:spTree>
    <p:extLst>
      <p:ext uri="{BB962C8B-B14F-4D97-AF65-F5344CB8AC3E}">
        <p14:creationId xmlns:p14="http://schemas.microsoft.com/office/powerpoint/2010/main" val="15946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A9844604-675B-4ECF-A1F6-AF50E8689328}" type="datetimeFigureOut">
              <a:rPr lang="en-US" smtClean="0">
                <a:solidFill>
                  <a:srgbClr val="000000"/>
                </a:solidFill>
              </a:rPr>
              <a:pPr/>
              <a:t>11/21/2022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E4E6-7D52-48ED-815C-E8E96C4BE415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63740" y="2065020"/>
            <a:ext cx="7694460" cy="1539240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05C3DE"/>
              </a:buClr>
              <a:buSzTx/>
              <a:buFont typeface="Wingdings" panose="05000000000000000000" pitchFamily="2" charset="2"/>
              <a:buNone/>
              <a:tabLst/>
              <a:defRPr sz="2400"/>
            </a:lvl1pPr>
          </a:lstStyle>
          <a:p>
            <a:pPr lvl="0"/>
            <a:r>
              <a:rPr lang="en-US" dirty="0"/>
              <a:t>First Line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6121" y="3619502"/>
            <a:ext cx="6569075" cy="123348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3600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US" dirty="0"/>
              <a:t>Second Line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70255" y="4853625"/>
            <a:ext cx="6575425" cy="15398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</a:lstStyle>
          <a:p>
            <a:r>
              <a:rPr lang="en-US" b="1" dirty="0"/>
              <a:t>PresenterName Bolded </a:t>
            </a:r>
            <a:r>
              <a:rPr lang="en-US" dirty="0" err="1"/>
              <a:t>CompanyName</a:t>
            </a:r>
            <a:r>
              <a:rPr lang="en-US" dirty="0"/>
              <a:t> Not Bolded</a:t>
            </a:r>
          </a:p>
          <a:p>
            <a:r>
              <a:rPr lang="en-US" dirty="0"/>
              <a:t>Conference or Meeting Name 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834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6120" y="2976282"/>
            <a:ext cx="7702080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75326" y="4449763"/>
            <a:ext cx="2682875" cy="165576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Agenda Items</a:t>
            </a:r>
          </a:p>
          <a:p>
            <a:pPr lvl="0"/>
            <a:r>
              <a:rPr lang="en-US" dirty="0"/>
              <a:t>Optional Agenda Items</a:t>
            </a:r>
          </a:p>
        </p:txBody>
      </p:sp>
    </p:spTree>
    <p:extLst>
      <p:ext uri="{BB962C8B-B14F-4D97-AF65-F5344CB8AC3E}">
        <p14:creationId xmlns:p14="http://schemas.microsoft.com/office/powerpoint/2010/main" val="32853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83785" y="4455474"/>
            <a:ext cx="2705100" cy="168751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Agenda Items</a:t>
            </a:r>
          </a:p>
          <a:p>
            <a:pPr lvl="0"/>
            <a:r>
              <a:rPr lang="en-US" dirty="0"/>
              <a:t>Optional Agenda Items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8952" y="2976282"/>
            <a:ext cx="7699248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30336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67600" cy="45262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>
              <a:solidFill>
                <a:srgbClr val="054C70"/>
              </a:solidFill>
              <a:latin typeface="Arial Blac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</p:spTree>
    <p:extLst>
      <p:ext uri="{BB962C8B-B14F-4D97-AF65-F5344CB8AC3E}">
        <p14:creationId xmlns:p14="http://schemas.microsoft.com/office/powerpoint/2010/main" val="3293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5328">
          <p15:clr>
            <a:srgbClr val="FBAE40"/>
          </p15:clr>
        </p15:guide>
        <p15:guide id="3" pos="6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2"/>
            <a:ext cx="7467600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259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/>
              <a:t>Content with Subhead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981200"/>
            <a:ext cx="3360471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1" y="1371602"/>
            <a:ext cx="3360471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05203" y="1371600"/>
            <a:ext cx="3652997" cy="419100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805364" y="1981201"/>
            <a:ext cx="3652836" cy="391668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9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8910"/>
            <a:ext cx="3547872" cy="45445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10328" y="1368912"/>
            <a:ext cx="3547872" cy="4542529"/>
          </a:xfrm>
          <a:ln>
            <a:noFill/>
          </a:ln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 marL="682625" indent="-285750">
              <a:defRPr sz="1800"/>
            </a:lvl2pPr>
            <a:lvl3pPr marL="974725" indent="-228600">
              <a:defRPr sz="1400"/>
            </a:lvl3pPr>
            <a:lvl4pPr marL="1257300" indent="-228600">
              <a:defRPr sz="1400"/>
            </a:lvl4pPr>
            <a:lvl5pPr marL="1257300" indent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702228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46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0660"/>
            <a:ext cx="7467600" cy="2133600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/>
            </a:lvl1pPr>
            <a:lvl2pPr>
              <a:lnSpc>
                <a:spcPct val="105000"/>
              </a:lnSpc>
              <a:buClr>
                <a:schemeClr val="accent4"/>
              </a:buClr>
              <a:defRPr/>
            </a:lvl2pPr>
            <a:lvl3pPr>
              <a:lnSpc>
                <a:spcPct val="105000"/>
              </a:lnSpc>
              <a:buClr>
                <a:schemeClr val="accent4"/>
              </a:buClr>
              <a:defRPr/>
            </a:lvl3pPr>
            <a:lvl4pPr>
              <a:lnSpc>
                <a:spcPct val="105000"/>
              </a:lnSpc>
              <a:buClr>
                <a:schemeClr val="accent4"/>
              </a:buClr>
              <a:defRPr/>
            </a:lvl4pPr>
            <a:lvl5pPr>
              <a:lnSpc>
                <a:spcPct val="105000"/>
              </a:lnSpc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90600" y="3782503"/>
            <a:ext cx="7467600" cy="2130937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03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3900" y="1600200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Clr>
                <a:schemeClr val="accent2"/>
              </a:buClr>
              <a:buNone/>
              <a:defRPr sz="1400"/>
            </a:lvl1pPr>
            <a:lvl2pPr marL="4572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2pPr>
            <a:lvl3pPr marL="9144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3pPr>
            <a:lvl4pPr marL="13716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4pPr>
            <a:lvl5pPr marL="1828800" indent="0">
              <a:lnSpc>
                <a:spcPct val="105000"/>
              </a:lnSpc>
              <a:buClr>
                <a:schemeClr val="accent4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Speaker bio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33900" y="3995928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Speaker bio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Speaker Bios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1828800"/>
            <a:ext cx="914400" cy="914400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on icon to add headshot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79626" y="1783080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Name LastName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79626" y="2368298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Title, Organization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990600" y="4224528"/>
            <a:ext cx="914400" cy="914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1050"/>
            </a:lvl1pPr>
          </a:lstStyle>
          <a:p>
            <a:r>
              <a:rPr lang="en-US"/>
              <a:t>Click on icon to add headshot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79626" y="4178808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Name LastName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079626" y="4764026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Title, Organization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90600" y="1636640"/>
            <a:ext cx="322326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995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"/>
            <a:ext cx="914399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3819525"/>
            <a:ext cx="8031480" cy="12954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cap="all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SECTION DIVIDER TITLE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TWO LINES MAX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3573" y="2284892"/>
            <a:ext cx="8023860" cy="15240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bg2"/>
                </a:solidFill>
              </a:rPr>
              <a:t>Subhead goes here, maximum one line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1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3671"/>
            <a:ext cx="3547872" cy="45597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4" name="Content Placeholder 10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4892040" y="1371600"/>
            <a:ext cx="3566160" cy="356616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Click on photo icon below to add photo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Bullets with Photo</a:t>
            </a:r>
            <a:endParaRPr lang="en-US" dirty="0"/>
          </a:p>
        </p:txBody>
      </p:sp>
      <p:sp>
        <p:nvSpPr>
          <p:cNvPr id="8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588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1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8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Short quote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562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1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400" cap="none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Long quote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255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/>
              <a:t>Content Blocks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2271755" y="1363852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4555088" y="1363852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2271755" y="3644835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4555088" y="3644835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552701" y="1363851"/>
            <a:ext cx="1730865" cy="1056583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/>
              <a:t>subhead 2 lines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52701" y="2431198"/>
            <a:ext cx="1730865" cy="1167194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Detailed information, four lines max. Adjust position as needed.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837131" y="1363851"/>
            <a:ext cx="1692544" cy="1056583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/>
              <a:t>Subhead 2 lines max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4837130" y="2435095"/>
            <a:ext cx="1692545" cy="1169435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b="1" baseline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Detailed information, four lines max. Adjust position as needed.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552701" y="3644835"/>
            <a:ext cx="1730865" cy="1068857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/>
              <a:t>subhead 2 lines max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837130" y="3644834"/>
            <a:ext cx="1692545" cy="1079358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/>
              <a:t>subhead 2 lines max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2552701" y="4724192"/>
            <a:ext cx="1730865" cy="1161320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Detailed information, four lines max. Adjust position as needed.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4843266" y="4732643"/>
            <a:ext cx="1686408" cy="1152870"/>
          </a:xfr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Detailed information, four lines max. Adjust position as needed.</a:t>
            </a:r>
          </a:p>
        </p:txBody>
      </p:sp>
    </p:spTree>
    <p:extLst>
      <p:ext uri="{BB962C8B-B14F-4D97-AF65-F5344CB8AC3E}">
        <p14:creationId xmlns:p14="http://schemas.microsoft.com/office/powerpoint/2010/main" val="40286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492500" y="830354"/>
            <a:ext cx="4731486" cy="3607748"/>
          </a:xfrm>
        </p:spPr>
        <p:txBody>
          <a:bodyPr anchor="b"/>
          <a:lstStyle>
            <a:lvl1pPr marL="0" indent="0" algn="l">
              <a:buNone/>
              <a:defRPr sz="20800" b="1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20145" y="4000119"/>
            <a:ext cx="6400800" cy="1345597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 about statistic. Move percentage sign above to the left or right as needed.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363346" y="1738313"/>
            <a:ext cx="12728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000"/>
              </a:spcAft>
              <a:buClr>
                <a:srgbClr val="05C3DE"/>
              </a:buClr>
              <a:buFont typeface="Wingdings" panose="05000000000000000000" pitchFamily="2" charset="2"/>
              <a:buNone/>
            </a:pPr>
            <a:r>
              <a:rPr lang="en-US" sz="8000" dirty="0">
                <a:solidFill>
                  <a:srgbClr val="05C3D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10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7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3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smtClean="0">
                <a:solidFill>
                  <a:srgbClr val="054C70"/>
                </a:solidFill>
                <a:latin typeface="Arial Black"/>
              </a:rPr>
              <a:pPr algn="ctr"/>
              <a:t>‹#›</a:t>
            </a:fld>
            <a:endParaRPr lang="en-US" sz="900" dirty="0">
              <a:solidFill>
                <a:srgbClr val="054C7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122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 bwMode="auto">
          <a:xfrm>
            <a:off x="511200" y="3915208"/>
            <a:ext cx="7622921" cy="106408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5C3D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18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7500" tIns="67500" rIns="67500" bIns="67500" anchor="ctr"/>
          <a:lstStyle/>
          <a:p>
            <a:pPr marL="89297" indent="-8929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825" b="1" dirty="0">
              <a:solidFill>
                <a:srgbClr val="000000"/>
              </a:solidFill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95351" y="6019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465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7"/>
            <a:ext cx="6581775" cy="549275"/>
          </a:xfrm>
        </p:spPr>
        <p:txBody>
          <a:bodyPr/>
          <a:lstStyle>
            <a:lvl1pPr>
              <a:lnSpc>
                <a:spcPts val="165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6" y="3402015"/>
            <a:ext cx="6583363" cy="439737"/>
          </a:xfrm>
          <a:ln/>
        </p:spPr>
        <p:txBody>
          <a:bodyPr/>
          <a:lstStyle>
            <a:lvl1pPr>
              <a:lnSpc>
                <a:spcPts val="1200"/>
              </a:lnSpc>
              <a:spcBef>
                <a:spcPct val="15000"/>
              </a:spcBef>
              <a:buClrTx/>
              <a:defRPr sz="105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713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602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2" y="6441183"/>
            <a:ext cx="1965960" cy="34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3916680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240"/>
            <a:ext cx="6858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66460"/>
            <a:ext cx="74676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90600" y="1371600"/>
            <a:ext cx="7467600" cy="409575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697980"/>
            <a:ext cx="7467600" cy="0"/>
          </a:xfrm>
          <a:prstGeom prst="line">
            <a:avLst/>
          </a:prstGeom>
          <a:ln w="952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6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461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925515"/>
            <a:ext cx="4095750" cy="10556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25515"/>
            <a:ext cx="4095750" cy="10556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235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599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284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339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3222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15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629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514350"/>
            <a:ext cx="2085975" cy="1466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05525" cy="1466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750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514352"/>
            <a:ext cx="8343900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925515"/>
            <a:ext cx="8343900" cy="1055687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5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3671"/>
            <a:ext cx="3547872" cy="4559768"/>
          </a:xfrm>
          <a:ln>
            <a:noFill/>
          </a:ln>
        </p:spPr>
        <p:txBody>
          <a:bodyPr>
            <a:norm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10328" y="1371600"/>
            <a:ext cx="3547872" cy="4542529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000"/>
            </a:lvl1pPr>
            <a:lvl2pPr marL="682625" indent="-285750">
              <a:defRPr sz="1800"/>
            </a:lvl2pPr>
            <a:lvl3pPr marL="974725" indent="-228600">
              <a:defRPr sz="1400"/>
            </a:lvl3pPr>
            <a:lvl4pPr marL="1257300" indent="-228600">
              <a:defRPr sz="1400"/>
            </a:lvl4pPr>
            <a:lvl5pPr marL="1257300" indent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92608"/>
            <a:ext cx="7467600" cy="740664"/>
          </a:xfrm>
          <a:ln>
            <a:noFill/>
          </a:ln>
        </p:spPr>
        <p:txBody>
          <a:bodyPr>
            <a:normAutofit/>
          </a:bodyPr>
          <a:lstStyle>
            <a:lvl1pPr>
              <a:defRPr sz="260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2" y="6441183"/>
            <a:ext cx="1965960" cy="34418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240"/>
            <a:ext cx="6858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66460"/>
            <a:ext cx="74676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6697980"/>
            <a:ext cx="7467600" cy="0"/>
          </a:xfrm>
          <a:prstGeom prst="line">
            <a:avLst/>
          </a:prstGeom>
          <a:ln w="952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6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6876" y="458788"/>
            <a:ext cx="8272463" cy="208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434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9" y="2365376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54864" rIns="0" bIns="54864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825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9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54000" tIns="0" rIns="54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072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1" y="1155700"/>
            <a:ext cx="8339328" cy="5138928"/>
          </a:xfrm>
        </p:spPr>
        <p:txBody>
          <a:bodyPr/>
          <a:lstStyle>
            <a:lvl1pPr>
              <a:buNone/>
              <a:defRPr/>
            </a:lvl1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9" y="512148"/>
            <a:ext cx="8345487" cy="260969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960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09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392114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75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1980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C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477000"/>
            <a:ext cx="448056" cy="24622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5BAEB0-9CF5-46A3-9FA9-B8F172252491}" type="slidenum">
              <a:rPr lang="en-US" sz="700" smtClean="0">
                <a:solidFill>
                  <a:srgbClr val="8C8C8C"/>
                </a:solidFill>
                <a:cs typeface="Arial" panose="020B0604020202020204" pitchFamily="34" charset="0"/>
              </a:rPr>
              <a:pPr/>
              <a:t>‹#›</a:t>
            </a:fld>
            <a:endParaRPr lang="en-US" sz="700" dirty="0">
              <a:solidFill>
                <a:srgbClr val="8C8C8C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4103"/>
            <a:ext cx="8229600" cy="606425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8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92608"/>
            <a:ext cx="7467600" cy="740664"/>
          </a:xfrm>
          <a:ln>
            <a:noFill/>
          </a:ln>
        </p:spPr>
        <p:txBody>
          <a:bodyPr>
            <a:normAutofit/>
          </a:bodyPr>
          <a:lstStyle>
            <a:lvl1pPr>
              <a:defRPr sz="260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0660"/>
            <a:ext cx="7467600" cy="2133600"/>
          </a:xfrm>
          <a:ln>
            <a:noFill/>
          </a:ln>
        </p:spPr>
        <p:txBody>
          <a:bodyPr/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/>
            </a:lvl1pPr>
            <a:lvl2pPr>
              <a:lnSpc>
                <a:spcPct val="105000"/>
              </a:lnSpc>
              <a:buClr>
                <a:schemeClr val="accent4"/>
              </a:buClr>
              <a:defRPr/>
            </a:lvl2pPr>
            <a:lvl3pPr>
              <a:lnSpc>
                <a:spcPct val="105000"/>
              </a:lnSpc>
              <a:buClr>
                <a:schemeClr val="accent4"/>
              </a:buClr>
              <a:defRPr/>
            </a:lvl3pPr>
            <a:lvl4pPr>
              <a:lnSpc>
                <a:spcPct val="105000"/>
              </a:lnSpc>
              <a:buClr>
                <a:schemeClr val="accent4"/>
              </a:buClr>
              <a:defRPr/>
            </a:lvl4pPr>
            <a:lvl5pPr>
              <a:lnSpc>
                <a:spcPct val="105000"/>
              </a:lnSpc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90600" y="3782501"/>
            <a:ext cx="7467600" cy="2130937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2" y="6441183"/>
            <a:ext cx="1965960" cy="34418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240"/>
            <a:ext cx="6858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66460"/>
            <a:ext cx="74676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6697980"/>
            <a:ext cx="7467600" cy="0"/>
          </a:xfrm>
          <a:prstGeom prst="line">
            <a:avLst/>
          </a:prstGeom>
          <a:ln w="952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92608"/>
            <a:ext cx="7467600" cy="741915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As of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2" y="6441183"/>
            <a:ext cx="1965960" cy="34418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240"/>
            <a:ext cx="6858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66460"/>
            <a:ext cx="74676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6697980"/>
            <a:ext cx="7467600" cy="0"/>
          </a:xfrm>
          <a:prstGeom prst="line">
            <a:avLst/>
          </a:prstGeom>
          <a:ln w="952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2" y="6441183"/>
            <a:ext cx="1965960" cy="3441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240"/>
            <a:ext cx="68580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66460"/>
            <a:ext cx="74676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/>
              <a:t>Footnotes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697980"/>
            <a:ext cx="7467600" cy="0"/>
          </a:xfrm>
          <a:prstGeom prst="line">
            <a:avLst/>
          </a:prstGeom>
          <a:ln w="952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"/>
            <a:ext cx="9143997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2"/>
          <p:cNvSpPr txBox="1">
            <a:spLocks/>
          </p:cNvSpPr>
          <p:nvPr/>
        </p:nvSpPr>
        <p:spPr bwMode="auto">
          <a:xfrm>
            <a:off x="340121" y="3866239"/>
            <a:ext cx="7772400" cy="10640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5C3DE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493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228600" y="631825"/>
            <a:ext cx="8686800" cy="0"/>
          </a:xfrm>
          <a:prstGeom prst="line">
            <a:avLst/>
          </a:prstGeom>
          <a:noFill/>
          <a:ln w="31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7" t="35628" r="24207" b="14575"/>
          <a:stretch>
            <a:fillRect/>
          </a:stretch>
        </p:blipFill>
        <p:spPr bwMode="auto">
          <a:xfrm>
            <a:off x="8001000" y="6553200"/>
            <a:ext cx="9286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0"/>
          <p:cNvSpPr>
            <a:spLocks noChangeShapeType="1"/>
          </p:cNvSpPr>
          <p:nvPr/>
        </p:nvSpPr>
        <p:spPr bwMode="auto">
          <a:xfrm flipH="1">
            <a:off x="485775" y="6667500"/>
            <a:ext cx="7534275" cy="0"/>
          </a:xfrm>
          <a:prstGeom prst="line">
            <a:avLst/>
          </a:prstGeom>
          <a:noFill/>
          <a:ln w="31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553200"/>
            <a:ext cx="141288" cy="230188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300E5CE7-2B9A-4942-BE89-9F8F67409936}" type="slidenum">
              <a:rPr lang="en-US" sz="900" smtClean="0">
                <a:solidFill>
                  <a:srgbClr val="003366"/>
                </a:solidFill>
              </a:rPr>
              <a:pPr eaLnBrk="1" hangingPunct="1">
                <a:defRPr/>
              </a:pPr>
              <a:t>‹#›</a:t>
            </a:fld>
            <a:endParaRPr lang="en-US" sz="900" dirty="0">
              <a:solidFill>
                <a:srgbClr val="0033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913"/>
            <a:ext cx="8229600" cy="487362"/>
          </a:xfrm>
        </p:spPr>
        <p:txBody>
          <a:bodyPr/>
          <a:lstStyle>
            <a:lvl1pPr>
              <a:defRPr sz="2000" b="0">
                <a:solidFill>
                  <a:srgbClr val="00336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468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003366"/>
                </a:solidFill>
                <a:latin typeface="Calibri" pitchFamily="34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003366"/>
                </a:solidFill>
                <a:latin typeface="Calibri" pitchFamily="34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003366"/>
                </a:solidFill>
                <a:latin typeface="Calibri" pitchFamily="34" charset="0"/>
                <a:cs typeface="Arial" charset="0"/>
              </a:defRPr>
            </a:lvl1pPr>
          </a:lstStyle>
          <a:p>
            <a:fld id="{A814F679-C816-4550-8031-CB70346E7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7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57188" y="300038"/>
            <a:ext cx="85010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0988" y="1285875"/>
            <a:ext cx="8601075" cy="48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510528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l" eaLnBrk="0" hangingPunct="0">
              <a:defRPr sz="1000" b="0">
                <a:solidFill>
                  <a:srgbClr val="FFFFFF">
                    <a:lumMod val="50000"/>
                  </a:srgb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1A25AA-8442-46B7-8BC3-36B4B66950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e-IL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19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defRPr b="1" cap="all">
          <a:solidFill>
            <a:srgbClr val="00B2EF"/>
          </a:solidFill>
          <a:latin typeface="+mn-lt"/>
          <a:ea typeface="+mn-ea"/>
          <a:cs typeface="+mn-cs"/>
        </a:defRPr>
      </a:lvl1pPr>
      <a:lvl2pPr marL="171450" indent="-17145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lang="en-US" sz="1600" dirty="0">
          <a:solidFill>
            <a:schemeClr val="bg2"/>
          </a:solidFill>
          <a:latin typeface="+mn-lt"/>
        </a:defRPr>
      </a:lvl2pPr>
      <a:lvl3pPr marL="401638" indent="-212725" algn="l" rtl="0" eaLnBrk="0" fontAlgn="base" hangingPunct="0">
        <a:spcBef>
          <a:spcPct val="0"/>
        </a:spcBef>
        <a:spcAft>
          <a:spcPts val="600"/>
        </a:spcAft>
        <a:buFont typeface="Symbol" pitchFamily="18" charset="2"/>
        <a:buChar char=""/>
        <a:defRPr sz="1600">
          <a:solidFill>
            <a:schemeClr val="bg2"/>
          </a:solidFill>
          <a:latin typeface="+mn-lt"/>
        </a:defRPr>
      </a:lvl3pPr>
      <a:lvl4pPr marL="688975" indent="-231775" algn="l" defTabSz="6858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&gt;"/>
        <a:defRPr sz="1400">
          <a:solidFill>
            <a:schemeClr val="bg2"/>
          </a:solidFill>
          <a:latin typeface="+mn-lt"/>
        </a:defRPr>
      </a:lvl4pPr>
      <a:lvl5pPr marL="914400" indent="-171450" algn="l" rtl="0" eaLnBrk="0" fontAlgn="base" hangingPunct="0">
        <a:spcBef>
          <a:spcPct val="0"/>
        </a:spcBef>
        <a:spcAft>
          <a:spcPts val="600"/>
        </a:spcAft>
        <a:buFont typeface="Times CE"/>
        <a:buChar char="-"/>
        <a:defRPr sz="1400">
          <a:solidFill>
            <a:schemeClr val="bg2"/>
          </a:solidFill>
          <a:latin typeface="+mn-lt"/>
        </a:defRPr>
      </a:lvl5pPr>
      <a:lvl6pPr marL="16589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6pPr>
      <a:lvl7pPr marL="21161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7pPr>
      <a:lvl8pPr marL="25733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8pPr>
      <a:lvl9pPr marL="30305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92608"/>
            <a:ext cx="7540752" cy="7419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7467601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199" y="6491605"/>
            <a:ext cx="685799" cy="2444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fld id="{A814F679-C816-4550-8031-CB70346E74B4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48650"/>
            <a:ext cx="7540752" cy="74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71600"/>
            <a:ext cx="7467601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33" r:id="rId2"/>
    <p:sldLayoutId id="2147484534" r:id="rId3"/>
    <p:sldLayoutId id="2147484535" r:id="rId4"/>
    <p:sldLayoutId id="2147484536" r:id="rId5"/>
    <p:sldLayoutId id="2147484537" r:id="rId6"/>
    <p:sldLayoutId id="2147484538" r:id="rId7"/>
    <p:sldLayoutId id="2147484539" r:id="rId8"/>
    <p:sldLayoutId id="2147484540" r:id="rId9"/>
    <p:sldLayoutId id="2147484541" r:id="rId10"/>
    <p:sldLayoutId id="2147484542" r:id="rId11"/>
    <p:sldLayoutId id="2147484543" r:id="rId12"/>
    <p:sldLayoutId id="2147484544" r:id="rId13"/>
    <p:sldLayoutId id="2147484545" r:id="rId14"/>
    <p:sldLayoutId id="2147484546" r:id="rId15"/>
    <p:sldLayoutId id="2147484547" r:id="rId16"/>
    <p:sldLayoutId id="2147484548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875" y="514352"/>
            <a:ext cx="8343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925515"/>
            <a:ext cx="8343900" cy="1055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gray">
          <a:xfrm>
            <a:off x="4466203" y="6698695"/>
            <a:ext cx="211596" cy="110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675" dirty="0">
                <a:solidFill>
                  <a:srgbClr val="000000"/>
                </a:solidFill>
              </a:rPr>
              <a:t>- </a:t>
            </a:r>
            <a:fld id="{C87C9914-3755-4D80-AE58-5D1D96C53444}" type="slidenum">
              <a:rPr lang="en-US" sz="675">
                <a:solidFill>
                  <a:srgbClr val="000000"/>
                </a:solidFill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675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1029" name="Picture 5" descr="DEL_COL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9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638" name="Line 6"/>
          <p:cNvSpPr>
            <a:spLocks noChangeShapeType="1"/>
          </p:cNvSpPr>
          <p:nvPr/>
        </p:nvSpPr>
        <p:spPr bwMode="gray">
          <a:xfrm flipV="1">
            <a:off x="392114" y="806450"/>
            <a:ext cx="8353425" cy="15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9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2" r:id="rId12"/>
    <p:sldLayoutId id="2147484563" r:id="rId13"/>
    <p:sldLayoutId id="2147484564" r:id="rId14"/>
    <p:sldLayoutId id="2147484565" r:id="rId15"/>
    <p:sldLayoutId id="2147484566" r:id="rId16"/>
    <p:sldLayoutId id="2147484567" r:id="rId17"/>
    <p:sldLayoutId id="2147484568" r:id="rId1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05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5pPr>
      <a:lvl6pPr marL="342900" algn="l" rtl="0" fontAlgn="base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6pPr>
      <a:lvl7pPr marL="685800" algn="l" rtl="0" fontAlgn="base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7pPr>
      <a:lvl8pPr marL="1028700" algn="l" rtl="0" fontAlgn="base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8pPr>
      <a:lvl9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825">
          <a:solidFill>
            <a:schemeClr val="tx1"/>
          </a:solidFill>
          <a:latin typeface="+mn-lt"/>
          <a:ea typeface="+mn-ea"/>
          <a:cs typeface="+mn-cs"/>
        </a:defRPr>
      </a:lvl1pPr>
      <a:lvl2pPr marL="127397" indent="-126206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825">
          <a:solidFill>
            <a:schemeClr val="tx1"/>
          </a:solidFill>
          <a:latin typeface="+mn-lt"/>
        </a:defRPr>
      </a:lvl2pPr>
      <a:lvl3pPr marL="258366" indent="-129779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3pPr>
      <a:lvl4pPr marL="388144" indent="-128588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750">
          <a:solidFill>
            <a:schemeClr val="tx1"/>
          </a:solidFill>
          <a:latin typeface="+mn-lt"/>
        </a:defRPr>
      </a:lvl4pPr>
      <a:lvl5pPr marL="1084660" indent="-17740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5pPr>
      <a:lvl6pPr marL="1427560" indent="-177404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6pPr>
      <a:lvl7pPr marL="1770460" indent="-177404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7pPr>
      <a:lvl8pPr marL="2113360" indent="-177404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8pPr>
      <a:lvl9pPr marL="2456260" indent="-177404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3597275" y="1176338"/>
            <a:ext cx="5130800" cy="53006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63D6B"/>
                  </a:outerShdw>
                </a:effectLst>
              </a14:hiddenEffects>
            </a:ext>
          </a:extLst>
        </p:spPr>
        <p:txBody>
          <a:bodyPr lIns="18288"/>
          <a:lstStyle>
            <a:lvl1pPr marL="114300" indent="-11430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11430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Wingdings 2" panose="05020102010507070707" pitchFamily="18" charset="2"/>
              <a:buChar char="¡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8975" indent="-119063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457200">
              <a:lnSpc>
                <a:spcPct val="106000"/>
              </a:lnSpc>
              <a:spcBef>
                <a:spcPct val="20000"/>
              </a:spcBef>
              <a:buClr>
                <a:schemeClr val="tx1"/>
              </a:buClr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200" indent="-45720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720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   Bharat a Data Engineer in Deloitte’s Analytics &amp; Cognitive practice. He has around 5 years of experience focused on Business Intelligence, Data management, Data governance, Data Analysis and implementing end to end solutions to create and maintain Data Warehouse and respective Data Marts; Health care, workforce management and Consumer and Industrial Products are her primary focus areas.</a:t>
            </a:r>
            <a:endParaRPr lang="en-US" altLang="en-US" sz="1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	Select experiences: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2900" lvl="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Worked on a complex migration project from Legacy systems to Talend, creating framework, file system server and re-architecture of the current system design for leading pharmaceutical group Walgreens.</a:t>
            </a:r>
          </a:p>
          <a:p>
            <a:pPr marL="342900" lvl="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Worked on large dataset for banking domains </a:t>
            </a:r>
          </a:p>
          <a:p>
            <a:pPr marL="342900" lvl="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Designed and Implemented a Talend solution that is intended to provide a full range of services from business rules, data cleaning and standardization.</a:t>
            </a:r>
          </a:p>
          <a:p>
            <a:pPr marL="342900" lvl="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Developed data extraction, processing and ingestion reusable frameworks for the Talend platform that can be used across the </a:t>
            </a:r>
            <a:r>
              <a:rPr lang="en-US" sz="1100" dirty="0"/>
              <a:t>project within all modules.</a:t>
            </a:r>
          </a:p>
          <a:p>
            <a:pPr marL="34290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/>
              <a:t>Worked extensively on Error Handling and logging, scheduling jobs through Analytics Manager and Autosys.</a:t>
            </a:r>
          </a:p>
          <a:p>
            <a:pPr marL="342900" indent="-165100" algn="just">
              <a:lnSpc>
                <a:spcPct val="107000"/>
              </a:lnSpc>
              <a:spcBef>
                <a:spcPts val="600"/>
              </a:spcBef>
              <a:buSzPct val="10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1000" dirty="0"/>
              <a:t>Extensive experience in Data Warehousing techniques for Data Cleansing, Data Quality Checks, Slowly Changing Dimension Phenomenon, and Change Data Capture, Performance tuning and troubleshooting.</a:t>
            </a:r>
          </a:p>
          <a:p>
            <a:pPr marL="349250" indent="-171450" algn="just">
              <a:lnSpc>
                <a:spcPct val="107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1000" dirty="0"/>
              <a:t>Exposure to big data technologies like </a:t>
            </a:r>
            <a:r>
              <a:rPr lang="en-US" sz="1000" dirty="0" err="1"/>
              <a:t>HDFS,Hive</a:t>
            </a:r>
            <a:r>
              <a:rPr lang="en-US" sz="1000" dirty="0"/>
              <a:t> and Spark using </a:t>
            </a:r>
            <a:r>
              <a:rPr lang="en-US" sz="1000" dirty="0" err="1"/>
              <a:t>scala</a:t>
            </a:r>
            <a:r>
              <a:rPr lang="en-US" sz="1000" dirty="0"/>
              <a:t> and python</a:t>
            </a:r>
          </a:p>
          <a:p>
            <a:pPr marL="177800" indent="0" algn="just">
              <a:lnSpc>
                <a:spcPct val="107000"/>
              </a:lnSpc>
              <a:spcBef>
                <a:spcPts val="600"/>
              </a:spcBef>
              <a:buSzPct val="100000"/>
              <a:tabLst>
                <a:tab pos="457200" algn="l"/>
              </a:tabLst>
              <a:defRPr/>
            </a:pPr>
            <a:endParaRPr lang="en-US" sz="1000" dirty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586163" y="962025"/>
            <a:ext cx="5141912" cy="21431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100" dirty="0">
                <a:solidFill>
                  <a:srgbClr val="FFFFFF"/>
                </a:solidFill>
                <a:latin typeface="Arial"/>
              </a:rPr>
              <a:t>Professional Experience</a:t>
            </a:r>
          </a:p>
        </p:txBody>
      </p:sp>
      <p:grpSp>
        <p:nvGrpSpPr>
          <p:cNvPr id="54" name="Group 3"/>
          <p:cNvGrpSpPr>
            <a:grpSpLocks/>
          </p:cNvGrpSpPr>
          <p:nvPr/>
        </p:nvGrpSpPr>
        <p:grpSpPr bwMode="auto">
          <a:xfrm>
            <a:off x="395288" y="962025"/>
            <a:ext cx="3221037" cy="1501775"/>
            <a:chOff x="395511" y="981074"/>
            <a:chExt cx="3221040" cy="1501557"/>
          </a:xfrm>
        </p:grpSpPr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1643204" y="1068855"/>
              <a:ext cx="197334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100" dirty="0">
                  <a:solidFill>
                    <a:srgbClr val="000000"/>
                  </a:solidFill>
                  <a:latin typeface="Arial"/>
                  <a:cs typeface="Times New Roman" panose="02020603050405020304" pitchFamily="18" charset="0"/>
                </a:rPr>
                <a:t>Analytics and Cognitive Strategy</a:t>
              </a:r>
            </a:p>
            <a:p>
              <a:pPr>
                <a:spcBef>
                  <a:spcPct val="20000"/>
                </a:spcBef>
              </a:pPr>
              <a:endParaRPr lang="en-US" altLang="en-US" sz="2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1100" b="0" dirty="0">
                  <a:solidFill>
                    <a:srgbClr val="000000"/>
                  </a:solidFill>
                  <a:latin typeface="Arial"/>
                  <a:cs typeface="Times New Roman" panose="02020603050405020304" pitchFamily="18" charset="0"/>
                </a:rPr>
                <a:t>Deloitte Consulting LLP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1100" b="0" dirty="0">
                  <a:solidFill>
                    <a:srgbClr val="000000"/>
                  </a:solidFill>
                  <a:latin typeface="Arial"/>
                  <a:cs typeface="Times New Roman" panose="02020603050405020304" pitchFamily="18" charset="0"/>
                </a:rPr>
                <a:t>Mobile: +919760633719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1100" b="0" dirty="0">
                  <a:solidFill>
                    <a:srgbClr val="000000"/>
                  </a:solidFill>
                  <a:latin typeface="Arial"/>
                  <a:cs typeface="Times New Roman" panose="02020603050405020304" pitchFamily="18" charset="0"/>
                </a:rPr>
                <a:t>bharjoshi@deloitte.com</a:t>
              </a:r>
            </a:p>
          </p:txBody>
        </p:sp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395511" y="981074"/>
              <a:ext cx="3054096" cy="150155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63D6B"/>
                    </a:outerShdw>
                  </a:effectLst>
                </a14:hiddenEffects>
              </a:ext>
            </a:extLst>
          </p:spPr>
          <p:txBody>
            <a:bodyPr lIns="18288" rIns="18288"/>
            <a:lstStyle>
              <a:lvl1pPr marL="114300" indent="-1143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en-US" sz="13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95288" y="2830513"/>
            <a:ext cx="3049587" cy="99054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63D6B"/>
                  </a:outerShdw>
                </a:effectLst>
              </a14:hiddenEffects>
            </a:ext>
          </a:extLst>
        </p:spPr>
        <p:txBody>
          <a:bodyPr lIns="18288" rIns="18288"/>
          <a:lstStyle>
            <a:lvl1pPr marL="114300" indent="-11430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11430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Wingdings 2" panose="05020102010507070707" pitchFamily="18" charset="2"/>
              <a:buChar char="¡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65125" indent="-166688">
              <a:lnSpc>
                <a:spcPct val="106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82563">
              <a:lnSpc>
                <a:spcPct val="106000"/>
              </a:lnSpc>
              <a:spcBef>
                <a:spcPct val="20000"/>
              </a:spcBef>
              <a:buClr>
                <a:schemeClr val="tx1"/>
              </a:buClr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46213" indent="-236538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0341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6061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1781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7501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188" lvl="1">
              <a:spcBef>
                <a:spcPct val="25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Workforce Management </a:t>
            </a:r>
          </a:p>
          <a:p>
            <a:pPr marL="230188" lvl="1">
              <a:spcBef>
                <a:spcPct val="25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Healthcare Management</a:t>
            </a:r>
          </a:p>
          <a:p>
            <a:pPr marL="230188" lvl="1">
              <a:spcBef>
                <a:spcPct val="25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Investment Banks</a:t>
            </a:r>
          </a:p>
          <a:p>
            <a:pPr marL="230188" lvl="1">
              <a:spcBef>
                <a:spcPct val="25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ETL Talend Developer</a:t>
            </a:r>
          </a:p>
          <a:p>
            <a:pPr marL="230188" lvl="1">
              <a:spcBef>
                <a:spcPct val="25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1000" dirty="0">
                <a:solidFill>
                  <a:srgbClr val="000000"/>
                </a:solidFill>
                <a:latin typeface="Arial"/>
              </a:rPr>
              <a:t>Master Data Management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84053" y="4190932"/>
            <a:ext cx="3049587" cy="6238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63D6B"/>
                  </a:outerShdw>
                </a:effectLst>
              </a14:hiddenEffects>
            </a:ext>
          </a:extLst>
        </p:spPr>
        <p:txBody>
          <a:bodyPr lIns="18288" rIns="18288"/>
          <a:lstStyle>
            <a:lvl1pPr marL="342900" indent="-3429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1143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Walgreens Co.</a:t>
            </a: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Sopra </a:t>
            </a:r>
            <a:r>
              <a:rPr lang="en-US" b="0" dirty="0" err="1">
                <a:solidFill>
                  <a:srgbClr val="000000"/>
                </a:solidFill>
                <a:latin typeface="Arial"/>
              </a:rPr>
              <a:t>steria</a:t>
            </a:r>
            <a:endParaRPr lang="en-US" b="0" dirty="0">
              <a:solidFill>
                <a:srgbClr val="000000"/>
              </a:solidFill>
              <a:latin typeface="Arial"/>
            </a:endParaRP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United health group</a:t>
            </a: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395288" y="2616200"/>
            <a:ext cx="3049587" cy="21431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100" dirty="0">
                <a:solidFill>
                  <a:srgbClr val="FFFFFF"/>
                </a:solidFill>
                <a:latin typeface="Arial"/>
              </a:rPr>
              <a:t>Focus Areas</a:t>
            </a: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384054" y="3970300"/>
            <a:ext cx="3049587" cy="217471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100" dirty="0">
                <a:solidFill>
                  <a:srgbClr val="FFFFFF"/>
                </a:solidFill>
                <a:latin typeface="Arial"/>
              </a:rPr>
              <a:t>Select Clients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01639" y="512148"/>
            <a:ext cx="8345487" cy="260969"/>
          </a:xfrm>
        </p:spPr>
        <p:txBody>
          <a:bodyPr/>
          <a:lstStyle/>
          <a:p>
            <a:r>
              <a:rPr lang="en-US" sz="1600" b="1" dirty="0"/>
              <a:t>Bharat Joshi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4052" y="5181478"/>
            <a:ext cx="3049588" cy="116437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63D6B"/>
                  </a:outerShdw>
                </a:effectLst>
              </a14:hiddenEffects>
            </a:ext>
          </a:extLst>
        </p:spPr>
        <p:txBody>
          <a:bodyPr lIns="18288" rIns="18288"/>
          <a:lstStyle>
            <a:lvl1pPr marL="342900" indent="-3429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1143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Talend Open Studio, Talend big </a:t>
            </a:r>
            <a:r>
              <a:rPr lang="en-US" b="0" dirty="0" err="1">
                <a:solidFill>
                  <a:srgbClr val="000000"/>
                </a:solidFill>
                <a:latin typeface="Arial"/>
              </a:rPr>
              <a:t>data,Talend</a:t>
            </a:r>
            <a:r>
              <a:rPr lang="en-US" b="0" dirty="0">
                <a:solidFill>
                  <a:srgbClr val="000000"/>
                </a:solidFill>
                <a:latin typeface="Arial"/>
              </a:rPr>
              <a:t> Data fabric, Talend Data Integration</a:t>
            </a: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Databases: SQL Server, </a:t>
            </a:r>
            <a:r>
              <a:rPr lang="en-US" b="0" dirty="0" err="1">
                <a:solidFill>
                  <a:srgbClr val="000000"/>
                </a:solidFill>
                <a:latin typeface="Arial"/>
              </a:rPr>
              <a:t>Oracle,Sql</a:t>
            </a:r>
            <a:r>
              <a:rPr lang="en-US" b="0" dirty="0">
                <a:solidFill>
                  <a:srgbClr val="000000"/>
                </a:solidFill>
                <a:latin typeface="Arial"/>
              </a:rPr>
              <a:t> Server</a:t>
            </a: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000000"/>
                </a:solidFill>
                <a:latin typeface="Arial"/>
              </a:rPr>
              <a:t>HDFS,Hive,Scala</a:t>
            </a:r>
            <a:endParaRPr lang="en-US" b="0" dirty="0">
              <a:solidFill>
                <a:srgbClr val="000000"/>
              </a:solidFill>
              <a:latin typeface="Arial"/>
            </a:endParaRP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Unix Shell Scripting</a:t>
            </a:r>
          </a:p>
          <a:p>
            <a:pPr marL="230188" lvl="1">
              <a:spcBef>
                <a:spcPct val="25000"/>
              </a:spcBef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latin typeface="Arial"/>
              </a:rPr>
              <a:t>Informatica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4053" y="4964006"/>
            <a:ext cx="3049587" cy="217471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100" dirty="0">
                <a:solidFill>
                  <a:srgbClr val="FFFFFF"/>
                </a:solidFill>
                <a:latin typeface="Arial"/>
              </a:rPr>
              <a:t>Select Tools</a:t>
            </a:r>
          </a:p>
        </p:txBody>
      </p:sp>
      <p:pic>
        <p:nvPicPr>
          <p:cNvPr id="3" name="Picture 2" descr="A picture containing person, person, wearing, posing&#10;&#10;Description automatically generated">
            <a:extLst>
              <a:ext uri="{FF2B5EF4-FFF2-40B4-BE49-F238E27FC236}">
                <a16:creationId xmlns:a16="http://schemas.microsoft.com/office/drawing/2014/main" id="{CDB3C251-58C8-4BE5-BCFF-6EB6F81C3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6" y="1116433"/>
            <a:ext cx="1079161" cy="1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7669"/>
      </p:ext>
    </p:extLst>
  </p:cSld>
  <p:clrMapOvr>
    <a:masterClrMapping/>
  </p:clrMapOvr>
</p:sld>
</file>

<file path=ppt/theme/theme1.xml><?xml version="1.0" encoding="utf-8"?>
<a:theme xmlns:a="http://schemas.openxmlformats.org/drawingml/2006/main" name="152_THE MASTER">
  <a:themeElements>
    <a:clrScheme name="BNY Colors">
      <a:dk1>
        <a:srgbClr val="616265"/>
      </a:dk1>
      <a:lt1>
        <a:srgbClr val="FFFFFF"/>
      </a:lt1>
      <a:dk2>
        <a:srgbClr val="616265"/>
      </a:dk2>
      <a:lt2>
        <a:srgbClr val="000000"/>
      </a:lt2>
      <a:accent1>
        <a:srgbClr val="FFD700"/>
      </a:accent1>
      <a:accent2>
        <a:srgbClr val="FFA100"/>
      </a:accent2>
      <a:accent3>
        <a:srgbClr val="00B2EF"/>
      </a:accent3>
      <a:accent4>
        <a:srgbClr val="4B4B4B"/>
      </a:accent4>
      <a:accent5>
        <a:srgbClr val="1EBFB3"/>
      </a:accent5>
      <a:accent6>
        <a:srgbClr val="E65032"/>
      </a:accent6>
      <a:hlink>
        <a:srgbClr val="00B2EF"/>
      </a:hlink>
      <a:folHlink>
        <a:srgbClr val="00B2EF"/>
      </a:folHlink>
    </a:clrScheme>
    <a:fontScheme name="PIS BNY MEL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48" charset="0"/>
          </a:defRPr>
        </a:defPPr>
      </a:lstStyle>
    </a:lnDef>
  </a:objectDefaults>
  <a:extraClrSchemeLst>
    <a:extraClrScheme>
      <a:clrScheme name="2_TBNYM PPT v2 1">
        <a:dk1>
          <a:srgbClr val="616265"/>
        </a:dk1>
        <a:lt1>
          <a:srgbClr val="FFFFFF"/>
        </a:lt1>
        <a:dk2>
          <a:srgbClr val="AB8433"/>
        </a:dk2>
        <a:lt2>
          <a:srgbClr val="000000"/>
        </a:lt2>
        <a:accent1>
          <a:srgbClr val="AB8433"/>
        </a:accent1>
        <a:accent2>
          <a:srgbClr val="8D9091"/>
        </a:accent2>
        <a:accent3>
          <a:srgbClr val="FFFFFF"/>
        </a:accent3>
        <a:accent4>
          <a:srgbClr val="525355"/>
        </a:accent4>
        <a:accent5>
          <a:srgbClr val="D2C2AD"/>
        </a:accent5>
        <a:accent6>
          <a:srgbClr val="7F8283"/>
        </a:accent6>
        <a:hlink>
          <a:srgbClr val="9E8F6C"/>
        </a:hlink>
        <a:folHlink>
          <a:srgbClr val="6162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TRP New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00426A"/>
      </a:accent1>
      <a:accent2>
        <a:srgbClr val="05C3DE"/>
      </a:accent2>
      <a:accent3>
        <a:srgbClr val="4F4F4F"/>
      </a:accent3>
      <a:accent4>
        <a:srgbClr val="B1B1B1"/>
      </a:accent4>
      <a:accent5>
        <a:srgbClr val="EBEBEB"/>
      </a:accent5>
      <a:accent6>
        <a:srgbClr val="05C3DE"/>
      </a:accent6>
      <a:hlink>
        <a:srgbClr val="05C3DE"/>
      </a:hlink>
      <a:folHlink>
        <a:srgbClr val="B1B1B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t">
        <a:noAutofit/>
      </a:bodyPr>
      <a:lstStyle>
        <a:defPPr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blank">
  <a:themeElements>
    <a:clrScheme name="TRowePrice_Colors_2015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054C70"/>
      </a:accent1>
      <a:accent2>
        <a:srgbClr val="05C3DE"/>
      </a:accent2>
      <a:accent3>
        <a:srgbClr val="4F4F4F"/>
      </a:accent3>
      <a:accent4>
        <a:srgbClr val="A7A7A7"/>
      </a:accent4>
      <a:accent5>
        <a:srgbClr val="D8D8D8"/>
      </a:accent5>
      <a:accent6>
        <a:srgbClr val="F4F4F4"/>
      </a:accent6>
      <a:hlink>
        <a:srgbClr val="05C3DE"/>
      </a:hlink>
      <a:folHlink>
        <a:srgbClr val="A7A7A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t">
        <a:noAutofit/>
      </a:bodyPr>
      <a:lstStyle>
        <a:defPPr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7013" indent="-227013">
          <a:spcAft>
            <a:spcPts val="1000"/>
          </a:spcAft>
          <a:buClr>
            <a:schemeClr val="accent2"/>
          </a:buClr>
          <a:buFont typeface="Wingdings" panose="05000000000000000000" pitchFamily="2" charset="2"/>
          <a:buChar char="§"/>
          <a:defRPr sz="2000"/>
        </a:defPPr>
      </a:lstStyle>
    </a:txDef>
  </a:objectDefaults>
  <a:extraClrSchemeLst/>
  <a:custClrLst>
    <a:custClr name="TRP Bright Blue">
      <a:srgbClr val="05C3DE"/>
    </a:custClr>
    <a:custClr name="TRP Dark Blue">
      <a:srgbClr val="054C70"/>
    </a:custClr>
    <a:custClr name="TRP Dark Gray">
      <a:srgbClr val="4F4F4F"/>
    </a:custClr>
    <a:custClr name="TRP 25% Dark Gray">
      <a:srgbClr val="CECECE"/>
    </a:custClr>
    <a:custClr name="TRP 70% Dark Gray">
      <a:srgbClr val="767676"/>
    </a:custClr>
    <a:custClr name="PMS 138">
      <a:srgbClr val="E47F00"/>
    </a:custClr>
    <a:custClr name="PMS 576">
      <a:srgbClr val="7D9845"/>
    </a:custClr>
    <a:custClr name="PMS 668">
      <a:srgbClr val="614B79"/>
    </a:custClr>
    <a:custClr name="PMS 5483">
      <a:srgbClr val="38939B"/>
    </a:custClr>
    <a:custClr name="PMS 7405">
      <a:srgbClr val="FFDD00"/>
    </a:custClr>
    <a:custClr name="TRP 15% Dark Gray">
      <a:srgbClr val="E5E5E5"/>
    </a:custClr>
  </a:custClrLst>
  <a:extLst>
    <a:ext uri="{05A4C25C-085E-4340-85A3-A5531E510DB2}">
      <thm15:themeFamily xmlns:thm15="http://schemas.microsoft.com/office/thememl/2012/main" name="TRP_Template_4-3_MASTER.potx" id="{DFDDBD73-710C-4D8D-AC24-DA96656EE235}" vid="{319B50A6-1507-41C7-B2D4-E6996ACEDA60}"/>
    </a:ext>
  </a:extLst>
</a:theme>
</file>

<file path=ppt/theme/theme4.xml><?xml version="1.0" encoding="utf-8"?>
<a:theme xmlns:a="http://schemas.openxmlformats.org/drawingml/2006/main" name="Slide Master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20467</TotalTime>
  <Words>295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Times CE</vt:lpstr>
      <vt:lpstr>Wingdings</vt:lpstr>
      <vt:lpstr>Wingdings 2</vt:lpstr>
      <vt:lpstr>152_THE MASTER</vt:lpstr>
      <vt:lpstr>1_Theme1</vt:lpstr>
      <vt:lpstr>blank</vt:lpstr>
      <vt:lpstr>Slide Master</vt:lpstr>
      <vt:lpstr>Bharat Joshi</vt:lpstr>
    </vt:vector>
  </TitlesOfParts>
  <Company>T. Rowe Price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Maneesh Bakshi</dc:title>
  <dc:creator>Bansal, Akhilesh (US - Bengaluru)</dc:creator>
  <cp:lastModifiedBy>Joshi, Bharat</cp:lastModifiedBy>
  <cp:revision>892</cp:revision>
  <cp:lastPrinted>2015-01-27T17:21:15Z</cp:lastPrinted>
  <dcterms:created xsi:type="dcterms:W3CDTF">2014-05-28T15:37:44Z</dcterms:created>
  <dcterms:modified xsi:type="dcterms:W3CDTF">2022-11-21T06:46:54Z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2021-09-23T10:59:21Z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0a875460-48bc-4e0f-bbea-74fcec407e3b</vt:lpwstr>
  </property>
  <property fmtid="{D5CDD505-2E9C-101B-9397-08002B2CF9AE}" pid="8" name="MSIP_Label_ea60d57e-af5b-4752-ac57-3e4f28ca11dc_ContentBits">
    <vt:lpwstr>0</vt:lpwstr>
  </property>
</Properties>
</file>