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4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3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2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6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5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A09D-E288-428B-BD44-6A3E17F26885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7C3B-B4B0-4B3A-8456-C6230B2E3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pp.gmarket.co.kr/?exhib=1733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9"/>
          <a:stretch/>
        </p:blipFill>
        <p:spPr bwMode="auto">
          <a:xfrm>
            <a:off x="704078" y="254086"/>
            <a:ext cx="10915650" cy="363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4078" y="4131377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FFFF00"/>
                </a:solidFill>
              </a:rPr>
              <a:t>슈퍼딜</a:t>
            </a:r>
            <a:r>
              <a:rPr lang="en-US" altLang="ko-KR" sz="40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4000" b="1" dirty="0" err="1" smtClean="0">
                <a:solidFill>
                  <a:srgbClr val="FFFF00"/>
                </a:solidFill>
              </a:rPr>
              <a:t>투더리</a:t>
            </a:r>
            <a:r>
              <a:rPr lang="ko-KR" altLang="en-US" sz="4000" b="1" dirty="0" smtClean="0">
                <a:solidFill>
                  <a:srgbClr val="FFFF00"/>
                </a:solidFill>
              </a:rPr>
              <a:t> 설명서</a:t>
            </a:r>
            <a:endParaRPr lang="ko-KR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8885" y="5778553"/>
            <a:ext cx="4864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파일 다운 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hlinkClick r:id="rId3"/>
              </a:rPr>
              <a:t>http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hlinkClick r:id="rId3"/>
              </a:rPr>
              <a:t>://rpp.gmarket.co.kr/?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hlinkClick r:id="rId3"/>
              </a:rPr>
              <a:t>exhib=17332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8885" y="6119385"/>
            <a:ext cx="3666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작성자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</a:rPr>
              <a:t>리빙레저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 기획팀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YSHS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/ QA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지원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KYJ, LHS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8885" y="5023821"/>
            <a:ext cx="96135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슈퍼딜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투더리란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?</a:t>
            </a:r>
          </a:p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상품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코드별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+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프리미엄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상품평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총 수 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+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일반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상품평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총 수</a:t>
            </a:r>
            <a:endParaRPr lang="en-US" altLang="ko-KR" sz="14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	+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프리미엄상품평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최근 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10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개 텍스트 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+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일반상품평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평가별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숫자 를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크롤링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해 엑셀로 저장해주는 프로그램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56" y="32459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1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.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실행조건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1794" y="906625"/>
            <a:ext cx="7314695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Python 3.6 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설치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hlinkClick r:id="rId2"/>
              </a:rPr>
              <a:t>https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hlinkClick r:id="rId2"/>
              </a:rPr>
              <a:t>://www.python.org/downloads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hlinkClick r:id="rId2"/>
              </a:rPr>
              <a:t>/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회사에서 설치 시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옵션에서 </a:t>
            </a:r>
            <a:r>
              <a:rPr lang="ko-KR" altLang="en-US" sz="1600" dirty="0" err="1" smtClean="0">
                <a:solidFill>
                  <a:schemeClr val="bg2">
                    <a:lumMod val="90000"/>
                  </a:schemeClr>
                </a:solidFill>
              </a:rPr>
              <a:t>첫번째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 체크 삭제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2">
                    <a:lumMod val="90000"/>
                  </a:schemeClr>
                </a:solidFill>
              </a:rPr>
              <a:t>두번째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 옵션 체크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2)  Selenium 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설치 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(Python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 설치 후 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CMD 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터미널에서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pip install selenium</a:t>
            </a:r>
          </a:p>
          <a:p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3)  Web Drive Chrome 2.38 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다운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hlinkClick r:id="rId3"/>
              </a:rPr>
              <a:t>https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  <a:hlinkClick r:id="rId3"/>
              </a:rPr>
              <a:t>://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hlinkClick r:id="rId3"/>
              </a:rPr>
              <a:t>sites.google.com/a/chromium.org/chromedriver/downloads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buAutoNum type="arabicParenR" startAt="4"/>
            </a:pP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Python 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내 </a:t>
            </a:r>
            <a:r>
              <a:rPr lang="en-US" altLang="ko-KR" sz="1600" dirty="0" err="1" smtClean="0">
                <a:solidFill>
                  <a:schemeClr val="bg2">
                    <a:lumMod val="90000"/>
                  </a:schemeClr>
                </a:solidFill>
              </a:rPr>
              <a:t>openpyxl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, pandas, </a:t>
            </a:r>
            <a:r>
              <a:rPr lang="en-US" altLang="ko-KR" sz="1600" dirty="0" err="1" smtClean="0">
                <a:solidFill>
                  <a:schemeClr val="bg2">
                    <a:lumMod val="90000"/>
                  </a:schemeClr>
                </a:solidFill>
              </a:rPr>
              <a:t>BeautifulSoup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패키지 사용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설치 후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CMD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터미널에서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pip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install 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selenium</a:t>
            </a:r>
          </a:p>
          <a:p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	pip install 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pandas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pip install 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bs4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pip install </a:t>
            </a:r>
            <a:r>
              <a:rPr lang="en-US" altLang="ko-KR" sz="1600" dirty="0" err="1" smtClean="0">
                <a:solidFill>
                  <a:schemeClr val="bg2">
                    <a:lumMod val="90000"/>
                  </a:schemeClr>
                </a:solidFill>
              </a:rPr>
              <a:t>openpyxl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sz="16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5) </a:t>
            </a:r>
            <a:r>
              <a:rPr lang="en-US" altLang="ko-KR" sz="1600" dirty="0" err="1" smtClean="0">
                <a:solidFill>
                  <a:schemeClr val="bg2">
                    <a:lumMod val="90000"/>
                  </a:schemeClr>
                </a:solidFill>
              </a:rPr>
              <a:t>Jupyter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 Not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e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book 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설치</a:t>
            </a:r>
            <a:endParaRPr lang="en-US" altLang="ko-KR" sz="16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ko-KR" altLang="en-US" sz="16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설치 후 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CMD 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터미널에서</a:t>
            </a:r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altLang="ko-KR" sz="16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90000"/>
                  </a:schemeClr>
                </a:solidFill>
              </a:rPr>
              <a:t>	pip install </a:t>
            </a:r>
            <a:r>
              <a:rPr lang="en-US" altLang="ko-KR" sz="1600" dirty="0" err="1" smtClean="0">
                <a:solidFill>
                  <a:schemeClr val="bg2">
                    <a:lumMod val="90000"/>
                  </a:schemeClr>
                </a:solidFill>
              </a:rPr>
              <a:t>jupyter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2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56" y="32459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작동 구조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84" y="1849223"/>
            <a:ext cx="2302732" cy="233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684" y="1183698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폴더 내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test1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엑셀파일에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  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크롤링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할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슈퍼딜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상품코드 저장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525789" y="2430369"/>
            <a:ext cx="700216" cy="584887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12" y="2062605"/>
            <a:ext cx="1470699" cy="127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6005" y="1183698"/>
            <a:ext cx="262443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2)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슈퍼딜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투더리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실행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en-US" altLang="ko-KR" sz="105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* 40</a:t>
            </a:r>
            <a:r>
              <a:rPr lang="ko-KR" altLang="en-US" sz="105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개 코드 진행 시 예상 소요시간 </a:t>
            </a:r>
            <a:r>
              <a:rPr lang="en-US" altLang="ko-KR" sz="105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10</a:t>
            </a:r>
            <a:r>
              <a:rPr lang="ko-KR" altLang="en-US" sz="105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분</a:t>
            </a:r>
            <a:endParaRPr lang="ko-KR" altLang="en-US" sz="105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6710398" y="2430368"/>
            <a:ext cx="700216" cy="584887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93" b="33493"/>
          <a:stretch/>
        </p:blipFill>
        <p:spPr bwMode="auto">
          <a:xfrm>
            <a:off x="4075542" y="2579424"/>
            <a:ext cx="2751438" cy="320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78784" y="1183698"/>
            <a:ext cx="3371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3)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오늘 날짜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.</a:t>
            </a:r>
            <a:r>
              <a:rPr lang="en-US" altLang="ko-KR" sz="1200" dirty="0" err="1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xls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파일로 결과를 현 폴더에 출력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06" y="1581298"/>
            <a:ext cx="3689929" cy="364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14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56" y="324597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</a:rPr>
              <a:t>1-1.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실행방법 하</a:t>
            </a:r>
            <a:r>
              <a:rPr lang="ko-KR" altLang="en-US" sz="2000" b="1" dirty="0">
                <a:solidFill>
                  <a:srgbClr val="FFFF00"/>
                </a:solidFill>
              </a:rPr>
              <a:t>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7436" y="868230"/>
            <a:ext cx="10694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Jupyter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Notebook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을 사용하는 방법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권장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51" y="2553577"/>
            <a:ext cx="3233737" cy="212883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50" y="2118734"/>
            <a:ext cx="2347618" cy="313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8927" y="1537914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윈도우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검색창에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    CMD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입력 후 실행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9909" y="1531296"/>
            <a:ext cx="2511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2)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터미널 창에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  cd\ </a:t>
            </a:r>
          </a:p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   cd “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투더리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저장 폴더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”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  </a:t>
            </a:r>
            <a:r>
              <a:rPr lang="en-US" altLang="ko-KR" sz="1200" dirty="0" err="1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Jupyter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notebook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순으로 입력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060" y="2609433"/>
            <a:ext cx="4036670" cy="19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79966" y="1537914"/>
            <a:ext cx="3554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3)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인터넷 창으로 실행 된 주피터 노트북 창에서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본문 문구에 마우스 커서 클릭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상단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&gt;| RUN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버튼 클릭해 실행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스크롤을 살짝 내려 진행현황 확인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정상 완료 시 저장된 엑셀의 파일명 확인 가능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54" y="5616422"/>
            <a:ext cx="2694868" cy="91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060" y="4684177"/>
            <a:ext cx="2800856" cy="79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1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56" y="324597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</a:rPr>
              <a:t>1-2.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실행방법 둘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34" y="2238205"/>
            <a:ext cx="9339229" cy="375400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77436" y="868230"/>
            <a:ext cx="10694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다운받은 폴더에서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super.py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파일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더블클릭</a:t>
            </a:r>
            <a:endParaRPr lang="en-US" altLang="ko-KR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*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단 이 방법은 추천하지 않음</a:t>
            </a:r>
            <a:endParaRPr lang="en-US" altLang="ko-KR" sz="14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** 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자세한 진행현황을 보기 힘들고</a:t>
            </a:r>
            <a:r>
              <a:rPr lang="en-US" altLang="ko-KR" sz="14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2">
                    <a:lumMod val="90000"/>
                  </a:schemeClr>
                </a:solidFill>
              </a:rPr>
              <a:t>종료시</a:t>
            </a:r>
            <a:r>
              <a:rPr lang="ko-KR" altLang="en-US" sz="1400" dirty="0" smtClean="0">
                <a:solidFill>
                  <a:schemeClr val="bg2">
                    <a:lumMod val="90000"/>
                  </a:schemeClr>
                </a:solidFill>
              </a:rPr>
              <a:t> 화면이 그냥 꺼져버림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622" y="2065279"/>
            <a:ext cx="757130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20180515 </a:t>
            </a:r>
            <a:endParaRPr lang="en-US" altLang="ko-KR" sz="11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최종엑셀 파일의 상품 코드 자리에 상품평 수가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잘못 표기</a:t>
            </a:r>
            <a:endParaRPr lang="en-US" altLang="ko-KR" sz="11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변수 오류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수정완료</a:t>
            </a:r>
            <a:endParaRPr lang="en-US" altLang="ko-KR" sz="11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컬럼수가 많아 데이터 프레임이 작성되지 않는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오류</a:t>
            </a:r>
            <a:endParaRPr lang="en-US" altLang="ko-KR" sz="11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&gt; 977517205 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&gt;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이 코드의 프리미엄 상품평에 사진을 등록하지 않은 상품평이 있음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사진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없이 어떻게 등록할 수 있었는지는 모르겠으나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보통 한페이지에 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10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개씩 노출이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되어</a:t>
            </a:r>
            <a:endParaRPr lang="en-US" altLang="ko-KR" sz="11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첫 페이지 모두 </a:t>
            </a:r>
            <a:r>
              <a:rPr lang="ko-KR" altLang="en-US" sz="1100" dirty="0" err="1" smtClean="0">
                <a:solidFill>
                  <a:schemeClr val="bg2">
                    <a:lumMod val="90000"/>
                  </a:schemeClr>
                </a:solidFill>
              </a:rPr>
              <a:t>크롤링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= 10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개 </a:t>
            </a:r>
            <a:r>
              <a:rPr lang="ko-KR" altLang="en-US" sz="1100" dirty="0" err="1" smtClean="0">
                <a:solidFill>
                  <a:schemeClr val="bg2">
                    <a:lumMod val="90000"/>
                  </a:schemeClr>
                </a:solidFill>
              </a:rPr>
              <a:t>크롤링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 으로 취급했는데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이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상품평 때문에 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11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개가 크롤링되어 오류발생</a:t>
            </a:r>
            <a:endParaRPr lang="en-US" altLang="ko-KR" sz="11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첫번재 페이지의 모든 상품평을 크롤링 하는게 아니라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, 10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개가지만 크롤링 하도록 코드 수정 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	</a:t>
            </a:r>
            <a:endParaRPr lang="ko-KR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056" y="324597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00"/>
                </a:solidFill>
              </a:rPr>
              <a:t>3.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오류 </a:t>
            </a:r>
            <a:r>
              <a:rPr lang="ko-KR" altLang="en-US" sz="2000" b="1" dirty="0" err="1" smtClean="0">
                <a:solidFill>
                  <a:srgbClr val="FFFF00"/>
                </a:solidFill>
              </a:rPr>
              <a:t>리포팅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4622" y="4021417"/>
            <a:ext cx="1013254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20180513</a:t>
            </a:r>
          </a:p>
          <a:p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실행 시 중간에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멈춘 후 크롬 드라이버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캔트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리쳐블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메시지 출력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-&gt;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기존에는 상품코드당 개별 크롬드라이버를 열고 닫았으나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전 과정에 </a:t>
            </a:r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bg2">
                    <a:lumMod val="90000"/>
                  </a:schemeClr>
                </a:solidFill>
              </a:rPr>
              <a:t>회만 열고 닫는 것으로 코드 수정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2.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프로그램 동작 중 크롬드라이버를 강제 종료 할 경우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재동작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시 오류가나는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멈추는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케이스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1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다시 해보거나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작업 관리자를 열어 크롬드라이버 프로세스를 끝낸 후 재실행</a:t>
            </a:r>
            <a:endParaRPr lang="en-US" altLang="ko-KR" sz="11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2">
                    <a:lumMod val="90000"/>
                  </a:schemeClr>
                </a:solidFill>
              </a:rPr>
              <a:t>3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종료했는데 프로세스에 남아있는 크롬 페이지도 프로세스 종료</a:t>
            </a:r>
            <a:endParaRPr lang="ko-KR" alt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952" y="906699"/>
            <a:ext cx="815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윈도우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엑셀 버전이 각기 다른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1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대의 윈도우 노트북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, 2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대의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데스크탑으로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프로그램 테스트 진행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3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대 중 데스크 탑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1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대에서 유독 많은 오류 출력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어떤 문제인지 정확히 파악할 수 없었으나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코드를 수정하여 해당 컴퓨터에서도 최대한 작동되도록 코드 수정하였음</a:t>
            </a:r>
            <a:endParaRPr lang="en-US" altLang="ko-KR" sz="1200" dirty="0" smtClean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5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374</Words>
  <Application>Microsoft Office PowerPoint</Application>
  <PresentationFormat>사용자 지정</PresentationFormat>
  <Paragraphs>70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Yang Jee (김양지)</dc:creator>
  <cp:lastModifiedBy>이화선</cp:lastModifiedBy>
  <cp:revision>22</cp:revision>
  <dcterms:created xsi:type="dcterms:W3CDTF">2018-05-16T13:00:35Z</dcterms:created>
  <dcterms:modified xsi:type="dcterms:W3CDTF">2018-05-18T11:32:16Z</dcterms:modified>
</cp:coreProperties>
</file>