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6"/>
  </p:notesMasterIdLst>
  <p:sldIdLst>
    <p:sldId id="256" r:id="rId2"/>
    <p:sldId id="258" r:id="rId3"/>
    <p:sldId id="260" r:id="rId4"/>
    <p:sldId id="257" r:id="rId5"/>
    <p:sldId id="259" r:id="rId6"/>
    <p:sldId id="262" r:id="rId7"/>
    <p:sldId id="263" r:id="rId8"/>
    <p:sldId id="261" r:id="rId9"/>
    <p:sldId id="318" r:id="rId10"/>
    <p:sldId id="316" r:id="rId11"/>
    <p:sldId id="317" r:id="rId12"/>
    <p:sldId id="264" r:id="rId13"/>
    <p:sldId id="288" r:id="rId14"/>
    <p:sldId id="285" r:id="rId15"/>
  </p:sldIdLst>
  <p:sldSz cx="9144000" cy="5143500" type="screen16x9"/>
  <p:notesSz cx="6858000" cy="9144000"/>
  <p:embeddedFontLst>
    <p:embeddedFont>
      <p:font typeface="Papyrus" panose="03070502060502030205" pitchFamily="66" charset="0"/>
      <p:regular r:id="rId17"/>
    </p:embeddedFont>
    <p:embeddedFont>
      <p:font typeface="Rajdhani" panose="020B0604020202020204" charset="0"/>
      <p:regular r:id="rId18"/>
      <p:bold r:id="rId19"/>
    </p:embeddedFont>
    <p:embeddedFont>
      <p:font typeface="Rubik" panose="020B0604020202020204" charset="-79"/>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thal" initials="i" lastIdx="1" clrIdx="0">
    <p:extLst>
      <p:ext uri="{19B8F6BF-5375-455C-9EA6-DF929625EA0E}">
        <p15:presenceInfo xmlns:p15="http://schemas.microsoft.com/office/powerpoint/2012/main" userId="ibt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E9729F-6EBE-40A8-9879-5830BED790E1}">
  <a:tblStyle styleId="{32E9729F-6EBE-40A8-9879-5830BED790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37" d="100"/>
          <a:sy n="137" d="100"/>
        </p:scale>
        <p:origin x="96"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4T12:54:05.607" idx="1">
    <p:pos x="10" y="10"/>
    <p:text>Matériel et méthodes
Nous avons utilisé un questionnaire renfermant des informations sociodémographiques sur les répondants, cinq tests psychologiques et comportementaux, y compris Dysfunctional Beliefs and Attitudes about Sleep (DBAS-16), Athens Insomnia Scale (AIS), Epworth Sleepiness Scale (ESS), Hamilton Anxiety Rating Scale (HARS) et Test de l'inventaire de dépression de Beck (BDI).</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652821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52526fa1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152526fa1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61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52526fa1b5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52526fa1b5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19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52526fa1b5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52526fa1b5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852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52526fa1b5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52526fa1b5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20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152526fa1b5_0_2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152526fa1b5_0_2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6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6"/>
        <p:cNvGrpSpPr/>
        <p:nvPr/>
      </p:nvGrpSpPr>
      <p:grpSpPr>
        <a:xfrm>
          <a:off x="0" y="0"/>
          <a:ext cx="0" cy="0"/>
          <a:chOff x="0" y="0"/>
          <a:chExt cx="0" cy="0"/>
        </a:xfrm>
      </p:grpSpPr>
      <p:sp>
        <p:nvSpPr>
          <p:cNvPr id="2157" name="Google Shape;2157;g152526fa1b5_0_1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8" name="Google Shape;2158;g152526fa1b5_0_1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160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52526fa1b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52526fa1b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5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52526fa1b5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52526fa1b5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19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2526fa1b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2526fa1b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54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52526fa1b5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52526fa1b5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38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52526fa1b5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52526fa1b5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67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152526fa1b5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152526fa1b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151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52526fa1b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52526fa1b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68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52526fa1b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52526fa1b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7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 y="-8897"/>
            <a:ext cx="9141908" cy="3984374"/>
          </a:xfrm>
          <a:custGeom>
            <a:avLst/>
            <a:gdLst/>
            <a:ahLst/>
            <a:cxnLst/>
            <a:rect l="l" t="t" r="r" b="b"/>
            <a:pathLst>
              <a:path w="80349" h="35019" extrusionOk="0">
                <a:moveTo>
                  <a:pt x="0" y="1"/>
                </a:moveTo>
                <a:lnTo>
                  <a:pt x="0" y="32369"/>
                </a:lnTo>
                <a:cubicBezTo>
                  <a:pt x="1736" y="34035"/>
                  <a:pt x="4126" y="35018"/>
                  <a:pt x="6516" y="35018"/>
                </a:cubicBezTo>
                <a:cubicBezTo>
                  <a:pt x="6656" y="35018"/>
                  <a:pt x="6796" y="35015"/>
                  <a:pt x="6936" y="35008"/>
                </a:cubicBezTo>
                <a:cubicBezTo>
                  <a:pt x="10605" y="34829"/>
                  <a:pt x="14033" y="32437"/>
                  <a:pt x="15827" y="29126"/>
                </a:cubicBezTo>
                <a:cubicBezTo>
                  <a:pt x="17615" y="25815"/>
                  <a:pt x="17824" y="21715"/>
                  <a:pt x="16678" y="18115"/>
                </a:cubicBezTo>
                <a:cubicBezTo>
                  <a:pt x="20847" y="16332"/>
                  <a:pt x="25360" y="15420"/>
                  <a:pt x="29873" y="15420"/>
                </a:cubicBezTo>
                <a:cubicBezTo>
                  <a:pt x="31400" y="15420"/>
                  <a:pt x="32927" y="15524"/>
                  <a:pt x="34440" y="15735"/>
                </a:cubicBezTo>
                <a:cubicBezTo>
                  <a:pt x="35927" y="15941"/>
                  <a:pt x="37540" y="16381"/>
                  <a:pt x="39078" y="16381"/>
                </a:cubicBezTo>
                <a:cubicBezTo>
                  <a:pt x="39377" y="16381"/>
                  <a:pt x="39673" y="16365"/>
                  <a:pt x="39965" y="16327"/>
                </a:cubicBezTo>
                <a:cubicBezTo>
                  <a:pt x="41629" y="16111"/>
                  <a:pt x="43362" y="15291"/>
                  <a:pt x="44700" y="14274"/>
                </a:cubicBezTo>
                <a:cubicBezTo>
                  <a:pt x="45347" y="13786"/>
                  <a:pt x="45982" y="13145"/>
                  <a:pt x="46081" y="12325"/>
                </a:cubicBezTo>
                <a:cubicBezTo>
                  <a:pt x="46173" y="11598"/>
                  <a:pt x="45828" y="10889"/>
                  <a:pt x="45421" y="10285"/>
                </a:cubicBezTo>
                <a:cubicBezTo>
                  <a:pt x="44052" y="8231"/>
                  <a:pt x="41851" y="6795"/>
                  <a:pt x="39471" y="6382"/>
                </a:cubicBezTo>
                <a:cubicBezTo>
                  <a:pt x="44300" y="3415"/>
                  <a:pt x="49921" y="1862"/>
                  <a:pt x="55539" y="1862"/>
                </a:cubicBezTo>
                <a:cubicBezTo>
                  <a:pt x="57532" y="1862"/>
                  <a:pt x="59525" y="2057"/>
                  <a:pt x="61482" y="2454"/>
                </a:cubicBezTo>
                <a:cubicBezTo>
                  <a:pt x="60138" y="3126"/>
                  <a:pt x="55082" y="5852"/>
                  <a:pt x="57289" y="7954"/>
                </a:cubicBezTo>
                <a:cubicBezTo>
                  <a:pt x="58393" y="9008"/>
                  <a:pt x="60076" y="9631"/>
                  <a:pt x="61513" y="9989"/>
                </a:cubicBezTo>
                <a:cubicBezTo>
                  <a:pt x="63541" y="10494"/>
                  <a:pt x="65656" y="10525"/>
                  <a:pt x="67746" y="10550"/>
                </a:cubicBezTo>
                <a:cubicBezTo>
                  <a:pt x="68255" y="10554"/>
                  <a:pt x="68764" y="10557"/>
                  <a:pt x="69274" y="10557"/>
                </a:cubicBezTo>
                <a:cubicBezTo>
                  <a:pt x="71704" y="10557"/>
                  <a:pt x="74140" y="10477"/>
                  <a:pt x="76526" y="10013"/>
                </a:cubicBezTo>
                <a:cubicBezTo>
                  <a:pt x="77827" y="9767"/>
                  <a:pt x="79121" y="9397"/>
                  <a:pt x="80348" y="8879"/>
                </a:cubicBezTo>
                <a:lnTo>
                  <a:pt x="80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388725" y="1193650"/>
            <a:ext cx="4042200" cy="2378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388751" y="3571675"/>
            <a:ext cx="4042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2007400" y="2625325"/>
            <a:ext cx="5129100" cy="133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 name="Google Shape;64;p11"/>
          <p:cNvSpPr txBox="1">
            <a:spLocks noGrp="1"/>
          </p:cNvSpPr>
          <p:nvPr>
            <p:ph type="subTitle" idx="1"/>
          </p:nvPr>
        </p:nvSpPr>
        <p:spPr>
          <a:xfrm>
            <a:off x="2007400" y="4107000"/>
            <a:ext cx="51291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8080412" y="-152468"/>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799274" y="-347724"/>
            <a:ext cx="1797729" cy="1464667"/>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0" name="Google Shape;70;p13"/>
          <p:cNvSpPr txBox="1">
            <a:spLocks noGrp="1"/>
          </p:cNvSpPr>
          <p:nvPr>
            <p:ph type="title" idx="2"/>
          </p:nvPr>
        </p:nvSpPr>
        <p:spPr>
          <a:xfrm>
            <a:off x="720000" y="1682850"/>
            <a:ext cx="249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1" name="Google Shape;71;p13"/>
          <p:cNvSpPr txBox="1">
            <a:spLocks noGrp="1"/>
          </p:cNvSpPr>
          <p:nvPr>
            <p:ph type="subTitle" idx="1"/>
          </p:nvPr>
        </p:nvSpPr>
        <p:spPr>
          <a:xfrm>
            <a:off x="720000" y="2269375"/>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title" idx="3"/>
          </p:nvPr>
        </p:nvSpPr>
        <p:spPr>
          <a:xfrm>
            <a:off x="4880700" y="1682850"/>
            <a:ext cx="249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 name="Google Shape;73;p13"/>
          <p:cNvSpPr txBox="1">
            <a:spLocks noGrp="1"/>
          </p:cNvSpPr>
          <p:nvPr>
            <p:ph type="subTitle" idx="4"/>
          </p:nvPr>
        </p:nvSpPr>
        <p:spPr>
          <a:xfrm>
            <a:off x="4880700" y="2269375"/>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 name="Google Shape;74;p13"/>
          <p:cNvSpPr txBox="1">
            <a:spLocks noGrp="1"/>
          </p:cNvSpPr>
          <p:nvPr>
            <p:ph type="title" idx="5"/>
          </p:nvPr>
        </p:nvSpPr>
        <p:spPr>
          <a:xfrm>
            <a:off x="720000" y="3221825"/>
            <a:ext cx="249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6"/>
          </p:nvPr>
        </p:nvSpPr>
        <p:spPr>
          <a:xfrm>
            <a:off x="720000" y="3808338"/>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13"/>
          <p:cNvSpPr txBox="1">
            <a:spLocks noGrp="1"/>
          </p:cNvSpPr>
          <p:nvPr>
            <p:ph type="title" idx="7"/>
          </p:nvPr>
        </p:nvSpPr>
        <p:spPr>
          <a:xfrm>
            <a:off x="4880700" y="3221822"/>
            <a:ext cx="2498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8"/>
          </p:nvPr>
        </p:nvSpPr>
        <p:spPr>
          <a:xfrm>
            <a:off x="4880700" y="3808338"/>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title" idx="9" hasCustomPrompt="1"/>
          </p:nvPr>
        </p:nvSpPr>
        <p:spPr>
          <a:xfrm>
            <a:off x="3221507" y="1914150"/>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9" name="Google Shape;79;p13"/>
          <p:cNvSpPr txBox="1">
            <a:spLocks noGrp="1"/>
          </p:cNvSpPr>
          <p:nvPr>
            <p:ph type="title" idx="13" hasCustomPrompt="1"/>
          </p:nvPr>
        </p:nvSpPr>
        <p:spPr>
          <a:xfrm>
            <a:off x="3221507" y="342867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 name="Google Shape;80;p13"/>
          <p:cNvSpPr txBox="1">
            <a:spLocks noGrp="1"/>
          </p:cNvSpPr>
          <p:nvPr>
            <p:ph type="title" idx="14" hasCustomPrompt="1"/>
          </p:nvPr>
        </p:nvSpPr>
        <p:spPr>
          <a:xfrm>
            <a:off x="7379100" y="1914150"/>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1" name="Google Shape;81;p13"/>
          <p:cNvSpPr txBox="1">
            <a:spLocks noGrp="1"/>
          </p:cNvSpPr>
          <p:nvPr>
            <p:ph type="title" idx="15" hasCustomPrompt="1"/>
          </p:nvPr>
        </p:nvSpPr>
        <p:spPr>
          <a:xfrm>
            <a:off x="7379100" y="342867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2523675" y="1523550"/>
            <a:ext cx="4119600" cy="16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96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4" name="Google Shape;84;p14"/>
          <p:cNvSpPr txBox="1">
            <a:spLocks noGrp="1"/>
          </p:cNvSpPr>
          <p:nvPr>
            <p:ph type="subTitle" idx="1"/>
          </p:nvPr>
        </p:nvSpPr>
        <p:spPr>
          <a:xfrm>
            <a:off x="2523675" y="3305900"/>
            <a:ext cx="41196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545700" y="3424350"/>
            <a:ext cx="4885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7" name="Google Shape;87;p15"/>
          <p:cNvSpPr txBox="1">
            <a:spLocks noGrp="1"/>
          </p:cNvSpPr>
          <p:nvPr>
            <p:ph type="subTitle" idx="1"/>
          </p:nvPr>
        </p:nvSpPr>
        <p:spPr>
          <a:xfrm>
            <a:off x="3545675" y="1553000"/>
            <a:ext cx="4885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7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8"/>
        <p:cNvGrpSpPr/>
        <p:nvPr/>
      </p:nvGrpSpPr>
      <p:grpSpPr>
        <a:xfrm>
          <a:off x="0" y="0"/>
          <a:ext cx="0" cy="0"/>
          <a:chOff x="0" y="0"/>
          <a:chExt cx="0" cy="0"/>
        </a:xfrm>
      </p:grpSpPr>
      <p:sp>
        <p:nvSpPr>
          <p:cNvPr id="89" name="Google Shape;89;p16"/>
          <p:cNvSpPr/>
          <p:nvPr/>
        </p:nvSpPr>
        <p:spPr>
          <a:xfrm rot="5696534">
            <a:off x="6763055" y="-54254"/>
            <a:ext cx="736264" cy="469054"/>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rot="-7372874">
            <a:off x="7294728" y="-1025029"/>
            <a:ext cx="1868925" cy="2035730"/>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a:spLocks noGrp="1"/>
          </p:cNvSpPr>
          <p:nvPr>
            <p:ph type="title"/>
          </p:nvPr>
        </p:nvSpPr>
        <p:spPr>
          <a:xfrm>
            <a:off x="5164951" y="1686725"/>
            <a:ext cx="2861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2" name="Google Shape;92;p16"/>
          <p:cNvSpPr txBox="1">
            <a:spLocks noGrp="1"/>
          </p:cNvSpPr>
          <p:nvPr>
            <p:ph type="subTitle" idx="1"/>
          </p:nvPr>
        </p:nvSpPr>
        <p:spPr>
          <a:xfrm>
            <a:off x="5164951" y="2367772"/>
            <a:ext cx="2861100" cy="10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3"/>
        <p:cNvGrpSpPr/>
        <p:nvPr/>
      </p:nvGrpSpPr>
      <p:grpSpPr>
        <a:xfrm>
          <a:off x="0" y="0"/>
          <a:ext cx="0" cy="0"/>
          <a:chOff x="0" y="0"/>
          <a:chExt cx="0" cy="0"/>
        </a:xfrm>
      </p:grpSpPr>
      <p:sp>
        <p:nvSpPr>
          <p:cNvPr id="94" name="Google Shape;94;p17"/>
          <p:cNvSpPr/>
          <p:nvPr/>
        </p:nvSpPr>
        <p:spPr>
          <a:xfrm>
            <a:off x="-69764" y="10288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rot="7625110">
            <a:off x="-689675" y="-800128"/>
            <a:ext cx="1868926" cy="2035728"/>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7796601" y="591228"/>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8131676" y="-37032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9" name="Google Shape;99;p17"/>
          <p:cNvSpPr txBox="1">
            <a:spLocks noGrp="1"/>
          </p:cNvSpPr>
          <p:nvPr>
            <p:ph type="title" idx="2"/>
          </p:nvPr>
        </p:nvSpPr>
        <p:spPr>
          <a:xfrm>
            <a:off x="1253925" y="27027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17"/>
          <p:cNvSpPr txBox="1">
            <a:spLocks noGrp="1"/>
          </p:cNvSpPr>
          <p:nvPr>
            <p:ph type="subTitle" idx="1"/>
          </p:nvPr>
        </p:nvSpPr>
        <p:spPr>
          <a:xfrm>
            <a:off x="854088" y="33174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7"/>
          <p:cNvSpPr txBox="1">
            <a:spLocks noGrp="1"/>
          </p:cNvSpPr>
          <p:nvPr>
            <p:ph type="title" idx="3"/>
          </p:nvPr>
        </p:nvSpPr>
        <p:spPr>
          <a:xfrm>
            <a:off x="3800623" y="27027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7"/>
          <p:cNvSpPr txBox="1">
            <a:spLocks noGrp="1"/>
          </p:cNvSpPr>
          <p:nvPr>
            <p:ph type="subTitle" idx="4"/>
          </p:nvPr>
        </p:nvSpPr>
        <p:spPr>
          <a:xfrm>
            <a:off x="3400825" y="33174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 name="Google Shape;103;p17"/>
          <p:cNvSpPr txBox="1">
            <a:spLocks noGrp="1"/>
          </p:cNvSpPr>
          <p:nvPr>
            <p:ph type="title" idx="5"/>
          </p:nvPr>
        </p:nvSpPr>
        <p:spPr>
          <a:xfrm>
            <a:off x="6347349" y="27027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7"/>
          <p:cNvSpPr txBox="1">
            <a:spLocks noGrp="1"/>
          </p:cNvSpPr>
          <p:nvPr>
            <p:ph type="subTitle" idx="6"/>
          </p:nvPr>
        </p:nvSpPr>
        <p:spPr>
          <a:xfrm>
            <a:off x="5947512" y="33174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6_3">
    <p:spTree>
      <p:nvGrpSpPr>
        <p:cNvPr id="1" name="Shape 105"/>
        <p:cNvGrpSpPr/>
        <p:nvPr/>
      </p:nvGrpSpPr>
      <p:grpSpPr>
        <a:xfrm>
          <a:off x="0" y="0"/>
          <a:ext cx="0" cy="0"/>
          <a:chOff x="0" y="0"/>
          <a:chExt cx="0" cy="0"/>
        </a:xfrm>
      </p:grpSpPr>
      <p:sp>
        <p:nvSpPr>
          <p:cNvPr id="106" name="Google Shape;106;p18"/>
          <p:cNvSpPr/>
          <p:nvPr/>
        </p:nvSpPr>
        <p:spPr>
          <a:xfrm rot="-2314199">
            <a:off x="7608071" y="-772664"/>
            <a:ext cx="2231722" cy="1660268"/>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8688268" y="57470"/>
            <a:ext cx="802998" cy="58043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142064" y="11909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rot="7625110">
            <a:off x="-989725" y="-670178"/>
            <a:ext cx="1868926" cy="2035728"/>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1" name="Google Shape;111;p18"/>
          <p:cNvSpPr txBox="1">
            <a:spLocks noGrp="1"/>
          </p:cNvSpPr>
          <p:nvPr>
            <p:ph type="title" idx="2"/>
          </p:nvPr>
        </p:nvSpPr>
        <p:spPr>
          <a:xfrm>
            <a:off x="1631938" y="3392536"/>
            <a:ext cx="1876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18"/>
          <p:cNvSpPr txBox="1">
            <a:spLocks noGrp="1"/>
          </p:cNvSpPr>
          <p:nvPr>
            <p:ph type="subTitle" idx="1"/>
          </p:nvPr>
        </p:nvSpPr>
        <p:spPr>
          <a:xfrm>
            <a:off x="1398813" y="3954138"/>
            <a:ext cx="2342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8"/>
          <p:cNvSpPr txBox="1">
            <a:spLocks noGrp="1"/>
          </p:cNvSpPr>
          <p:nvPr>
            <p:ph type="title" idx="3"/>
          </p:nvPr>
        </p:nvSpPr>
        <p:spPr>
          <a:xfrm>
            <a:off x="5636011" y="3392525"/>
            <a:ext cx="1876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8"/>
          <p:cNvSpPr txBox="1">
            <a:spLocks noGrp="1"/>
          </p:cNvSpPr>
          <p:nvPr>
            <p:ph type="subTitle" idx="4"/>
          </p:nvPr>
        </p:nvSpPr>
        <p:spPr>
          <a:xfrm>
            <a:off x="5402858" y="3954138"/>
            <a:ext cx="2342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2513100" y="2094325"/>
            <a:ext cx="4117800" cy="2346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17" name="Google Shape;117;p19"/>
          <p:cNvSpPr txBox="1">
            <a:spLocks noGrp="1"/>
          </p:cNvSpPr>
          <p:nvPr>
            <p:ph type="title"/>
          </p:nvPr>
        </p:nvSpPr>
        <p:spPr>
          <a:xfrm>
            <a:off x="2513100" y="702575"/>
            <a:ext cx="4117800" cy="1244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8" name="Google Shape;118;p19"/>
          <p:cNvSpPr/>
          <p:nvPr/>
        </p:nvSpPr>
        <p:spPr>
          <a:xfrm rot="1251466">
            <a:off x="609424" y="3888892"/>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rot="2700000">
            <a:off x="-487126" y="2061228"/>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718165" y="2755582"/>
            <a:ext cx="1229496" cy="88872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370277" y="1582563"/>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177241" y="4104356"/>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905900" y="38715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242050" y="40623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942100" y="38715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66300" y="43707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00050" y="43819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622250" y="427587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717200" y="43063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618031" y="1835037"/>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105340" y="1030688"/>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691975" y="48024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flipH="1">
            <a:off x="781700" y="48669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flipH="1">
            <a:off x="732750" y="48669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244811" y="4334141"/>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flipH="1">
            <a:off x="7971263" y="2414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8640642" y="3684479"/>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7751434" y="868658"/>
            <a:ext cx="1853349" cy="197352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rot="9203483">
            <a:off x="7763393" y="2411832"/>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7110918" y="647328"/>
            <a:ext cx="1395985" cy="1000497"/>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8307050" y="36520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7898748" y="1759042"/>
            <a:ext cx="177600" cy="1776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7880471" y="2315064"/>
            <a:ext cx="59400" cy="59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7063738" y="803341"/>
            <a:ext cx="1531800" cy="15318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7899875" y="3111038"/>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flipH="1">
            <a:off x="8576875" y="297636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8371550" y="3663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flipH="1">
            <a:off x="8632675" y="30398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9238275" y="247653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50"/>
        <p:cNvGrpSpPr/>
        <p:nvPr/>
      </p:nvGrpSpPr>
      <p:grpSpPr>
        <a:xfrm>
          <a:off x="0" y="0"/>
          <a:ext cx="0" cy="0"/>
          <a:chOff x="0" y="0"/>
          <a:chExt cx="0" cy="0"/>
        </a:xfrm>
      </p:grpSpPr>
      <p:sp>
        <p:nvSpPr>
          <p:cNvPr id="151" name="Google Shape;151;p20"/>
          <p:cNvSpPr/>
          <p:nvPr/>
        </p:nvSpPr>
        <p:spPr>
          <a:xfrm>
            <a:off x="8025311" y="-58650"/>
            <a:ext cx="730046" cy="527707"/>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rot="1251466">
            <a:off x="8313274" y="-271421"/>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41869">
            <a:off x="-325626" y="-456687"/>
            <a:ext cx="2077469" cy="1382435"/>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 y="436160"/>
            <a:ext cx="1046698" cy="419616"/>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56" name="Google Shape;156;p20"/>
          <p:cNvSpPr txBox="1">
            <a:spLocks noGrp="1"/>
          </p:cNvSpPr>
          <p:nvPr>
            <p:ph type="title" idx="2"/>
          </p:nvPr>
        </p:nvSpPr>
        <p:spPr>
          <a:xfrm>
            <a:off x="1253925" y="31200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0"/>
          <p:cNvSpPr txBox="1">
            <a:spLocks noGrp="1"/>
          </p:cNvSpPr>
          <p:nvPr>
            <p:ph type="subTitle" idx="1"/>
          </p:nvPr>
        </p:nvSpPr>
        <p:spPr>
          <a:xfrm>
            <a:off x="854088" y="37347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20"/>
          <p:cNvSpPr txBox="1">
            <a:spLocks noGrp="1"/>
          </p:cNvSpPr>
          <p:nvPr>
            <p:ph type="title" idx="3"/>
          </p:nvPr>
        </p:nvSpPr>
        <p:spPr>
          <a:xfrm>
            <a:off x="3800623" y="31200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0"/>
          <p:cNvSpPr txBox="1">
            <a:spLocks noGrp="1"/>
          </p:cNvSpPr>
          <p:nvPr>
            <p:ph type="subTitle" idx="4"/>
          </p:nvPr>
        </p:nvSpPr>
        <p:spPr>
          <a:xfrm>
            <a:off x="3400825" y="37347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20"/>
          <p:cNvSpPr txBox="1">
            <a:spLocks noGrp="1"/>
          </p:cNvSpPr>
          <p:nvPr>
            <p:ph type="title" idx="5"/>
          </p:nvPr>
        </p:nvSpPr>
        <p:spPr>
          <a:xfrm>
            <a:off x="6347349" y="3120050"/>
            <a:ext cx="1542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0"/>
          <p:cNvSpPr txBox="1">
            <a:spLocks noGrp="1"/>
          </p:cNvSpPr>
          <p:nvPr>
            <p:ph type="subTitle" idx="6"/>
          </p:nvPr>
        </p:nvSpPr>
        <p:spPr>
          <a:xfrm>
            <a:off x="5947512" y="3734700"/>
            <a:ext cx="2342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0"/>
          <p:cNvSpPr txBox="1">
            <a:spLocks noGrp="1"/>
          </p:cNvSpPr>
          <p:nvPr>
            <p:ph type="title" idx="7" hasCustomPrompt="1"/>
          </p:nvPr>
        </p:nvSpPr>
        <p:spPr>
          <a:xfrm>
            <a:off x="1502000" y="14069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
        <p:nvSpPr>
          <p:cNvPr id="163" name="Google Shape;163;p20"/>
          <p:cNvSpPr txBox="1">
            <a:spLocks noGrp="1"/>
          </p:cNvSpPr>
          <p:nvPr>
            <p:ph type="title" idx="8" hasCustomPrompt="1"/>
          </p:nvPr>
        </p:nvSpPr>
        <p:spPr>
          <a:xfrm>
            <a:off x="4046975" y="14069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
        <p:nvSpPr>
          <p:cNvPr id="164" name="Google Shape;164;p20"/>
          <p:cNvSpPr txBox="1">
            <a:spLocks noGrp="1"/>
          </p:cNvSpPr>
          <p:nvPr>
            <p:ph type="title" idx="9" hasCustomPrompt="1"/>
          </p:nvPr>
        </p:nvSpPr>
        <p:spPr>
          <a:xfrm>
            <a:off x="6591950" y="14069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5177097">
            <a:off x="1159112" y="3515517"/>
            <a:ext cx="1863796" cy="2431239"/>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2947101" y="4645725"/>
            <a:ext cx="983458" cy="70482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609275" y="2303250"/>
            <a:ext cx="4073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37975" y="1337825"/>
            <a:ext cx="1416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19975" y="3055975"/>
            <a:ext cx="3852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SECTION_TITLE_AND_DESCRIPTION_1">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4265500" y="1766575"/>
            <a:ext cx="3844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7" name="Google Shape;167;p21"/>
          <p:cNvSpPr txBox="1">
            <a:spLocks noGrp="1"/>
          </p:cNvSpPr>
          <p:nvPr>
            <p:ph type="subTitle" idx="1"/>
          </p:nvPr>
        </p:nvSpPr>
        <p:spPr>
          <a:xfrm>
            <a:off x="4265506" y="2780007"/>
            <a:ext cx="3844500" cy="12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1"/>
          <p:cNvSpPr>
            <a:spLocks noGrp="1"/>
          </p:cNvSpPr>
          <p:nvPr>
            <p:ph type="pic" idx="2"/>
          </p:nvPr>
        </p:nvSpPr>
        <p:spPr>
          <a:xfrm>
            <a:off x="1231850" y="777450"/>
            <a:ext cx="2640600" cy="3588600"/>
          </a:xfrm>
          <a:prstGeom prst="roundRect">
            <a:avLst>
              <a:gd name="adj" fmla="val 16667"/>
            </a:avLst>
          </a:prstGeom>
          <a:noFill/>
          <a:ln>
            <a:noFill/>
          </a:ln>
        </p:spPr>
      </p:sp>
      <p:sp>
        <p:nvSpPr>
          <p:cNvPr id="169" name="Google Shape;169;p21"/>
          <p:cNvSpPr/>
          <p:nvPr/>
        </p:nvSpPr>
        <p:spPr>
          <a:xfrm rot="1251466">
            <a:off x="8249174" y="4216767"/>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rot="2700000">
            <a:off x="6597499" y="4084103"/>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7093631" y="4274800"/>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4274550" y="51662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2557565" y="-54930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3841152" y="-158641"/>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9203483">
            <a:off x="2344793" y="10744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5376596" y="67584"/>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4473815" y="15815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1918165" y="52275"/>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3626825" y="2292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a:off x="3573050" y="517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5828689" y="4849565"/>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132748" y="3830351"/>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17525" y="2731598"/>
            <a:ext cx="4220614" cy="2896341"/>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7008265" y="4849570"/>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8837503" y="4439681"/>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2470075" y="47430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2559800" y="4807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2510850" y="4807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239849" y="3184176"/>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flipH="1">
            <a:off x="535625" y="400287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flipH="1">
            <a:off x="816975" y="3275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flipH="1">
            <a:off x="748450" y="2427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93"/>
        <p:cNvGrpSpPr/>
        <p:nvPr/>
      </p:nvGrpSpPr>
      <p:grpSpPr>
        <a:xfrm>
          <a:off x="0" y="0"/>
          <a:ext cx="0" cy="0"/>
          <a:chOff x="0" y="0"/>
          <a:chExt cx="0" cy="0"/>
        </a:xfrm>
      </p:grpSpPr>
      <p:sp>
        <p:nvSpPr>
          <p:cNvPr id="194" name="Google Shape;194;p22"/>
          <p:cNvSpPr/>
          <p:nvPr/>
        </p:nvSpPr>
        <p:spPr>
          <a:xfrm rot="5183073">
            <a:off x="-456832" y="-904642"/>
            <a:ext cx="1883043" cy="2175513"/>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7799476" y="-876750"/>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7627796" y="-34091"/>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9203483">
            <a:off x="637793" y="-11710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99" name="Google Shape;199;p22"/>
          <p:cNvSpPr txBox="1">
            <a:spLocks noGrp="1"/>
          </p:cNvSpPr>
          <p:nvPr>
            <p:ph type="title" idx="2"/>
          </p:nvPr>
        </p:nvSpPr>
        <p:spPr>
          <a:xfrm>
            <a:off x="937700" y="15925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endParaRPr/>
          </a:p>
        </p:txBody>
      </p:sp>
      <p:sp>
        <p:nvSpPr>
          <p:cNvPr id="200" name="Google Shape;200;p22"/>
          <p:cNvSpPr txBox="1">
            <a:spLocks noGrp="1"/>
          </p:cNvSpPr>
          <p:nvPr>
            <p:ph type="subTitle" idx="1"/>
          </p:nvPr>
        </p:nvSpPr>
        <p:spPr>
          <a:xfrm>
            <a:off x="1001000" y="2338100"/>
            <a:ext cx="2048700" cy="118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2"/>
          <p:cNvSpPr txBox="1">
            <a:spLocks noGrp="1"/>
          </p:cNvSpPr>
          <p:nvPr>
            <p:ph type="title" idx="3"/>
          </p:nvPr>
        </p:nvSpPr>
        <p:spPr>
          <a:xfrm>
            <a:off x="3484419" y="15925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endParaRPr/>
          </a:p>
        </p:txBody>
      </p:sp>
      <p:sp>
        <p:nvSpPr>
          <p:cNvPr id="202" name="Google Shape;202;p22"/>
          <p:cNvSpPr txBox="1">
            <a:spLocks noGrp="1"/>
          </p:cNvSpPr>
          <p:nvPr>
            <p:ph type="subTitle" idx="4"/>
          </p:nvPr>
        </p:nvSpPr>
        <p:spPr>
          <a:xfrm>
            <a:off x="3547725" y="2338100"/>
            <a:ext cx="2048700" cy="118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2"/>
          <p:cNvSpPr txBox="1">
            <a:spLocks noGrp="1"/>
          </p:cNvSpPr>
          <p:nvPr>
            <p:ph type="title" idx="5"/>
          </p:nvPr>
        </p:nvSpPr>
        <p:spPr>
          <a:xfrm>
            <a:off x="6031146" y="15925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endParaRPr/>
          </a:p>
        </p:txBody>
      </p:sp>
      <p:sp>
        <p:nvSpPr>
          <p:cNvPr id="204" name="Google Shape;204;p22"/>
          <p:cNvSpPr txBox="1">
            <a:spLocks noGrp="1"/>
          </p:cNvSpPr>
          <p:nvPr>
            <p:ph type="subTitle" idx="6"/>
          </p:nvPr>
        </p:nvSpPr>
        <p:spPr>
          <a:xfrm>
            <a:off x="6094450" y="2338100"/>
            <a:ext cx="2048700" cy="118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5" name="Google Shape;205;p22"/>
          <p:cNvSpPr txBox="1">
            <a:spLocks noGrp="1"/>
          </p:cNvSpPr>
          <p:nvPr>
            <p:ph type="title" idx="7" hasCustomPrompt="1"/>
          </p:nvPr>
        </p:nvSpPr>
        <p:spPr>
          <a:xfrm>
            <a:off x="1502000" y="37691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
        <p:nvSpPr>
          <p:cNvPr id="206" name="Google Shape;206;p22"/>
          <p:cNvSpPr txBox="1">
            <a:spLocks noGrp="1"/>
          </p:cNvSpPr>
          <p:nvPr>
            <p:ph type="title" idx="8" hasCustomPrompt="1"/>
          </p:nvPr>
        </p:nvSpPr>
        <p:spPr>
          <a:xfrm>
            <a:off x="4046975" y="37691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
        <p:nvSpPr>
          <p:cNvPr id="207" name="Google Shape;207;p22"/>
          <p:cNvSpPr txBox="1">
            <a:spLocks noGrp="1"/>
          </p:cNvSpPr>
          <p:nvPr>
            <p:ph type="title" idx="9" hasCustomPrompt="1"/>
          </p:nvPr>
        </p:nvSpPr>
        <p:spPr>
          <a:xfrm>
            <a:off x="6591950" y="3769125"/>
            <a:ext cx="1046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Clr>
                <a:schemeClr val="dk2"/>
              </a:buClr>
              <a:buSzPts val="2500"/>
              <a:buNone/>
              <a:defRPr sz="2500" b="1">
                <a:solidFill>
                  <a:schemeClr val="dk2"/>
                </a:solidFill>
              </a:defRPr>
            </a:lvl2pPr>
            <a:lvl3pPr lvl="2" algn="ctr" rtl="0">
              <a:spcBef>
                <a:spcPts val="0"/>
              </a:spcBef>
              <a:spcAft>
                <a:spcPts val="0"/>
              </a:spcAft>
              <a:buClr>
                <a:schemeClr val="dk2"/>
              </a:buClr>
              <a:buSzPts val="2500"/>
              <a:buNone/>
              <a:defRPr sz="2500" b="1">
                <a:solidFill>
                  <a:schemeClr val="dk2"/>
                </a:solidFill>
              </a:defRPr>
            </a:lvl3pPr>
            <a:lvl4pPr lvl="3" algn="ctr" rtl="0">
              <a:spcBef>
                <a:spcPts val="0"/>
              </a:spcBef>
              <a:spcAft>
                <a:spcPts val="0"/>
              </a:spcAft>
              <a:buClr>
                <a:schemeClr val="dk2"/>
              </a:buClr>
              <a:buSzPts val="2500"/>
              <a:buNone/>
              <a:defRPr sz="2500" b="1">
                <a:solidFill>
                  <a:schemeClr val="dk2"/>
                </a:solidFill>
              </a:defRPr>
            </a:lvl4pPr>
            <a:lvl5pPr lvl="4" algn="ctr" rtl="0">
              <a:spcBef>
                <a:spcPts val="0"/>
              </a:spcBef>
              <a:spcAft>
                <a:spcPts val="0"/>
              </a:spcAft>
              <a:buClr>
                <a:schemeClr val="dk2"/>
              </a:buClr>
              <a:buSzPts val="2500"/>
              <a:buNone/>
              <a:defRPr sz="2500" b="1">
                <a:solidFill>
                  <a:schemeClr val="dk2"/>
                </a:solidFill>
              </a:defRPr>
            </a:lvl5pPr>
            <a:lvl6pPr lvl="5" algn="ctr" rtl="0">
              <a:spcBef>
                <a:spcPts val="0"/>
              </a:spcBef>
              <a:spcAft>
                <a:spcPts val="0"/>
              </a:spcAft>
              <a:buClr>
                <a:schemeClr val="dk2"/>
              </a:buClr>
              <a:buSzPts val="2500"/>
              <a:buNone/>
              <a:defRPr sz="2500" b="1">
                <a:solidFill>
                  <a:schemeClr val="dk2"/>
                </a:solidFill>
              </a:defRPr>
            </a:lvl6pPr>
            <a:lvl7pPr lvl="6" algn="ctr" rtl="0">
              <a:spcBef>
                <a:spcPts val="0"/>
              </a:spcBef>
              <a:spcAft>
                <a:spcPts val="0"/>
              </a:spcAft>
              <a:buClr>
                <a:schemeClr val="dk2"/>
              </a:buClr>
              <a:buSzPts val="2500"/>
              <a:buNone/>
              <a:defRPr sz="2500" b="1">
                <a:solidFill>
                  <a:schemeClr val="dk2"/>
                </a:solidFill>
              </a:defRPr>
            </a:lvl7pPr>
            <a:lvl8pPr lvl="7" algn="ctr" rtl="0">
              <a:spcBef>
                <a:spcPts val="0"/>
              </a:spcBef>
              <a:spcAft>
                <a:spcPts val="0"/>
              </a:spcAft>
              <a:buClr>
                <a:schemeClr val="dk2"/>
              </a:buClr>
              <a:buSzPts val="2500"/>
              <a:buNone/>
              <a:defRPr sz="2500" b="1">
                <a:solidFill>
                  <a:schemeClr val="dk2"/>
                </a:solidFill>
              </a:defRPr>
            </a:lvl8pPr>
            <a:lvl9pPr lvl="8" algn="ctr" rtl="0">
              <a:spcBef>
                <a:spcPts val="0"/>
              </a:spcBef>
              <a:spcAft>
                <a:spcPts val="0"/>
              </a:spcAft>
              <a:buClr>
                <a:schemeClr val="dk2"/>
              </a:buClr>
              <a:buSzPts val="2500"/>
              <a:buNone/>
              <a:defRPr sz="2500" b="1">
                <a:solidFill>
                  <a:schemeClr val="dk2"/>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8"/>
        <p:cNvGrpSpPr/>
        <p:nvPr/>
      </p:nvGrpSpPr>
      <p:grpSpPr>
        <a:xfrm>
          <a:off x="0" y="0"/>
          <a:ext cx="0" cy="0"/>
          <a:chOff x="0" y="0"/>
          <a:chExt cx="0" cy="0"/>
        </a:xfrm>
      </p:grpSpPr>
      <p:sp>
        <p:nvSpPr>
          <p:cNvPr id="209" name="Google Shape;209;p23"/>
          <p:cNvSpPr/>
          <p:nvPr/>
        </p:nvSpPr>
        <p:spPr>
          <a:xfrm rot="1251466">
            <a:off x="113199" y="-470283"/>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rot="7548457">
            <a:off x="-938872" y="-151811"/>
            <a:ext cx="2077464" cy="1382439"/>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75045">
            <a:off x="8545939" y="102189"/>
            <a:ext cx="2031826" cy="1312997"/>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8049496" y="51322"/>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4" name="Google Shape;214;p23"/>
          <p:cNvSpPr txBox="1">
            <a:spLocks noGrp="1"/>
          </p:cNvSpPr>
          <p:nvPr>
            <p:ph type="title" idx="2"/>
          </p:nvPr>
        </p:nvSpPr>
        <p:spPr>
          <a:xfrm>
            <a:off x="1533100" y="1261628"/>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3"/>
          <p:cNvSpPr txBox="1">
            <a:spLocks noGrp="1"/>
          </p:cNvSpPr>
          <p:nvPr>
            <p:ph type="subTitle" idx="1"/>
          </p:nvPr>
        </p:nvSpPr>
        <p:spPr>
          <a:xfrm>
            <a:off x="716550" y="1821475"/>
            <a:ext cx="3744600" cy="97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16" name="Google Shape;216;p23"/>
          <p:cNvSpPr txBox="1">
            <a:spLocks noGrp="1"/>
          </p:cNvSpPr>
          <p:nvPr>
            <p:ph type="title" idx="3"/>
          </p:nvPr>
        </p:nvSpPr>
        <p:spPr>
          <a:xfrm>
            <a:off x="5566050" y="1261628"/>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3"/>
          <p:cNvSpPr txBox="1">
            <a:spLocks noGrp="1"/>
          </p:cNvSpPr>
          <p:nvPr>
            <p:ph type="subTitle" idx="4"/>
          </p:nvPr>
        </p:nvSpPr>
        <p:spPr>
          <a:xfrm>
            <a:off x="4682850" y="1821475"/>
            <a:ext cx="3744600" cy="97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18" name="Google Shape;218;p23"/>
          <p:cNvSpPr txBox="1">
            <a:spLocks noGrp="1"/>
          </p:cNvSpPr>
          <p:nvPr>
            <p:ph type="title" idx="5"/>
          </p:nvPr>
        </p:nvSpPr>
        <p:spPr>
          <a:xfrm>
            <a:off x="1533100" y="3145153"/>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3"/>
          <p:cNvSpPr txBox="1">
            <a:spLocks noGrp="1"/>
          </p:cNvSpPr>
          <p:nvPr>
            <p:ph type="subTitle" idx="6"/>
          </p:nvPr>
        </p:nvSpPr>
        <p:spPr>
          <a:xfrm>
            <a:off x="716550" y="3705000"/>
            <a:ext cx="3744600" cy="97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20" name="Google Shape;220;p23"/>
          <p:cNvSpPr txBox="1">
            <a:spLocks noGrp="1"/>
          </p:cNvSpPr>
          <p:nvPr>
            <p:ph type="title" idx="7"/>
          </p:nvPr>
        </p:nvSpPr>
        <p:spPr>
          <a:xfrm>
            <a:off x="5566050" y="3145153"/>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23"/>
          <p:cNvSpPr txBox="1">
            <a:spLocks noGrp="1"/>
          </p:cNvSpPr>
          <p:nvPr>
            <p:ph type="subTitle" idx="8"/>
          </p:nvPr>
        </p:nvSpPr>
        <p:spPr>
          <a:xfrm>
            <a:off x="4682850" y="3705000"/>
            <a:ext cx="3744600" cy="975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22"/>
        <p:cNvGrpSpPr/>
        <p:nvPr/>
      </p:nvGrpSpPr>
      <p:grpSpPr>
        <a:xfrm>
          <a:off x="0" y="0"/>
          <a:ext cx="0" cy="0"/>
          <a:chOff x="0" y="0"/>
          <a:chExt cx="0" cy="0"/>
        </a:xfrm>
      </p:grpSpPr>
      <p:sp>
        <p:nvSpPr>
          <p:cNvPr id="223" name="Google Shape;223;p24"/>
          <p:cNvSpPr/>
          <p:nvPr/>
        </p:nvSpPr>
        <p:spPr>
          <a:xfrm>
            <a:off x="-499051" y="-266711"/>
            <a:ext cx="1797729" cy="1464667"/>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9203483">
            <a:off x="7624368" y="-39003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8430896" y="345547"/>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rot="1251466">
            <a:off x="532399" y="-488421"/>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28" name="Google Shape;228;p24"/>
          <p:cNvSpPr txBox="1">
            <a:spLocks noGrp="1"/>
          </p:cNvSpPr>
          <p:nvPr>
            <p:ph type="title" idx="2"/>
          </p:nvPr>
        </p:nvSpPr>
        <p:spPr>
          <a:xfrm>
            <a:off x="932150" y="1489075"/>
            <a:ext cx="191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24"/>
          <p:cNvSpPr txBox="1">
            <a:spLocks noGrp="1"/>
          </p:cNvSpPr>
          <p:nvPr>
            <p:ph type="subTitle" idx="1"/>
          </p:nvPr>
        </p:nvSpPr>
        <p:spPr>
          <a:xfrm>
            <a:off x="3128975" y="1489075"/>
            <a:ext cx="37827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4"/>
          <p:cNvSpPr txBox="1">
            <a:spLocks noGrp="1"/>
          </p:cNvSpPr>
          <p:nvPr>
            <p:ph type="title" idx="3"/>
          </p:nvPr>
        </p:nvSpPr>
        <p:spPr>
          <a:xfrm>
            <a:off x="932150" y="2307900"/>
            <a:ext cx="191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24"/>
          <p:cNvSpPr txBox="1">
            <a:spLocks noGrp="1"/>
          </p:cNvSpPr>
          <p:nvPr>
            <p:ph type="subTitle" idx="4"/>
          </p:nvPr>
        </p:nvSpPr>
        <p:spPr>
          <a:xfrm>
            <a:off x="3128975" y="2307900"/>
            <a:ext cx="37827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2" name="Google Shape;232;p24"/>
          <p:cNvSpPr txBox="1">
            <a:spLocks noGrp="1"/>
          </p:cNvSpPr>
          <p:nvPr>
            <p:ph type="title" idx="5"/>
          </p:nvPr>
        </p:nvSpPr>
        <p:spPr>
          <a:xfrm>
            <a:off x="932150" y="3126725"/>
            <a:ext cx="191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24"/>
          <p:cNvSpPr txBox="1">
            <a:spLocks noGrp="1"/>
          </p:cNvSpPr>
          <p:nvPr>
            <p:ph type="subTitle" idx="6"/>
          </p:nvPr>
        </p:nvSpPr>
        <p:spPr>
          <a:xfrm>
            <a:off x="3128975" y="3126725"/>
            <a:ext cx="3782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4" name="Google Shape;234;p24"/>
          <p:cNvSpPr txBox="1">
            <a:spLocks noGrp="1"/>
          </p:cNvSpPr>
          <p:nvPr>
            <p:ph type="title" idx="7"/>
          </p:nvPr>
        </p:nvSpPr>
        <p:spPr>
          <a:xfrm>
            <a:off x="932150" y="3945550"/>
            <a:ext cx="191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4"/>
          <p:cNvSpPr txBox="1">
            <a:spLocks noGrp="1"/>
          </p:cNvSpPr>
          <p:nvPr>
            <p:ph type="subTitle" idx="8"/>
          </p:nvPr>
        </p:nvSpPr>
        <p:spPr>
          <a:xfrm>
            <a:off x="3128975" y="3945550"/>
            <a:ext cx="37827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36"/>
        <p:cNvGrpSpPr/>
        <p:nvPr/>
      </p:nvGrpSpPr>
      <p:grpSpPr>
        <a:xfrm>
          <a:off x="0" y="0"/>
          <a:ext cx="0" cy="0"/>
          <a:chOff x="0" y="0"/>
          <a:chExt cx="0" cy="0"/>
        </a:xfrm>
      </p:grpSpPr>
      <p:sp>
        <p:nvSpPr>
          <p:cNvPr id="237" name="Google Shape;237;p25"/>
          <p:cNvSpPr/>
          <p:nvPr/>
        </p:nvSpPr>
        <p:spPr>
          <a:xfrm rot="1251466">
            <a:off x="565874" y="-378358"/>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2700000">
            <a:off x="-778151" y="-151822"/>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9203483">
            <a:off x="7420793" y="-29838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8220946" y="405272"/>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42" name="Google Shape;242;p25"/>
          <p:cNvSpPr txBox="1">
            <a:spLocks noGrp="1"/>
          </p:cNvSpPr>
          <p:nvPr>
            <p:ph type="title" idx="2"/>
          </p:nvPr>
        </p:nvSpPr>
        <p:spPr>
          <a:xfrm>
            <a:off x="1101175"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3" name="Google Shape;243;p25"/>
          <p:cNvSpPr txBox="1">
            <a:spLocks noGrp="1"/>
          </p:cNvSpPr>
          <p:nvPr>
            <p:ph type="subTitle" idx="1"/>
          </p:nvPr>
        </p:nvSpPr>
        <p:spPr>
          <a:xfrm>
            <a:off x="1101175"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4" name="Google Shape;244;p25"/>
          <p:cNvSpPr txBox="1">
            <a:spLocks noGrp="1"/>
          </p:cNvSpPr>
          <p:nvPr>
            <p:ph type="title" idx="3"/>
          </p:nvPr>
        </p:nvSpPr>
        <p:spPr>
          <a:xfrm>
            <a:off x="3578951"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25"/>
          <p:cNvSpPr txBox="1">
            <a:spLocks noGrp="1"/>
          </p:cNvSpPr>
          <p:nvPr>
            <p:ph type="subTitle" idx="4"/>
          </p:nvPr>
        </p:nvSpPr>
        <p:spPr>
          <a:xfrm>
            <a:off x="3578950"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6" name="Google Shape;246;p25"/>
          <p:cNvSpPr txBox="1">
            <a:spLocks noGrp="1"/>
          </p:cNvSpPr>
          <p:nvPr>
            <p:ph type="title" idx="5"/>
          </p:nvPr>
        </p:nvSpPr>
        <p:spPr>
          <a:xfrm>
            <a:off x="1101175" y="32802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25"/>
          <p:cNvSpPr txBox="1">
            <a:spLocks noGrp="1"/>
          </p:cNvSpPr>
          <p:nvPr>
            <p:ph type="subTitle" idx="6"/>
          </p:nvPr>
        </p:nvSpPr>
        <p:spPr>
          <a:xfrm>
            <a:off x="1101175" y="3854346"/>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8" name="Google Shape;248;p25"/>
          <p:cNvSpPr txBox="1">
            <a:spLocks noGrp="1"/>
          </p:cNvSpPr>
          <p:nvPr>
            <p:ph type="title" idx="7"/>
          </p:nvPr>
        </p:nvSpPr>
        <p:spPr>
          <a:xfrm>
            <a:off x="3578948" y="32802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25"/>
          <p:cNvSpPr txBox="1">
            <a:spLocks noGrp="1"/>
          </p:cNvSpPr>
          <p:nvPr>
            <p:ph type="subTitle" idx="8"/>
          </p:nvPr>
        </p:nvSpPr>
        <p:spPr>
          <a:xfrm>
            <a:off x="3578997" y="3854346"/>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0" name="Google Shape;250;p25"/>
          <p:cNvSpPr txBox="1">
            <a:spLocks noGrp="1"/>
          </p:cNvSpPr>
          <p:nvPr>
            <p:ph type="title" idx="9"/>
          </p:nvPr>
        </p:nvSpPr>
        <p:spPr>
          <a:xfrm>
            <a:off x="6056727"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1" name="Google Shape;251;p25"/>
          <p:cNvSpPr txBox="1">
            <a:spLocks noGrp="1"/>
          </p:cNvSpPr>
          <p:nvPr>
            <p:ph type="subTitle" idx="13"/>
          </p:nvPr>
        </p:nvSpPr>
        <p:spPr>
          <a:xfrm>
            <a:off x="6056725"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5"/>
          <p:cNvSpPr txBox="1">
            <a:spLocks noGrp="1"/>
          </p:cNvSpPr>
          <p:nvPr>
            <p:ph type="title" idx="14"/>
          </p:nvPr>
        </p:nvSpPr>
        <p:spPr>
          <a:xfrm>
            <a:off x="6056727" y="32802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3" name="Google Shape;253;p25"/>
          <p:cNvSpPr txBox="1">
            <a:spLocks noGrp="1"/>
          </p:cNvSpPr>
          <p:nvPr>
            <p:ph type="subTitle" idx="15"/>
          </p:nvPr>
        </p:nvSpPr>
        <p:spPr>
          <a:xfrm>
            <a:off x="6056825" y="3854346"/>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54"/>
        <p:cNvGrpSpPr/>
        <p:nvPr/>
      </p:nvGrpSpPr>
      <p:grpSpPr>
        <a:xfrm>
          <a:off x="0" y="0"/>
          <a:ext cx="0" cy="0"/>
          <a:chOff x="0" y="0"/>
          <a:chExt cx="0" cy="0"/>
        </a:xfrm>
      </p:grpSpPr>
      <p:sp>
        <p:nvSpPr>
          <p:cNvPr id="255" name="Google Shape;255;p26"/>
          <p:cNvSpPr/>
          <p:nvPr/>
        </p:nvSpPr>
        <p:spPr>
          <a:xfrm>
            <a:off x="-320638" y="-238193"/>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46274" y="-572749"/>
            <a:ext cx="1797729" cy="1464667"/>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2699961">
            <a:off x="-591592" y="285835"/>
            <a:ext cx="1650319" cy="1227726"/>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8271337" y="213357"/>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60" name="Google Shape;260;p26"/>
          <p:cNvSpPr txBox="1">
            <a:spLocks noGrp="1"/>
          </p:cNvSpPr>
          <p:nvPr>
            <p:ph type="title" idx="2"/>
          </p:nvPr>
        </p:nvSpPr>
        <p:spPr>
          <a:xfrm>
            <a:off x="872575" y="20348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1" name="Google Shape;261;p26"/>
          <p:cNvSpPr txBox="1">
            <a:spLocks noGrp="1"/>
          </p:cNvSpPr>
          <p:nvPr>
            <p:ph type="subTitle" idx="1"/>
          </p:nvPr>
        </p:nvSpPr>
        <p:spPr>
          <a:xfrm>
            <a:off x="872575" y="14511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2" name="Google Shape;262;p26"/>
          <p:cNvSpPr txBox="1">
            <a:spLocks noGrp="1"/>
          </p:cNvSpPr>
          <p:nvPr>
            <p:ph type="title" idx="3"/>
          </p:nvPr>
        </p:nvSpPr>
        <p:spPr>
          <a:xfrm>
            <a:off x="872575" y="3443364"/>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3" name="Google Shape;263;p26"/>
          <p:cNvSpPr txBox="1">
            <a:spLocks noGrp="1"/>
          </p:cNvSpPr>
          <p:nvPr>
            <p:ph type="subTitle" idx="4"/>
          </p:nvPr>
        </p:nvSpPr>
        <p:spPr>
          <a:xfrm>
            <a:off x="872575" y="4031223"/>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4" name="Google Shape;264;p26"/>
          <p:cNvSpPr txBox="1">
            <a:spLocks noGrp="1"/>
          </p:cNvSpPr>
          <p:nvPr>
            <p:ph type="title" idx="5"/>
          </p:nvPr>
        </p:nvSpPr>
        <p:spPr>
          <a:xfrm>
            <a:off x="3578948" y="3443364"/>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5" name="Google Shape;265;p26"/>
          <p:cNvSpPr txBox="1">
            <a:spLocks noGrp="1"/>
          </p:cNvSpPr>
          <p:nvPr>
            <p:ph type="subTitle" idx="6"/>
          </p:nvPr>
        </p:nvSpPr>
        <p:spPr>
          <a:xfrm>
            <a:off x="3578997" y="402710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6" name="Google Shape;266;p26"/>
          <p:cNvSpPr txBox="1">
            <a:spLocks noGrp="1"/>
          </p:cNvSpPr>
          <p:nvPr>
            <p:ph type="title" idx="7"/>
          </p:nvPr>
        </p:nvSpPr>
        <p:spPr>
          <a:xfrm>
            <a:off x="6285326" y="3443364"/>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26"/>
          <p:cNvSpPr txBox="1">
            <a:spLocks noGrp="1"/>
          </p:cNvSpPr>
          <p:nvPr>
            <p:ph type="subTitle" idx="8"/>
          </p:nvPr>
        </p:nvSpPr>
        <p:spPr>
          <a:xfrm>
            <a:off x="6285326" y="402710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26"/>
          <p:cNvSpPr txBox="1">
            <a:spLocks noGrp="1"/>
          </p:cNvSpPr>
          <p:nvPr>
            <p:ph type="title" idx="9"/>
          </p:nvPr>
        </p:nvSpPr>
        <p:spPr>
          <a:xfrm>
            <a:off x="3578950" y="20348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26"/>
          <p:cNvSpPr txBox="1">
            <a:spLocks noGrp="1"/>
          </p:cNvSpPr>
          <p:nvPr>
            <p:ph type="subTitle" idx="13"/>
          </p:nvPr>
        </p:nvSpPr>
        <p:spPr>
          <a:xfrm>
            <a:off x="3578950" y="14511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26"/>
          <p:cNvSpPr txBox="1">
            <a:spLocks noGrp="1"/>
          </p:cNvSpPr>
          <p:nvPr>
            <p:ph type="title" idx="14"/>
          </p:nvPr>
        </p:nvSpPr>
        <p:spPr>
          <a:xfrm>
            <a:off x="6285325" y="20348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26"/>
          <p:cNvSpPr txBox="1">
            <a:spLocks noGrp="1"/>
          </p:cNvSpPr>
          <p:nvPr>
            <p:ph type="subTitle" idx="15"/>
          </p:nvPr>
        </p:nvSpPr>
        <p:spPr>
          <a:xfrm>
            <a:off x="6285325" y="14511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72"/>
        <p:cNvGrpSpPr/>
        <p:nvPr/>
      </p:nvGrpSpPr>
      <p:grpSpPr>
        <a:xfrm>
          <a:off x="0" y="0"/>
          <a:ext cx="0" cy="0"/>
          <a:chOff x="0" y="0"/>
          <a:chExt cx="0" cy="0"/>
        </a:xfrm>
      </p:grpSpPr>
      <p:sp>
        <p:nvSpPr>
          <p:cNvPr id="273" name="Google Shape;273;p27"/>
          <p:cNvSpPr/>
          <p:nvPr/>
        </p:nvSpPr>
        <p:spPr>
          <a:xfrm>
            <a:off x="7890879" y="385776"/>
            <a:ext cx="1080041" cy="879952"/>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75" name="Google Shape;275;p27"/>
          <p:cNvSpPr/>
          <p:nvPr/>
        </p:nvSpPr>
        <p:spPr>
          <a:xfrm rot="-5825018">
            <a:off x="-467388" y="-279712"/>
            <a:ext cx="1410778" cy="1030346"/>
          </a:xfrm>
          <a:custGeom>
            <a:avLst/>
            <a:gdLst/>
            <a:ahLst/>
            <a:cxnLst/>
            <a:rect l="l" t="t" r="r" b="b"/>
            <a:pathLst>
              <a:path w="14669" h="7136" extrusionOk="0">
                <a:moveTo>
                  <a:pt x="4516" y="1"/>
                </a:moveTo>
                <a:cubicBezTo>
                  <a:pt x="4061" y="1"/>
                  <a:pt x="3606" y="15"/>
                  <a:pt x="3151" y="42"/>
                </a:cubicBezTo>
                <a:cubicBezTo>
                  <a:pt x="2196" y="98"/>
                  <a:pt x="1129" y="283"/>
                  <a:pt x="593" y="1053"/>
                </a:cubicBezTo>
                <a:cubicBezTo>
                  <a:pt x="1" y="1898"/>
                  <a:pt x="321" y="3069"/>
                  <a:pt x="858" y="3945"/>
                </a:cubicBezTo>
                <a:cubicBezTo>
                  <a:pt x="2258" y="6250"/>
                  <a:pt x="4367" y="7136"/>
                  <a:pt x="6807" y="7136"/>
                </a:cubicBezTo>
                <a:cubicBezTo>
                  <a:pt x="7310" y="7136"/>
                  <a:pt x="7827" y="7098"/>
                  <a:pt x="8355" y="7028"/>
                </a:cubicBezTo>
                <a:cubicBezTo>
                  <a:pt x="8965" y="6941"/>
                  <a:pt x="9557" y="6806"/>
                  <a:pt x="10112" y="6602"/>
                </a:cubicBezTo>
                <a:cubicBezTo>
                  <a:pt x="12147" y="5844"/>
                  <a:pt x="14668" y="2132"/>
                  <a:pt x="11580" y="1121"/>
                </a:cubicBezTo>
                <a:cubicBezTo>
                  <a:pt x="9305" y="380"/>
                  <a:pt x="6910" y="1"/>
                  <a:pt x="4516"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rot="626153">
            <a:off x="102372" y="291011"/>
            <a:ext cx="694098" cy="1069480"/>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rot="3932015">
            <a:off x="8065501" y="394156"/>
            <a:ext cx="1552155" cy="526974"/>
          </a:xfrm>
          <a:custGeom>
            <a:avLst/>
            <a:gdLst/>
            <a:ahLst/>
            <a:cxnLst/>
            <a:rect l="l" t="t" r="r" b="b"/>
            <a:pathLst>
              <a:path w="3490" h="1237" extrusionOk="0">
                <a:moveTo>
                  <a:pt x="1199" y="0"/>
                </a:moveTo>
                <a:cubicBezTo>
                  <a:pt x="1035" y="0"/>
                  <a:pt x="872" y="18"/>
                  <a:pt x="722" y="62"/>
                </a:cubicBezTo>
                <a:cubicBezTo>
                  <a:pt x="506" y="124"/>
                  <a:pt x="62" y="296"/>
                  <a:pt x="37" y="561"/>
                </a:cubicBezTo>
                <a:cubicBezTo>
                  <a:pt x="0" y="944"/>
                  <a:pt x="679" y="1116"/>
                  <a:pt x="950" y="1166"/>
                </a:cubicBezTo>
                <a:cubicBezTo>
                  <a:pt x="1187" y="1208"/>
                  <a:pt x="1453" y="1236"/>
                  <a:pt x="1714" y="1236"/>
                </a:cubicBezTo>
                <a:cubicBezTo>
                  <a:pt x="1908" y="1236"/>
                  <a:pt x="2100" y="1221"/>
                  <a:pt x="2275" y="1184"/>
                </a:cubicBezTo>
                <a:cubicBezTo>
                  <a:pt x="2596" y="1122"/>
                  <a:pt x="3003" y="962"/>
                  <a:pt x="3219" y="709"/>
                </a:cubicBezTo>
                <a:cubicBezTo>
                  <a:pt x="3490" y="395"/>
                  <a:pt x="3243" y="179"/>
                  <a:pt x="2904" y="124"/>
                </a:cubicBezTo>
                <a:cubicBezTo>
                  <a:pt x="2605" y="73"/>
                  <a:pt x="2309" y="36"/>
                  <a:pt x="2022" y="36"/>
                </a:cubicBezTo>
                <a:cubicBezTo>
                  <a:pt x="1924" y="36"/>
                  <a:pt x="1828" y="40"/>
                  <a:pt x="1733" y="50"/>
                </a:cubicBezTo>
                <a:cubicBezTo>
                  <a:pt x="1560" y="21"/>
                  <a:pt x="1378" y="0"/>
                  <a:pt x="1199" y="0"/>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78"/>
        <p:cNvGrpSpPr/>
        <p:nvPr/>
      </p:nvGrpSpPr>
      <p:grpSpPr>
        <a:xfrm>
          <a:off x="0" y="0"/>
          <a:ext cx="0" cy="0"/>
          <a:chOff x="0" y="0"/>
          <a:chExt cx="0" cy="0"/>
        </a:xfrm>
      </p:grpSpPr>
      <p:sp>
        <p:nvSpPr>
          <p:cNvPr id="279" name="Google Shape;279;p28"/>
          <p:cNvSpPr/>
          <p:nvPr/>
        </p:nvSpPr>
        <p:spPr>
          <a:xfrm>
            <a:off x="356550" y="-226479"/>
            <a:ext cx="881636" cy="637297"/>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81" name="Google Shape;281;p28"/>
          <p:cNvSpPr/>
          <p:nvPr/>
        </p:nvSpPr>
        <p:spPr>
          <a:xfrm rot="-5825018">
            <a:off x="7953947" y="1074792"/>
            <a:ext cx="1410778" cy="594452"/>
          </a:xfrm>
          <a:custGeom>
            <a:avLst/>
            <a:gdLst/>
            <a:ahLst/>
            <a:cxnLst/>
            <a:rect l="l" t="t" r="r" b="b"/>
            <a:pathLst>
              <a:path w="14669" h="7136" extrusionOk="0">
                <a:moveTo>
                  <a:pt x="4516" y="1"/>
                </a:moveTo>
                <a:cubicBezTo>
                  <a:pt x="4061" y="1"/>
                  <a:pt x="3606" y="15"/>
                  <a:pt x="3151" y="42"/>
                </a:cubicBezTo>
                <a:cubicBezTo>
                  <a:pt x="2196" y="98"/>
                  <a:pt x="1129" y="283"/>
                  <a:pt x="593" y="1053"/>
                </a:cubicBezTo>
                <a:cubicBezTo>
                  <a:pt x="1" y="1898"/>
                  <a:pt x="321" y="3069"/>
                  <a:pt x="858" y="3945"/>
                </a:cubicBezTo>
                <a:cubicBezTo>
                  <a:pt x="2258" y="6250"/>
                  <a:pt x="4367" y="7136"/>
                  <a:pt x="6807" y="7136"/>
                </a:cubicBezTo>
                <a:cubicBezTo>
                  <a:pt x="7310" y="7136"/>
                  <a:pt x="7827" y="7098"/>
                  <a:pt x="8355" y="7028"/>
                </a:cubicBezTo>
                <a:cubicBezTo>
                  <a:pt x="8965" y="6941"/>
                  <a:pt x="9557" y="6806"/>
                  <a:pt x="10112" y="6602"/>
                </a:cubicBezTo>
                <a:cubicBezTo>
                  <a:pt x="12147" y="5844"/>
                  <a:pt x="14668" y="2132"/>
                  <a:pt x="11580" y="1121"/>
                </a:cubicBezTo>
                <a:cubicBezTo>
                  <a:pt x="9305" y="380"/>
                  <a:pt x="6910" y="1"/>
                  <a:pt x="4516"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rot="-1528076">
            <a:off x="8462776" y="468871"/>
            <a:ext cx="803121" cy="832040"/>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4438969">
            <a:off x="-196043" y="135564"/>
            <a:ext cx="1357937" cy="128264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621800" y="1982700"/>
            <a:ext cx="1982700" cy="11781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31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86" name="Google Shape;286;p29"/>
          <p:cNvSpPr txBox="1">
            <a:spLocks noGrp="1"/>
          </p:cNvSpPr>
          <p:nvPr>
            <p:ph type="title" idx="2"/>
          </p:nvPr>
        </p:nvSpPr>
        <p:spPr>
          <a:xfrm flipH="1">
            <a:off x="3914575" y="822550"/>
            <a:ext cx="2112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7" name="Google Shape;287;p29"/>
          <p:cNvSpPr txBox="1">
            <a:spLocks noGrp="1"/>
          </p:cNvSpPr>
          <p:nvPr>
            <p:ph type="subTitle" idx="1"/>
          </p:nvPr>
        </p:nvSpPr>
        <p:spPr>
          <a:xfrm flipH="1">
            <a:off x="6169600" y="822550"/>
            <a:ext cx="235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8" name="Google Shape;288;p29"/>
          <p:cNvSpPr txBox="1">
            <a:spLocks noGrp="1"/>
          </p:cNvSpPr>
          <p:nvPr>
            <p:ph type="title" idx="3" hasCustomPrompt="1"/>
          </p:nvPr>
        </p:nvSpPr>
        <p:spPr>
          <a:xfrm flipH="1">
            <a:off x="2695350" y="868000"/>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29"/>
          <p:cNvSpPr txBox="1">
            <a:spLocks noGrp="1"/>
          </p:cNvSpPr>
          <p:nvPr>
            <p:ph type="title" idx="4"/>
          </p:nvPr>
        </p:nvSpPr>
        <p:spPr>
          <a:xfrm flipH="1">
            <a:off x="3914575" y="2312563"/>
            <a:ext cx="2112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0" name="Google Shape;290;p29"/>
          <p:cNvSpPr txBox="1">
            <a:spLocks noGrp="1"/>
          </p:cNvSpPr>
          <p:nvPr>
            <p:ph type="subTitle" idx="5"/>
          </p:nvPr>
        </p:nvSpPr>
        <p:spPr>
          <a:xfrm flipH="1">
            <a:off x="6169600" y="2312563"/>
            <a:ext cx="235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1" name="Google Shape;291;p29"/>
          <p:cNvSpPr txBox="1">
            <a:spLocks noGrp="1"/>
          </p:cNvSpPr>
          <p:nvPr>
            <p:ph type="title" idx="6" hasCustomPrompt="1"/>
          </p:nvPr>
        </p:nvSpPr>
        <p:spPr>
          <a:xfrm flipH="1">
            <a:off x="2695350" y="2303688"/>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2" name="Google Shape;292;p29"/>
          <p:cNvSpPr txBox="1">
            <a:spLocks noGrp="1"/>
          </p:cNvSpPr>
          <p:nvPr>
            <p:ph type="title" idx="7"/>
          </p:nvPr>
        </p:nvSpPr>
        <p:spPr>
          <a:xfrm flipH="1">
            <a:off x="3914575" y="3802575"/>
            <a:ext cx="2112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29"/>
          <p:cNvSpPr txBox="1">
            <a:spLocks noGrp="1"/>
          </p:cNvSpPr>
          <p:nvPr>
            <p:ph type="subTitle" idx="8"/>
          </p:nvPr>
        </p:nvSpPr>
        <p:spPr>
          <a:xfrm flipH="1">
            <a:off x="6169600" y="3802575"/>
            <a:ext cx="2352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29"/>
          <p:cNvSpPr txBox="1">
            <a:spLocks noGrp="1"/>
          </p:cNvSpPr>
          <p:nvPr>
            <p:ph type="title" idx="9" hasCustomPrompt="1"/>
          </p:nvPr>
        </p:nvSpPr>
        <p:spPr>
          <a:xfrm flipH="1">
            <a:off x="2695350" y="373937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29"/>
          <p:cNvSpPr/>
          <p:nvPr/>
        </p:nvSpPr>
        <p:spPr>
          <a:xfrm rot="1251466">
            <a:off x="7421799" y="4701254"/>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rot="2700000">
            <a:off x="453799" y="417229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8491277" y="1544851"/>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7007896" y="4801572"/>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1562040" y="5004220"/>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1309902" y="4205515"/>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8542165" y="219065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flipH="1">
            <a:off x="1379750" y="4951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flipH="1">
            <a:off x="1421750" y="4951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90751" y="4109926"/>
            <a:ext cx="803346" cy="580705"/>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flipH="1">
            <a:off x="692650" y="4526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flipH="1">
            <a:off x="790050" y="43752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15650" y="307026"/>
            <a:ext cx="1309316" cy="1210235"/>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rot="9203483">
            <a:off x="-714869" y="-7558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554438" y="6520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96463" y="476925"/>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464325" y="397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18938" y="663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74336" y="89150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14"/>
        <p:cNvGrpSpPr/>
        <p:nvPr/>
      </p:nvGrpSpPr>
      <p:grpSpPr>
        <a:xfrm>
          <a:off x="0" y="0"/>
          <a:ext cx="0" cy="0"/>
          <a:chOff x="0" y="0"/>
          <a:chExt cx="0" cy="0"/>
        </a:xfrm>
      </p:grpSpPr>
      <p:sp>
        <p:nvSpPr>
          <p:cNvPr id="315" name="Google Shape;315;p30"/>
          <p:cNvSpPr/>
          <p:nvPr/>
        </p:nvSpPr>
        <p:spPr>
          <a:xfrm rot="5177097">
            <a:off x="6058162" y="3515517"/>
            <a:ext cx="1863796" cy="2431239"/>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7846151" y="4645725"/>
            <a:ext cx="983458" cy="70482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txBox="1">
            <a:spLocks noGrp="1"/>
          </p:cNvSpPr>
          <p:nvPr>
            <p:ph type="title"/>
          </p:nvPr>
        </p:nvSpPr>
        <p:spPr>
          <a:xfrm>
            <a:off x="3640650" y="1837675"/>
            <a:ext cx="40734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8" name="Google Shape;318;p30"/>
          <p:cNvSpPr txBox="1">
            <a:spLocks noGrp="1"/>
          </p:cNvSpPr>
          <p:nvPr>
            <p:ph type="title" idx="2" hasCustomPrompt="1"/>
          </p:nvPr>
        </p:nvSpPr>
        <p:spPr>
          <a:xfrm>
            <a:off x="1728950" y="2069300"/>
            <a:ext cx="1416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9" name="Google Shape;319;p30"/>
          <p:cNvSpPr txBox="1">
            <a:spLocks noGrp="1"/>
          </p:cNvSpPr>
          <p:nvPr>
            <p:ph type="subTitle" idx="1"/>
          </p:nvPr>
        </p:nvSpPr>
        <p:spPr>
          <a:xfrm>
            <a:off x="3640650" y="2738125"/>
            <a:ext cx="4073400" cy="49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30"/>
          <p:cNvSpPr/>
          <p:nvPr/>
        </p:nvSpPr>
        <p:spPr>
          <a:xfrm rot="2700000">
            <a:off x="4684874" y="418754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rot="-715146">
            <a:off x="-46861" y="3770988"/>
            <a:ext cx="2139124" cy="969866"/>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766100" y="44430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3099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flipH="1">
            <a:off x="413188" y="4456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818438" y="4375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flipH="1">
            <a:off x="537338" y="439297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flipH="1">
            <a:off x="593138" y="4456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6396351" y="4651988"/>
            <a:ext cx="214127" cy="22015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7927300" y="4539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flipH="1">
            <a:off x="7298963" y="43658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flipH="1">
            <a:off x="7686150" y="471176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6950475" y="44992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67417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6775475"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673488"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7330675" y="47128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7292625" y="4366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8015600" y="41023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8049350" y="41136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947363" y="41136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81110" y="411385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6602000" y="42197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rot="1251466">
            <a:off x="-561863" y="4136042"/>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1703513" y="4538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175188" y="314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1391402" y="-361841"/>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946646" y="-18141"/>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6222150" y="-786452"/>
            <a:ext cx="4220614" cy="2896341"/>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713215" y="-313398"/>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6374415" y="-50410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09475" y="4787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743225" y="4798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641238" y="4798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1165425" y="46923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260375" y="4722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804231" y="3755025"/>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145679" y="46695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8" name="Google Shape;358;p30"/>
          <p:cNvSpPr/>
          <p:nvPr/>
        </p:nvSpPr>
        <p:spPr>
          <a:xfrm>
            <a:off x="787986" y="475060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3932015">
            <a:off x="7940276" y="394156"/>
            <a:ext cx="1552155" cy="526974"/>
          </a:xfrm>
          <a:custGeom>
            <a:avLst/>
            <a:gdLst/>
            <a:ahLst/>
            <a:cxnLst/>
            <a:rect l="l" t="t" r="r" b="b"/>
            <a:pathLst>
              <a:path w="3490" h="1237" extrusionOk="0">
                <a:moveTo>
                  <a:pt x="1199" y="0"/>
                </a:moveTo>
                <a:cubicBezTo>
                  <a:pt x="1035" y="0"/>
                  <a:pt x="872" y="18"/>
                  <a:pt x="722" y="62"/>
                </a:cubicBezTo>
                <a:cubicBezTo>
                  <a:pt x="506" y="124"/>
                  <a:pt x="62" y="296"/>
                  <a:pt x="37" y="561"/>
                </a:cubicBezTo>
                <a:cubicBezTo>
                  <a:pt x="0" y="944"/>
                  <a:pt x="679" y="1116"/>
                  <a:pt x="950" y="1166"/>
                </a:cubicBezTo>
                <a:cubicBezTo>
                  <a:pt x="1187" y="1208"/>
                  <a:pt x="1453" y="1236"/>
                  <a:pt x="1714" y="1236"/>
                </a:cubicBezTo>
                <a:cubicBezTo>
                  <a:pt x="1908" y="1236"/>
                  <a:pt x="2100" y="1221"/>
                  <a:pt x="2275" y="1184"/>
                </a:cubicBezTo>
                <a:cubicBezTo>
                  <a:pt x="2596" y="1122"/>
                  <a:pt x="3003" y="962"/>
                  <a:pt x="3219" y="709"/>
                </a:cubicBezTo>
                <a:cubicBezTo>
                  <a:pt x="3490" y="395"/>
                  <a:pt x="3243" y="179"/>
                  <a:pt x="2904" y="124"/>
                </a:cubicBezTo>
                <a:cubicBezTo>
                  <a:pt x="2605" y="73"/>
                  <a:pt x="2309" y="36"/>
                  <a:pt x="2022" y="36"/>
                </a:cubicBezTo>
                <a:cubicBezTo>
                  <a:pt x="1924" y="36"/>
                  <a:pt x="1828" y="40"/>
                  <a:pt x="1733" y="50"/>
                </a:cubicBezTo>
                <a:cubicBezTo>
                  <a:pt x="1560" y="21"/>
                  <a:pt x="1378" y="0"/>
                  <a:pt x="1199" y="0"/>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 name="Google Shape;21;p4"/>
          <p:cNvSpPr txBox="1">
            <a:spLocks noGrp="1"/>
          </p:cNvSpPr>
          <p:nvPr>
            <p:ph type="body" idx="1"/>
          </p:nvPr>
        </p:nvSpPr>
        <p:spPr>
          <a:xfrm>
            <a:off x="720000" y="1346200"/>
            <a:ext cx="7704000" cy="3285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solidFill>
                  <a:srgbClr val="434343"/>
                </a:solidFill>
              </a:defRPr>
            </a:lvl1pPr>
            <a:lvl2pPr marL="914400" lvl="1" indent="-304800" rtl="0">
              <a:lnSpc>
                <a:spcPct val="100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
        <p:nvSpPr>
          <p:cNvPr id="22" name="Google Shape;22;p4"/>
          <p:cNvSpPr/>
          <p:nvPr/>
        </p:nvSpPr>
        <p:spPr>
          <a:xfrm rot="1251466">
            <a:off x="8414724" y="4033554"/>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2700000">
            <a:off x="7070699" y="426009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308364" y="2942540"/>
            <a:ext cx="648912" cy="46905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063377" y="1858551"/>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676371" y="37484"/>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038365" y="2995270"/>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676366" y="4397669"/>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560015" y="-303298"/>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868981" y="3823400"/>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215821" y="20769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359"/>
        <p:cNvGrpSpPr/>
        <p:nvPr/>
      </p:nvGrpSpPr>
      <p:grpSpPr>
        <a:xfrm>
          <a:off x="0" y="0"/>
          <a:ext cx="0" cy="0"/>
          <a:chOff x="0" y="0"/>
          <a:chExt cx="0" cy="0"/>
        </a:xfrm>
      </p:grpSpPr>
      <p:sp>
        <p:nvSpPr>
          <p:cNvPr id="360" name="Google Shape;360;p31"/>
          <p:cNvSpPr/>
          <p:nvPr/>
        </p:nvSpPr>
        <p:spPr>
          <a:xfrm>
            <a:off x="51750" y="-348346"/>
            <a:ext cx="1471897" cy="1063975"/>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168379" y="405284"/>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8211412" y="2268857"/>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rot="3549485">
            <a:off x="8030745" y="3090449"/>
            <a:ext cx="2477700" cy="184327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5" name="Google Shape;365;p31"/>
          <p:cNvSpPr txBox="1">
            <a:spLocks noGrp="1"/>
          </p:cNvSpPr>
          <p:nvPr>
            <p:ph type="subTitle" idx="1"/>
          </p:nvPr>
        </p:nvSpPr>
        <p:spPr>
          <a:xfrm>
            <a:off x="4754000" y="1402875"/>
            <a:ext cx="3492900" cy="49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500"/>
              <a:buFont typeface="Rajdhani"/>
              <a:buNone/>
              <a:defRPr sz="2500" b="1">
                <a:solidFill>
                  <a:schemeClr val="dk2"/>
                </a:solidFill>
                <a:latin typeface="Rajdhani"/>
                <a:ea typeface="Rajdhani"/>
                <a:cs typeface="Rajdhani"/>
                <a:sym typeface="Rajdhani"/>
              </a:defRPr>
            </a:lvl1pPr>
            <a:lvl2pPr lvl="1" algn="ctr" rtl="0">
              <a:spcBef>
                <a:spcPts val="0"/>
              </a:spcBef>
              <a:spcAft>
                <a:spcPts val="0"/>
              </a:spcAft>
              <a:buClr>
                <a:schemeClr val="dk2"/>
              </a:buClr>
              <a:buSzPts val="2500"/>
              <a:buFont typeface="Rajdhani"/>
              <a:buNone/>
              <a:defRPr sz="2500" b="1">
                <a:solidFill>
                  <a:schemeClr val="dk2"/>
                </a:solidFill>
                <a:latin typeface="Rajdhani"/>
                <a:ea typeface="Rajdhani"/>
                <a:cs typeface="Rajdhani"/>
                <a:sym typeface="Rajdhani"/>
              </a:defRPr>
            </a:lvl2pPr>
            <a:lvl3pPr lvl="2"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3pPr>
            <a:lvl4pPr lvl="3"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4pPr>
            <a:lvl5pPr lvl="4"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5pPr>
            <a:lvl6pPr lvl="5"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6pPr>
            <a:lvl7pPr lvl="6"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7pPr>
            <a:lvl8pPr lvl="7"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8pPr>
            <a:lvl9pPr lvl="8" algn="ctr" rtl="0">
              <a:spcBef>
                <a:spcPts val="1600"/>
              </a:spcBef>
              <a:spcAft>
                <a:spcPts val="1600"/>
              </a:spcAft>
              <a:buClr>
                <a:schemeClr val="dk2"/>
              </a:buClr>
              <a:buSzPts val="2500"/>
              <a:buFont typeface="Rajdhani"/>
              <a:buNone/>
              <a:defRPr sz="2500" b="1">
                <a:solidFill>
                  <a:schemeClr val="dk2"/>
                </a:solidFill>
                <a:latin typeface="Rajdhani"/>
                <a:ea typeface="Rajdhani"/>
                <a:cs typeface="Rajdhani"/>
                <a:sym typeface="Rajdhani"/>
              </a:defRPr>
            </a:lvl9pPr>
          </a:lstStyle>
          <a:p>
            <a:endParaRPr/>
          </a:p>
        </p:txBody>
      </p:sp>
      <p:sp>
        <p:nvSpPr>
          <p:cNvPr id="366" name="Google Shape;366;p31"/>
          <p:cNvSpPr txBox="1">
            <a:spLocks noGrp="1"/>
          </p:cNvSpPr>
          <p:nvPr>
            <p:ph type="subTitle" idx="2"/>
          </p:nvPr>
        </p:nvSpPr>
        <p:spPr>
          <a:xfrm>
            <a:off x="4753988" y="1935744"/>
            <a:ext cx="3492900" cy="24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67" name="Google Shape;367;p31"/>
          <p:cNvSpPr txBox="1">
            <a:spLocks noGrp="1"/>
          </p:cNvSpPr>
          <p:nvPr>
            <p:ph type="subTitle" idx="3"/>
          </p:nvPr>
        </p:nvSpPr>
        <p:spPr>
          <a:xfrm>
            <a:off x="897025" y="1402875"/>
            <a:ext cx="3493200" cy="49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500"/>
              <a:buFont typeface="Rajdhani"/>
              <a:buNone/>
              <a:defRPr sz="2500" b="1">
                <a:solidFill>
                  <a:schemeClr val="dk2"/>
                </a:solidFill>
                <a:latin typeface="Rajdhani"/>
                <a:ea typeface="Rajdhani"/>
                <a:cs typeface="Rajdhani"/>
                <a:sym typeface="Rajdhani"/>
              </a:defRPr>
            </a:lvl1pPr>
            <a:lvl2pPr lvl="1" algn="ctr" rtl="0">
              <a:spcBef>
                <a:spcPts val="0"/>
              </a:spcBef>
              <a:spcAft>
                <a:spcPts val="0"/>
              </a:spcAft>
              <a:buClr>
                <a:schemeClr val="dk2"/>
              </a:buClr>
              <a:buSzPts val="2500"/>
              <a:buFont typeface="Rajdhani"/>
              <a:buNone/>
              <a:defRPr sz="2500" b="1">
                <a:solidFill>
                  <a:schemeClr val="dk2"/>
                </a:solidFill>
                <a:latin typeface="Rajdhani"/>
                <a:ea typeface="Rajdhani"/>
                <a:cs typeface="Rajdhani"/>
                <a:sym typeface="Rajdhani"/>
              </a:defRPr>
            </a:lvl2pPr>
            <a:lvl3pPr lvl="2"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3pPr>
            <a:lvl4pPr lvl="3"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4pPr>
            <a:lvl5pPr lvl="4"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5pPr>
            <a:lvl6pPr lvl="5"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6pPr>
            <a:lvl7pPr lvl="6"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7pPr>
            <a:lvl8pPr lvl="7" algn="ctr" rtl="0">
              <a:spcBef>
                <a:spcPts val="1600"/>
              </a:spcBef>
              <a:spcAft>
                <a:spcPts val="0"/>
              </a:spcAft>
              <a:buClr>
                <a:schemeClr val="dk2"/>
              </a:buClr>
              <a:buSzPts val="2500"/>
              <a:buFont typeface="Rajdhani"/>
              <a:buNone/>
              <a:defRPr sz="2500" b="1">
                <a:solidFill>
                  <a:schemeClr val="dk2"/>
                </a:solidFill>
                <a:latin typeface="Rajdhani"/>
                <a:ea typeface="Rajdhani"/>
                <a:cs typeface="Rajdhani"/>
                <a:sym typeface="Rajdhani"/>
              </a:defRPr>
            </a:lvl8pPr>
            <a:lvl9pPr lvl="8" algn="ctr" rtl="0">
              <a:spcBef>
                <a:spcPts val="1600"/>
              </a:spcBef>
              <a:spcAft>
                <a:spcPts val="1600"/>
              </a:spcAft>
              <a:buClr>
                <a:schemeClr val="dk2"/>
              </a:buClr>
              <a:buSzPts val="2500"/>
              <a:buFont typeface="Rajdhani"/>
              <a:buNone/>
              <a:defRPr sz="2500" b="1">
                <a:solidFill>
                  <a:schemeClr val="dk2"/>
                </a:solidFill>
                <a:latin typeface="Rajdhani"/>
                <a:ea typeface="Rajdhani"/>
                <a:cs typeface="Rajdhani"/>
                <a:sym typeface="Rajdhani"/>
              </a:defRPr>
            </a:lvl9pPr>
          </a:lstStyle>
          <a:p>
            <a:endParaRPr/>
          </a:p>
        </p:txBody>
      </p:sp>
      <p:sp>
        <p:nvSpPr>
          <p:cNvPr id="368" name="Google Shape;368;p31"/>
          <p:cNvSpPr txBox="1">
            <a:spLocks noGrp="1"/>
          </p:cNvSpPr>
          <p:nvPr>
            <p:ph type="subTitle" idx="4"/>
          </p:nvPr>
        </p:nvSpPr>
        <p:spPr>
          <a:xfrm>
            <a:off x="897238" y="1935707"/>
            <a:ext cx="3492900" cy="24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3">
  <p:cSld name="CUSTOM_6_3_1">
    <p:spTree>
      <p:nvGrpSpPr>
        <p:cNvPr id="1" name="Shape 369"/>
        <p:cNvGrpSpPr/>
        <p:nvPr/>
      </p:nvGrpSpPr>
      <p:grpSpPr>
        <a:xfrm>
          <a:off x="0" y="0"/>
          <a:ext cx="0" cy="0"/>
          <a:chOff x="0" y="0"/>
          <a:chExt cx="0" cy="0"/>
        </a:xfrm>
      </p:grpSpPr>
      <p:sp>
        <p:nvSpPr>
          <p:cNvPr id="370" name="Google Shape;370;p32"/>
          <p:cNvSpPr/>
          <p:nvPr/>
        </p:nvSpPr>
        <p:spPr>
          <a:xfrm rot="-2314199">
            <a:off x="7608071" y="-772664"/>
            <a:ext cx="2231722" cy="1660268"/>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688268" y="57470"/>
            <a:ext cx="802998" cy="58043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142064" y="11909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rot="7625110">
            <a:off x="-989725" y="-670178"/>
            <a:ext cx="1868926" cy="2035728"/>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75" name="Google Shape;375;p32"/>
          <p:cNvSpPr txBox="1">
            <a:spLocks noGrp="1"/>
          </p:cNvSpPr>
          <p:nvPr>
            <p:ph type="title" idx="2"/>
          </p:nvPr>
        </p:nvSpPr>
        <p:spPr>
          <a:xfrm>
            <a:off x="916487" y="2734900"/>
            <a:ext cx="2170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6" name="Google Shape;376;p32"/>
          <p:cNvSpPr txBox="1">
            <a:spLocks noGrp="1"/>
          </p:cNvSpPr>
          <p:nvPr>
            <p:ph type="subTitle" idx="1"/>
          </p:nvPr>
        </p:nvSpPr>
        <p:spPr>
          <a:xfrm>
            <a:off x="916511" y="3318003"/>
            <a:ext cx="2170800" cy="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7" name="Google Shape;377;p32"/>
          <p:cNvSpPr txBox="1">
            <a:spLocks noGrp="1"/>
          </p:cNvSpPr>
          <p:nvPr>
            <p:ph type="title" idx="3"/>
          </p:nvPr>
        </p:nvSpPr>
        <p:spPr>
          <a:xfrm>
            <a:off x="6056801" y="2734900"/>
            <a:ext cx="2170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8" name="Google Shape;378;p32"/>
          <p:cNvSpPr txBox="1">
            <a:spLocks noGrp="1"/>
          </p:cNvSpPr>
          <p:nvPr>
            <p:ph type="subTitle" idx="4"/>
          </p:nvPr>
        </p:nvSpPr>
        <p:spPr>
          <a:xfrm>
            <a:off x="6056800" y="3318003"/>
            <a:ext cx="2170800" cy="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9" name="Google Shape;379;p32"/>
          <p:cNvSpPr txBox="1">
            <a:spLocks noGrp="1"/>
          </p:cNvSpPr>
          <p:nvPr>
            <p:ph type="title" idx="5"/>
          </p:nvPr>
        </p:nvSpPr>
        <p:spPr>
          <a:xfrm>
            <a:off x="3486675" y="2734900"/>
            <a:ext cx="2170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0" name="Google Shape;380;p32"/>
          <p:cNvSpPr txBox="1">
            <a:spLocks noGrp="1"/>
          </p:cNvSpPr>
          <p:nvPr>
            <p:ph type="subTitle" idx="6"/>
          </p:nvPr>
        </p:nvSpPr>
        <p:spPr>
          <a:xfrm>
            <a:off x="3486681" y="3318003"/>
            <a:ext cx="2170800" cy="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7_2">
    <p:spTree>
      <p:nvGrpSpPr>
        <p:cNvPr id="1" name="Shape 381"/>
        <p:cNvGrpSpPr/>
        <p:nvPr/>
      </p:nvGrpSpPr>
      <p:grpSpPr>
        <a:xfrm>
          <a:off x="0" y="0"/>
          <a:ext cx="0" cy="0"/>
          <a:chOff x="0" y="0"/>
          <a:chExt cx="0" cy="0"/>
        </a:xfrm>
      </p:grpSpPr>
      <p:sp>
        <p:nvSpPr>
          <p:cNvPr id="382" name="Google Shape;382;p33"/>
          <p:cNvSpPr/>
          <p:nvPr/>
        </p:nvSpPr>
        <p:spPr>
          <a:xfrm rot="-1251466" flipH="1">
            <a:off x="7297668" y="-378358"/>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rot="-2700000" flipH="1">
            <a:off x="7687605" y="-151822"/>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rot="-9203483" flipH="1">
            <a:off x="-465692" y="-29838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flipH="1">
            <a:off x="-220241" y="405272"/>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87" name="Google Shape;387;p33"/>
          <p:cNvSpPr txBox="1">
            <a:spLocks noGrp="1"/>
          </p:cNvSpPr>
          <p:nvPr>
            <p:ph type="title" idx="2"/>
          </p:nvPr>
        </p:nvSpPr>
        <p:spPr>
          <a:xfrm>
            <a:off x="1101175"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8" name="Google Shape;388;p33"/>
          <p:cNvSpPr txBox="1">
            <a:spLocks noGrp="1"/>
          </p:cNvSpPr>
          <p:nvPr>
            <p:ph type="subTitle" idx="1"/>
          </p:nvPr>
        </p:nvSpPr>
        <p:spPr>
          <a:xfrm>
            <a:off x="1101175"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9" name="Google Shape;389;p33"/>
          <p:cNvSpPr txBox="1">
            <a:spLocks noGrp="1"/>
          </p:cNvSpPr>
          <p:nvPr>
            <p:ph type="title" idx="3"/>
          </p:nvPr>
        </p:nvSpPr>
        <p:spPr>
          <a:xfrm>
            <a:off x="3578963"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33"/>
          <p:cNvSpPr txBox="1">
            <a:spLocks noGrp="1"/>
          </p:cNvSpPr>
          <p:nvPr>
            <p:ph type="subTitle" idx="4"/>
          </p:nvPr>
        </p:nvSpPr>
        <p:spPr>
          <a:xfrm>
            <a:off x="3578950"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1" name="Google Shape;391;p33"/>
          <p:cNvSpPr txBox="1">
            <a:spLocks noGrp="1"/>
          </p:cNvSpPr>
          <p:nvPr>
            <p:ph type="title" idx="5"/>
          </p:nvPr>
        </p:nvSpPr>
        <p:spPr>
          <a:xfrm>
            <a:off x="2340088" y="32802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33"/>
          <p:cNvSpPr txBox="1">
            <a:spLocks noGrp="1"/>
          </p:cNvSpPr>
          <p:nvPr>
            <p:ph type="subTitle" idx="6"/>
          </p:nvPr>
        </p:nvSpPr>
        <p:spPr>
          <a:xfrm>
            <a:off x="2340088" y="3854346"/>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33"/>
          <p:cNvSpPr txBox="1">
            <a:spLocks noGrp="1"/>
          </p:cNvSpPr>
          <p:nvPr>
            <p:ph type="title" idx="7"/>
          </p:nvPr>
        </p:nvSpPr>
        <p:spPr>
          <a:xfrm>
            <a:off x="4817860" y="32802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4" name="Google Shape;394;p33"/>
          <p:cNvSpPr txBox="1">
            <a:spLocks noGrp="1"/>
          </p:cNvSpPr>
          <p:nvPr>
            <p:ph type="subTitle" idx="8"/>
          </p:nvPr>
        </p:nvSpPr>
        <p:spPr>
          <a:xfrm>
            <a:off x="4817910" y="3854346"/>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5" name="Google Shape;395;p33"/>
          <p:cNvSpPr txBox="1">
            <a:spLocks noGrp="1"/>
          </p:cNvSpPr>
          <p:nvPr>
            <p:ph type="title" idx="9"/>
          </p:nvPr>
        </p:nvSpPr>
        <p:spPr>
          <a:xfrm>
            <a:off x="6056739" y="1694450"/>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6" name="Google Shape;396;p33"/>
          <p:cNvSpPr txBox="1">
            <a:spLocks noGrp="1"/>
          </p:cNvSpPr>
          <p:nvPr>
            <p:ph type="subTitle" idx="13"/>
          </p:nvPr>
        </p:nvSpPr>
        <p:spPr>
          <a:xfrm>
            <a:off x="6056725" y="2266950"/>
            <a:ext cx="1986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2391900" y="3214450"/>
            <a:ext cx="43602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99" name="Google Shape;399;p34"/>
          <p:cNvSpPr txBox="1">
            <a:spLocks noGrp="1"/>
          </p:cNvSpPr>
          <p:nvPr>
            <p:ph type="subTitle" idx="1"/>
          </p:nvPr>
        </p:nvSpPr>
        <p:spPr>
          <a:xfrm>
            <a:off x="967500" y="1370650"/>
            <a:ext cx="7209000" cy="16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400" name="Google Shape;400;p34"/>
          <p:cNvSpPr/>
          <p:nvPr/>
        </p:nvSpPr>
        <p:spPr>
          <a:xfrm>
            <a:off x="-1509012" y="3742073"/>
            <a:ext cx="4220614" cy="2896341"/>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1373913" y="44767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1922263" y="4388563"/>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rot="1251466">
            <a:off x="8406849" y="2433292"/>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rot="2700000">
            <a:off x="1373911" y="424869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58573" y="3344038"/>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9203483">
            <a:off x="7493018" y="315472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1515203" y="4718906"/>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392231" y="4239925"/>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921096" y="38636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0" name="Google Shape;410;p34"/>
          <p:cNvSpPr/>
          <p:nvPr/>
        </p:nvSpPr>
        <p:spPr>
          <a:xfrm flipH="1">
            <a:off x="2559800" y="41757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2510850" y="41757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101114" y="3576715"/>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831115" y="3629445"/>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892025" y="33395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flipH="1">
            <a:off x="648825" y="3576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flipH="1">
            <a:off x="690825" y="3576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rot="5848463">
            <a:off x="3966181" y="-517765"/>
            <a:ext cx="1309330" cy="1394214"/>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3366871" y="-174078"/>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3854940" y="-693448"/>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5429750" y="-174075"/>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3032650" y="-540025"/>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5862650" y="3466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4696300" y="807900"/>
            <a:ext cx="3368100" cy="2524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25" name="Google Shape;425;p35"/>
          <p:cNvSpPr txBox="1">
            <a:spLocks noGrp="1"/>
          </p:cNvSpPr>
          <p:nvPr>
            <p:ph type="subTitle" idx="1"/>
          </p:nvPr>
        </p:nvSpPr>
        <p:spPr>
          <a:xfrm>
            <a:off x="4696300" y="3332125"/>
            <a:ext cx="3368100" cy="10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426" name="Google Shape;426;p35"/>
          <p:cNvSpPr>
            <a:spLocks noGrp="1"/>
          </p:cNvSpPr>
          <p:nvPr>
            <p:ph type="pic" idx="2"/>
          </p:nvPr>
        </p:nvSpPr>
        <p:spPr>
          <a:xfrm>
            <a:off x="958300" y="777450"/>
            <a:ext cx="3187800" cy="3588600"/>
          </a:xfrm>
          <a:prstGeom prst="roundRect">
            <a:avLst>
              <a:gd name="adj" fmla="val 16667"/>
            </a:avLst>
          </a:prstGeom>
          <a:noFill/>
          <a:ln>
            <a:noFill/>
          </a:ln>
        </p:spPr>
      </p:sp>
      <p:sp>
        <p:nvSpPr>
          <p:cNvPr id="427" name="Google Shape;427;p35"/>
          <p:cNvSpPr/>
          <p:nvPr/>
        </p:nvSpPr>
        <p:spPr>
          <a:xfrm>
            <a:off x="8248220" y="2340953"/>
            <a:ext cx="1090835" cy="78849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8224202" y="1416676"/>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8556265" y="1687920"/>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rot="9203483">
            <a:off x="-543407" y="200892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83671" y="2790322"/>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521398" y="2434483"/>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341450" y="1352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98210" y="245150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rot="1251466">
            <a:off x="3116412" y="3921554"/>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2970227" y="16659"/>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rot="2700000">
            <a:off x="1772386" y="414809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3082617" y="387641"/>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4000753" y="4265531"/>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2008900" y="16234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1060175" y="30378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3481525" y="23949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1178450" y="195902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430800" y="1533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585625" y="11936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3412888" y="3904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650125" y="1819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2061238" y="15561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3533550" y="2406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3948750" y="565613"/>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3135263" y="1544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3093563" y="1438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flipH="1">
            <a:off x="2720188" y="1844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2020150" y="33712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3449088" y="3904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944400" y="36795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1978150" y="369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1876163" y="369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3129238" y="43085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3224188" y="43390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2471443" y="4113100"/>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3011703" y="-33100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3575550" y="10185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1089246" y="35619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35"/>
          <p:cNvSpPr/>
          <p:nvPr/>
        </p:nvSpPr>
        <p:spPr>
          <a:xfrm>
            <a:off x="1178450" y="6526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flipH="1">
            <a:off x="692650" y="236355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flipH="1">
            <a:off x="816975" y="3275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flipH="1">
            <a:off x="858975" y="3275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3198963" y="48350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flipH="1">
            <a:off x="3288688" y="4899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flipH="1">
            <a:off x="3239738" y="4899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3417025" y="30378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2928225" y="8233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1124675" y="94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1650125" y="12049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flipH="1">
            <a:off x="748450" y="2427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flipH="1">
            <a:off x="3107375" y="219065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1705523" y="1433128"/>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2751798" y="436680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CUSTOM_14">
    <p:spTree>
      <p:nvGrpSpPr>
        <p:cNvPr id="1" name="Shape 480"/>
        <p:cNvGrpSpPr/>
        <p:nvPr/>
      </p:nvGrpSpPr>
      <p:grpSpPr>
        <a:xfrm>
          <a:off x="0" y="0"/>
          <a:ext cx="0" cy="0"/>
          <a:chOff x="0" y="0"/>
          <a:chExt cx="0" cy="0"/>
        </a:xfrm>
      </p:grpSpPr>
      <p:sp>
        <p:nvSpPr>
          <p:cNvPr id="481" name="Google Shape;481;p36"/>
          <p:cNvSpPr txBox="1">
            <a:spLocks noGrp="1"/>
          </p:cNvSpPr>
          <p:nvPr>
            <p:ph type="title" hasCustomPrompt="1"/>
          </p:nvPr>
        </p:nvSpPr>
        <p:spPr>
          <a:xfrm>
            <a:off x="2007450" y="650163"/>
            <a:ext cx="5129100" cy="133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82" name="Google Shape;482;p36"/>
          <p:cNvSpPr txBox="1">
            <a:spLocks noGrp="1"/>
          </p:cNvSpPr>
          <p:nvPr>
            <p:ph type="subTitle" idx="1"/>
          </p:nvPr>
        </p:nvSpPr>
        <p:spPr>
          <a:xfrm>
            <a:off x="2007450" y="1981863"/>
            <a:ext cx="51291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483" name="Google Shape;483;p36"/>
          <p:cNvSpPr txBox="1">
            <a:spLocks noGrp="1"/>
          </p:cNvSpPr>
          <p:nvPr>
            <p:ph type="title" idx="2" hasCustomPrompt="1"/>
          </p:nvPr>
        </p:nvSpPr>
        <p:spPr>
          <a:xfrm>
            <a:off x="2007450" y="2664538"/>
            <a:ext cx="5129100" cy="133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484" name="Google Shape;484;p36"/>
          <p:cNvSpPr txBox="1">
            <a:spLocks noGrp="1"/>
          </p:cNvSpPr>
          <p:nvPr>
            <p:ph type="subTitle" idx="3"/>
          </p:nvPr>
        </p:nvSpPr>
        <p:spPr>
          <a:xfrm>
            <a:off x="2007450" y="3996238"/>
            <a:ext cx="51291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485" name="Google Shape;485;p36"/>
          <p:cNvSpPr/>
          <p:nvPr/>
        </p:nvSpPr>
        <p:spPr>
          <a:xfrm>
            <a:off x="593240" y="4153809"/>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rot="-2700000" flipH="1">
            <a:off x="957507" y="4452716"/>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03089" y="440151"/>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rot="9203483">
            <a:off x="-1025594" y="-27440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067265" y="874507"/>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flipH="1">
            <a:off x="1197449" y="4331519"/>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379425" y="292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954363" y="3498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988113" y="3610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flipH="1">
            <a:off x="1590397" y="441335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242046" y="49374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6" name="Google Shape;496;p36"/>
          <p:cNvSpPr/>
          <p:nvPr/>
        </p:nvSpPr>
        <p:spPr>
          <a:xfrm flipH="1">
            <a:off x="884975" y="8217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flipH="1">
            <a:off x="926975" y="8217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032873" y="313266"/>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1251466" flipH="1">
            <a:off x="7211583" y="2559217"/>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7741629" y="3243203"/>
            <a:ext cx="1112192" cy="803922"/>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8497059" y="2067359"/>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9050967" y="2831666"/>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8580500" y="21575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7782975" y="2943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flipH="1">
            <a:off x="8632525" y="2168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9053638" y="285275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9137025" y="29452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9095325" y="28387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flipH="1">
            <a:off x="8646063" y="28866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7819175" y="2943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7499325" y="3347363"/>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7594275" y="33778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8027202" y="1981865"/>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flipH="1">
            <a:off x="6939057" y="2709175"/>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7569050" y="38739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flipH="1">
            <a:off x="7658775" y="3938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flipH="1">
            <a:off x="7609825" y="3938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8516000" y="28004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1">
  <p:cSld name="CUSTOM_14_1">
    <p:spTree>
      <p:nvGrpSpPr>
        <p:cNvPr id="1" name="Shape 519"/>
        <p:cNvGrpSpPr/>
        <p:nvPr/>
      </p:nvGrpSpPr>
      <p:grpSpPr>
        <a:xfrm>
          <a:off x="0" y="0"/>
          <a:ext cx="0" cy="0"/>
          <a:chOff x="0" y="0"/>
          <a:chExt cx="0" cy="0"/>
        </a:xfrm>
      </p:grpSpPr>
      <p:sp>
        <p:nvSpPr>
          <p:cNvPr id="520" name="Google Shape;520;p37"/>
          <p:cNvSpPr txBox="1">
            <a:spLocks noGrp="1"/>
          </p:cNvSpPr>
          <p:nvPr>
            <p:ph type="title" hasCustomPrompt="1"/>
          </p:nvPr>
        </p:nvSpPr>
        <p:spPr>
          <a:xfrm>
            <a:off x="815025" y="941125"/>
            <a:ext cx="36072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1" name="Google Shape;521;p37"/>
          <p:cNvSpPr txBox="1">
            <a:spLocks noGrp="1"/>
          </p:cNvSpPr>
          <p:nvPr>
            <p:ph type="subTitle" idx="1"/>
          </p:nvPr>
        </p:nvSpPr>
        <p:spPr>
          <a:xfrm>
            <a:off x="815025" y="1945449"/>
            <a:ext cx="3607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22" name="Google Shape;522;p37"/>
          <p:cNvSpPr txBox="1">
            <a:spLocks noGrp="1"/>
          </p:cNvSpPr>
          <p:nvPr>
            <p:ph type="title" idx="2" hasCustomPrompt="1"/>
          </p:nvPr>
        </p:nvSpPr>
        <p:spPr>
          <a:xfrm>
            <a:off x="4721775" y="941125"/>
            <a:ext cx="36072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3" name="Google Shape;523;p37"/>
          <p:cNvSpPr txBox="1">
            <a:spLocks noGrp="1"/>
          </p:cNvSpPr>
          <p:nvPr>
            <p:ph type="subTitle" idx="3"/>
          </p:nvPr>
        </p:nvSpPr>
        <p:spPr>
          <a:xfrm>
            <a:off x="4721775" y="1945449"/>
            <a:ext cx="3607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rgbClr val="413F3F"/>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24" name="Google Shape;524;p37"/>
          <p:cNvSpPr txBox="1">
            <a:spLocks noGrp="1"/>
          </p:cNvSpPr>
          <p:nvPr>
            <p:ph type="title" idx="4" hasCustomPrompt="1"/>
          </p:nvPr>
        </p:nvSpPr>
        <p:spPr>
          <a:xfrm>
            <a:off x="815025" y="2799025"/>
            <a:ext cx="36072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5" name="Google Shape;525;p37"/>
          <p:cNvSpPr txBox="1">
            <a:spLocks noGrp="1"/>
          </p:cNvSpPr>
          <p:nvPr>
            <p:ph type="subTitle" idx="5"/>
          </p:nvPr>
        </p:nvSpPr>
        <p:spPr>
          <a:xfrm>
            <a:off x="815025" y="3803349"/>
            <a:ext cx="3607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26" name="Google Shape;526;p37"/>
          <p:cNvSpPr txBox="1">
            <a:spLocks noGrp="1"/>
          </p:cNvSpPr>
          <p:nvPr>
            <p:ph type="title" idx="6" hasCustomPrompt="1"/>
          </p:nvPr>
        </p:nvSpPr>
        <p:spPr>
          <a:xfrm>
            <a:off x="4721775" y="2799025"/>
            <a:ext cx="36072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7" name="Google Shape;527;p37"/>
          <p:cNvSpPr txBox="1">
            <a:spLocks noGrp="1"/>
          </p:cNvSpPr>
          <p:nvPr>
            <p:ph type="subTitle" idx="7"/>
          </p:nvPr>
        </p:nvSpPr>
        <p:spPr>
          <a:xfrm>
            <a:off x="4721775" y="3803349"/>
            <a:ext cx="3607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28" name="Google Shape;528;p37"/>
          <p:cNvSpPr/>
          <p:nvPr/>
        </p:nvSpPr>
        <p:spPr>
          <a:xfrm rot="1251466">
            <a:off x="2461012" y="4339092"/>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rot="2700000">
            <a:off x="2871986" y="4422328"/>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440964" y="4557476"/>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3866556" y="5166125"/>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54015" y="412935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rot="-3544086">
            <a:off x="2731490" y="-781543"/>
            <a:ext cx="1309356" cy="1394211"/>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rot="9203483">
            <a:off x="3527106" y="-520280"/>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706084" y="-319328"/>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3064527" y="-404823"/>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4389238" y="-333725"/>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015188" y="-2663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4211638" y="-148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11_2">
    <p:spTree>
      <p:nvGrpSpPr>
        <p:cNvPr id="1" name="Shape 540"/>
        <p:cNvGrpSpPr/>
        <p:nvPr/>
      </p:nvGrpSpPr>
      <p:grpSpPr>
        <a:xfrm>
          <a:off x="0" y="0"/>
          <a:ext cx="0" cy="0"/>
          <a:chOff x="0" y="0"/>
          <a:chExt cx="0" cy="0"/>
        </a:xfrm>
      </p:grpSpPr>
      <p:sp>
        <p:nvSpPr>
          <p:cNvPr id="541" name="Google Shape;541;p38"/>
          <p:cNvSpPr/>
          <p:nvPr/>
        </p:nvSpPr>
        <p:spPr>
          <a:xfrm>
            <a:off x="7890879" y="385776"/>
            <a:ext cx="1080041" cy="879952"/>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543" name="Google Shape;543;p38"/>
          <p:cNvSpPr/>
          <p:nvPr/>
        </p:nvSpPr>
        <p:spPr>
          <a:xfrm rot="-5825018">
            <a:off x="-467388" y="-279712"/>
            <a:ext cx="1410778" cy="1030346"/>
          </a:xfrm>
          <a:custGeom>
            <a:avLst/>
            <a:gdLst/>
            <a:ahLst/>
            <a:cxnLst/>
            <a:rect l="l" t="t" r="r" b="b"/>
            <a:pathLst>
              <a:path w="14669" h="7136" extrusionOk="0">
                <a:moveTo>
                  <a:pt x="4516" y="1"/>
                </a:moveTo>
                <a:cubicBezTo>
                  <a:pt x="4061" y="1"/>
                  <a:pt x="3606" y="15"/>
                  <a:pt x="3151" y="42"/>
                </a:cubicBezTo>
                <a:cubicBezTo>
                  <a:pt x="2196" y="98"/>
                  <a:pt x="1129" y="283"/>
                  <a:pt x="593" y="1053"/>
                </a:cubicBezTo>
                <a:cubicBezTo>
                  <a:pt x="1" y="1898"/>
                  <a:pt x="321" y="3069"/>
                  <a:pt x="858" y="3945"/>
                </a:cubicBezTo>
                <a:cubicBezTo>
                  <a:pt x="2258" y="6250"/>
                  <a:pt x="4367" y="7136"/>
                  <a:pt x="6807" y="7136"/>
                </a:cubicBezTo>
                <a:cubicBezTo>
                  <a:pt x="7310" y="7136"/>
                  <a:pt x="7827" y="7098"/>
                  <a:pt x="8355" y="7028"/>
                </a:cubicBezTo>
                <a:cubicBezTo>
                  <a:pt x="8965" y="6941"/>
                  <a:pt x="9557" y="6806"/>
                  <a:pt x="10112" y="6602"/>
                </a:cubicBezTo>
                <a:cubicBezTo>
                  <a:pt x="12147" y="5844"/>
                  <a:pt x="14668" y="2132"/>
                  <a:pt x="11580" y="1121"/>
                </a:cubicBezTo>
                <a:cubicBezTo>
                  <a:pt x="9305" y="380"/>
                  <a:pt x="6910" y="1"/>
                  <a:pt x="4516"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rot="626153">
            <a:off x="102372" y="291011"/>
            <a:ext cx="694098" cy="1069480"/>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rot="3932015">
            <a:off x="8065501" y="394156"/>
            <a:ext cx="1552155" cy="526974"/>
          </a:xfrm>
          <a:custGeom>
            <a:avLst/>
            <a:gdLst/>
            <a:ahLst/>
            <a:cxnLst/>
            <a:rect l="l" t="t" r="r" b="b"/>
            <a:pathLst>
              <a:path w="3490" h="1237" extrusionOk="0">
                <a:moveTo>
                  <a:pt x="1199" y="0"/>
                </a:moveTo>
                <a:cubicBezTo>
                  <a:pt x="1035" y="0"/>
                  <a:pt x="872" y="18"/>
                  <a:pt x="722" y="62"/>
                </a:cubicBezTo>
                <a:cubicBezTo>
                  <a:pt x="506" y="124"/>
                  <a:pt x="62" y="296"/>
                  <a:pt x="37" y="561"/>
                </a:cubicBezTo>
                <a:cubicBezTo>
                  <a:pt x="0" y="944"/>
                  <a:pt x="679" y="1116"/>
                  <a:pt x="950" y="1166"/>
                </a:cubicBezTo>
                <a:cubicBezTo>
                  <a:pt x="1187" y="1208"/>
                  <a:pt x="1453" y="1236"/>
                  <a:pt x="1714" y="1236"/>
                </a:cubicBezTo>
                <a:cubicBezTo>
                  <a:pt x="1908" y="1236"/>
                  <a:pt x="2100" y="1221"/>
                  <a:pt x="2275" y="1184"/>
                </a:cubicBezTo>
                <a:cubicBezTo>
                  <a:pt x="2596" y="1122"/>
                  <a:pt x="3003" y="962"/>
                  <a:pt x="3219" y="709"/>
                </a:cubicBezTo>
                <a:cubicBezTo>
                  <a:pt x="3490" y="395"/>
                  <a:pt x="3243" y="179"/>
                  <a:pt x="2904" y="124"/>
                </a:cubicBezTo>
                <a:cubicBezTo>
                  <a:pt x="2605" y="73"/>
                  <a:pt x="2309" y="36"/>
                  <a:pt x="2022" y="36"/>
                </a:cubicBezTo>
                <a:cubicBezTo>
                  <a:pt x="1924" y="36"/>
                  <a:pt x="1828" y="40"/>
                  <a:pt x="1733" y="50"/>
                </a:cubicBezTo>
                <a:cubicBezTo>
                  <a:pt x="1560" y="21"/>
                  <a:pt x="1378" y="0"/>
                  <a:pt x="1199" y="0"/>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txBox="1">
            <a:spLocks noGrp="1"/>
          </p:cNvSpPr>
          <p:nvPr>
            <p:ph type="subTitle" idx="1"/>
          </p:nvPr>
        </p:nvSpPr>
        <p:spPr>
          <a:xfrm>
            <a:off x="2070450" y="4111475"/>
            <a:ext cx="50031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547"/>
        <p:cNvGrpSpPr/>
        <p:nvPr/>
      </p:nvGrpSpPr>
      <p:grpSpPr>
        <a:xfrm>
          <a:off x="0" y="0"/>
          <a:ext cx="0" cy="0"/>
          <a:chOff x="0" y="0"/>
          <a:chExt cx="0" cy="0"/>
        </a:xfrm>
      </p:grpSpPr>
      <p:sp>
        <p:nvSpPr>
          <p:cNvPr id="548" name="Google Shape;548;p39"/>
          <p:cNvSpPr txBox="1">
            <a:spLocks noGrp="1"/>
          </p:cNvSpPr>
          <p:nvPr>
            <p:ph type="title" hasCustomPrompt="1"/>
          </p:nvPr>
        </p:nvSpPr>
        <p:spPr>
          <a:xfrm flipH="1">
            <a:off x="621725" y="1532925"/>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49" name="Google Shape;549;p39"/>
          <p:cNvSpPr txBox="1">
            <a:spLocks noGrp="1"/>
          </p:cNvSpPr>
          <p:nvPr>
            <p:ph type="title" idx="2"/>
          </p:nvPr>
        </p:nvSpPr>
        <p:spPr>
          <a:xfrm flipH="1">
            <a:off x="4820313" y="1575375"/>
            <a:ext cx="1470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0" name="Google Shape;550;p39"/>
          <p:cNvSpPr txBox="1">
            <a:spLocks noGrp="1"/>
          </p:cNvSpPr>
          <p:nvPr>
            <p:ph type="subTitle" idx="1"/>
          </p:nvPr>
        </p:nvSpPr>
        <p:spPr>
          <a:xfrm flipH="1">
            <a:off x="6617200" y="1575375"/>
            <a:ext cx="190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1" name="Google Shape;551;p39"/>
          <p:cNvSpPr txBox="1">
            <a:spLocks noGrp="1"/>
          </p:cNvSpPr>
          <p:nvPr>
            <p:ph type="title" idx="3" hasCustomPrompt="1"/>
          </p:nvPr>
        </p:nvSpPr>
        <p:spPr>
          <a:xfrm flipH="1">
            <a:off x="621725" y="2741958"/>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2" name="Google Shape;552;p39"/>
          <p:cNvSpPr txBox="1">
            <a:spLocks noGrp="1"/>
          </p:cNvSpPr>
          <p:nvPr>
            <p:ph type="title" idx="4"/>
          </p:nvPr>
        </p:nvSpPr>
        <p:spPr>
          <a:xfrm flipH="1">
            <a:off x="4820313" y="2784406"/>
            <a:ext cx="1470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3" name="Google Shape;553;p39"/>
          <p:cNvSpPr txBox="1">
            <a:spLocks noGrp="1"/>
          </p:cNvSpPr>
          <p:nvPr>
            <p:ph type="subTitle" idx="5"/>
          </p:nvPr>
        </p:nvSpPr>
        <p:spPr>
          <a:xfrm flipH="1">
            <a:off x="6617200" y="2784406"/>
            <a:ext cx="190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4" name="Google Shape;554;p39"/>
          <p:cNvSpPr txBox="1">
            <a:spLocks noGrp="1"/>
          </p:cNvSpPr>
          <p:nvPr>
            <p:ph type="title" idx="6" hasCustomPrompt="1"/>
          </p:nvPr>
        </p:nvSpPr>
        <p:spPr>
          <a:xfrm flipH="1">
            <a:off x="621725" y="3950978"/>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55" name="Google Shape;555;p39"/>
          <p:cNvSpPr txBox="1">
            <a:spLocks noGrp="1"/>
          </p:cNvSpPr>
          <p:nvPr>
            <p:ph type="title" idx="7"/>
          </p:nvPr>
        </p:nvSpPr>
        <p:spPr>
          <a:xfrm flipH="1">
            <a:off x="4820313" y="3993425"/>
            <a:ext cx="1470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6" name="Google Shape;556;p39"/>
          <p:cNvSpPr txBox="1">
            <a:spLocks noGrp="1"/>
          </p:cNvSpPr>
          <p:nvPr>
            <p:ph type="subTitle" idx="8"/>
          </p:nvPr>
        </p:nvSpPr>
        <p:spPr>
          <a:xfrm flipH="1">
            <a:off x="6617200" y="3993425"/>
            <a:ext cx="1905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7" name="Google Shape;557;p39"/>
          <p:cNvSpPr txBox="1">
            <a:spLocks noGrp="1"/>
          </p:cNvSpPr>
          <p:nvPr>
            <p:ph type="title" idx="9"/>
          </p:nvPr>
        </p:nvSpPr>
        <p:spPr>
          <a:xfrm>
            <a:off x="720075" y="387000"/>
            <a:ext cx="7704000" cy="7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58" name="Google Shape;558;p39"/>
          <p:cNvSpPr/>
          <p:nvPr/>
        </p:nvSpPr>
        <p:spPr>
          <a:xfrm rot="1251466">
            <a:off x="139387" y="-249008"/>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8312552" y="173359"/>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rot="2700000">
            <a:off x="-1204639" y="-22472"/>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7860046" y="16997"/>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966273" y="-193417"/>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9680467" y="17679"/>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10036900" y="6228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flipH="1">
            <a:off x="10088925" y="6340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8416625" y="8023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9690638" y="-227262"/>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8458313" y="788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flipH="1">
            <a:off x="9275563" y="726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390190" y="-68498"/>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167574" y="274088"/>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8594531" y="875312"/>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8964890" y="-152812"/>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8940300" y="3685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flipH="1">
            <a:off x="9662750" y="41853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442923" y="2725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042523" y="1598351"/>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75825" y="20977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3">
  <p:cSld name="CUSTOM_15_1">
    <p:spTree>
      <p:nvGrpSpPr>
        <p:cNvPr id="1" name="Shape 579"/>
        <p:cNvGrpSpPr/>
        <p:nvPr/>
      </p:nvGrpSpPr>
      <p:grpSpPr>
        <a:xfrm>
          <a:off x="0" y="0"/>
          <a:ext cx="0" cy="0"/>
          <a:chOff x="0" y="0"/>
          <a:chExt cx="0" cy="0"/>
        </a:xfrm>
      </p:grpSpPr>
      <p:sp>
        <p:nvSpPr>
          <p:cNvPr id="580" name="Google Shape;580;p40"/>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581" name="Google Shape;581;p40"/>
          <p:cNvSpPr txBox="1">
            <a:spLocks noGrp="1"/>
          </p:cNvSpPr>
          <p:nvPr>
            <p:ph type="title" idx="2"/>
          </p:nvPr>
        </p:nvSpPr>
        <p:spPr>
          <a:xfrm>
            <a:off x="720078" y="3444750"/>
            <a:ext cx="18855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2" name="Google Shape;582;p40"/>
          <p:cNvSpPr txBox="1">
            <a:spLocks noGrp="1"/>
          </p:cNvSpPr>
          <p:nvPr>
            <p:ph type="subTitle" idx="1"/>
          </p:nvPr>
        </p:nvSpPr>
        <p:spPr>
          <a:xfrm>
            <a:off x="720078" y="3871250"/>
            <a:ext cx="18855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3" name="Google Shape;583;p40"/>
          <p:cNvSpPr txBox="1">
            <a:spLocks noGrp="1"/>
          </p:cNvSpPr>
          <p:nvPr>
            <p:ph type="title" idx="3"/>
          </p:nvPr>
        </p:nvSpPr>
        <p:spPr>
          <a:xfrm>
            <a:off x="2659627" y="3444750"/>
            <a:ext cx="18855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4" name="Google Shape;584;p40"/>
          <p:cNvSpPr txBox="1">
            <a:spLocks noGrp="1"/>
          </p:cNvSpPr>
          <p:nvPr>
            <p:ph type="subTitle" idx="4"/>
          </p:nvPr>
        </p:nvSpPr>
        <p:spPr>
          <a:xfrm>
            <a:off x="2659627" y="3871250"/>
            <a:ext cx="18855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5" name="Google Shape;585;p40"/>
          <p:cNvSpPr txBox="1">
            <a:spLocks noGrp="1"/>
          </p:cNvSpPr>
          <p:nvPr>
            <p:ph type="title" idx="5"/>
          </p:nvPr>
        </p:nvSpPr>
        <p:spPr>
          <a:xfrm>
            <a:off x="4599176" y="3444750"/>
            <a:ext cx="18855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6" name="Google Shape;586;p40"/>
          <p:cNvSpPr txBox="1">
            <a:spLocks noGrp="1"/>
          </p:cNvSpPr>
          <p:nvPr>
            <p:ph type="subTitle" idx="6"/>
          </p:nvPr>
        </p:nvSpPr>
        <p:spPr>
          <a:xfrm>
            <a:off x="4599176" y="3871250"/>
            <a:ext cx="18855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7" name="Google Shape;587;p40"/>
          <p:cNvSpPr txBox="1">
            <a:spLocks noGrp="1"/>
          </p:cNvSpPr>
          <p:nvPr>
            <p:ph type="title" idx="7"/>
          </p:nvPr>
        </p:nvSpPr>
        <p:spPr>
          <a:xfrm>
            <a:off x="6538724" y="3444750"/>
            <a:ext cx="1885500" cy="42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8" name="Google Shape;588;p40"/>
          <p:cNvSpPr txBox="1">
            <a:spLocks noGrp="1"/>
          </p:cNvSpPr>
          <p:nvPr>
            <p:ph type="subTitle" idx="8"/>
          </p:nvPr>
        </p:nvSpPr>
        <p:spPr>
          <a:xfrm>
            <a:off x="6538724" y="3871250"/>
            <a:ext cx="18855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9" name="Google Shape;589;p40"/>
          <p:cNvSpPr txBox="1">
            <a:spLocks noGrp="1"/>
          </p:cNvSpPr>
          <p:nvPr>
            <p:ph type="title" idx="9" hasCustomPrompt="1"/>
          </p:nvPr>
        </p:nvSpPr>
        <p:spPr>
          <a:xfrm flipH="1">
            <a:off x="1041978" y="1877525"/>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0" name="Google Shape;590;p40"/>
          <p:cNvSpPr txBox="1">
            <a:spLocks noGrp="1"/>
          </p:cNvSpPr>
          <p:nvPr>
            <p:ph type="title" idx="13" hasCustomPrompt="1"/>
          </p:nvPr>
        </p:nvSpPr>
        <p:spPr>
          <a:xfrm flipH="1">
            <a:off x="2981527" y="1877525"/>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1" name="Google Shape;591;p40"/>
          <p:cNvSpPr txBox="1">
            <a:spLocks noGrp="1"/>
          </p:cNvSpPr>
          <p:nvPr>
            <p:ph type="title" idx="14" hasCustomPrompt="1"/>
          </p:nvPr>
        </p:nvSpPr>
        <p:spPr>
          <a:xfrm flipH="1">
            <a:off x="4921076" y="1877525"/>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2" name="Google Shape;592;p40"/>
          <p:cNvSpPr txBox="1">
            <a:spLocks noGrp="1"/>
          </p:cNvSpPr>
          <p:nvPr>
            <p:ph type="title" idx="15" hasCustomPrompt="1"/>
          </p:nvPr>
        </p:nvSpPr>
        <p:spPr>
          <a:xfrm flipH="1">
            <a:off x="6860624" y="1877525"/>
            <a:ext cx="12417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3" name="Google Shape;593;p40"/>
          <p:cNvSpPr/>
          <p:nvPr/>
        </p:nvSpPr>
        <p:spPr>
          <a:xfrm flipH="1">
            <a:off x="244913" y="26456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132663" y="7497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185000" y="682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151300" y="-658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rot="1251466">
            <a:off x="8745399" y="1840429"/>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954548" y="712934"/>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8614789" y="1971790"/>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8538152" y="400276"/>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rot="9203483">
            <a:off x="-959307" y="-39665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383827" y="-254673"/>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8849726" y="468876"/>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83571" y="-287903"/>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51750" y="78321"/>
            <a:ext cx="881636" cy="637297"/>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575996" y="-152478"/>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080412" y="-152468"/>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3549485">
            <a:off x="-1009205" y="-49026"/>
            <a:ext cx="2477700" cy="184327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8" name="Google Shape;38;p5"/>
          <p:cNvSpPr txBox="1">
            <a:spLocks noGrp="1"/>
          </p:cNvSpPr>
          <p:nvPr>
            <p:ph type="title" idx="2"/>
          </p:nvPr>
        </p:nvSpPr>
        <p:spPr>
          <a:xfrm>
            <a:off x="1700700" y="2702750"/>
            <a:ext cx="194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00" b="1"/>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9" name="Google Shape;39;p5"/>
          <p:cNvSpPr txBox="1">
            <a:spLocks noGrp="1"/>
          </p:cNvSpPr>
          <p:nvPr>
            <p:ph type="title" idx="3"/>
          </p:nvPr>
        </p:nvSpPr>
        <p:spPr>
          <a:xfrm>
            <a:off x="5499550" y="2702750"/>
            <a:ext cx="1943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00" b="1"/>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0" name="Google Shape;40;p5"/>
          <p:cNvSpPr txBox="1">
            <a:spLocks noGrp="1"/>
          </p:cNvSpPr>
          <p:nvPr>
            <p:ph type="subTitle" idx="1"/>
          </p:nvPr>
        </p:nvSpPr>
        <p:spPr>
          <a:xfrm>
            <a:off x="5100100" y="331740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4"/>
          </p:nvPr>
        </p:nvSpPr>
        <p:spPr>
          <a:xfrm>
            <a:off x="1301300" y="331740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eight columns">
  <p:cSld name="CUSTOM_12">
    <p:spTree>
      <p:nvGrpSpPr>
        <p:cNvPr id="1" name="Shape 605"/>
        <p:cNvGrpSpPr/>
        <p:nvPr/>
      </p:nvGrpSpPr>
      <p:grpSpPr>
        <a:xfrm>
          <a:off x="0" y="0"/>
          <a:ext cx="0" cy="0"/>
          <a:chOff x="0" y="0"/>
          <a:chExt cx="0" cy="0"/>
        </a:xfrm>
      </p:grpSpPr>
      <p:sp>
        <p:nvSpPr>
          <p:cNvPr id="606" name="Google Shape;606;p41"/>
          <p:cNvSpPr txBox="1">
            <a:spLocks noGrp="1"/>
          </p:cNvSpPr>
          <p:nvPr>
            <p:ph type="title"/>
          </p:nvPr>
        </p:nvSpPr>
        <p:spPr>
          <a:xfrm>
            <a:off x="713100" y="387000"/>
            <a:ext cx="7717800" cy="7272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atin typeface="Rubik"/>
                <a:ea typeface="Rubik"/>
                <a:cs typeface="Rubik"/>
                <a:sym typeface="Rubik"/>
              </a:defRPr>
            </a:lvl2pPr>
            <a:lvl3pPr lvl="2" rtl="0">
              <a:spcBef>
                <a:spcPts val="0"/>
              </a:spcBef>
              <a:spcAft>
                <a:spcPts val="0"/>
              </a:spcAft>
              <a:buSzPts val="4000"/>
              <a:buNone/>
              <a:defRPr>
                <a:latin typeface="Rubik"/>
                <a:ea typeface="Rubik"/>
                <a:cs typeface="Rubik"/>
                <a:sym typeface="Rubik"/>
              </a:defRPr>
            </a:lvl3pPr>
            <a:lvl4pPr lvl="3" rtl="0">
              <a:spcBef>
                <a:spcPts val="0"/>
              </a:spcBef>
              <a:spcAft>
                <a:spcPts val="0"/>
              </a:spcAft>
              <a:buSzPts val="4000"/>
              <a:buNone/>
              <a:defRPr>
                <a:latin typeface="Rubik"/>
                <a:ea typeface="Rubik"/>
                <a:cs typeface="Rubik"/>
                <a:sym typeface="Rubik"/>
              </a:defRPr>
            </a:lvl4pPr>
            <a:lvl5pPr lvl="4" rtl="0">
              <a:spcBef>
                <a:spcPts val="0"/>
              </a:spcBef>
              <a:spcAft>
                <a:spcPts val="0"/>
              </a:spcAft>
              <a:buSzPts val="4000"/>
              <a:buNone/>
              <a:defRPr>
                <a:latin typeface="Rubik"/>
                <a:ea typeface="Rubik"/>
                <a:cs typeface="Rubik"/>
                <a:sym typeface="Rubik"/>
              </a:defRPr>
            </a:lvl5pPr>
            <a:lvl6pPr lvl="5" rtl="0">
              <a:spcBef>
                <a:spcPts val="0"/>
              </a:spcBef>
              <a:spcAft>
                <a:spcPts val="0"/>
              </a:spcAft>
              <a:buSzPts val="4000"/>
              <a:buNone/>
              <a:defRPr>
                <a:latin typeface="Rubik"/>
                <a:ea typeface="Rubik"/>
                <a:cs typeface="Rubik"/>
                <a:sym typeface="Rubik"/>
              </a:defRPr>
            </a:lvl6pPr>
            <a:lvl7pPr lvl="6" rtl="0">
              <a:spcBef>
                <a:spcPts val="0"/>
              </a:spcBef>
              <a:spcAft>
                <a:spcPts val="0"/>
              </a:spcAft>
              <a:buSzPts val="4000"/>
              <a:buNone/>
              <a:defRPr>
                <a:latin typeface="Rubik"/>
                <a:ea typeface="Rubik"/>
                <a:cs typeface="Rubik"/>
                <a:sym typeface="Rubik"/>
              </a:defRPr>
            </a:lvl7pPr>
            <a:lvl8pPr lvl="7" rtl="0">
              <a:spcBef>
                <a:spcPts val="0"/>
              </a:spcBef>
              <a:spcAft>
                <a:spcPts val="0"/>
              </a:spcAft>
              <a:buSzPts val="4000"/>
              <a:buNone/>
              <a:defRPr>
                <a:latin typeface="Rubik"/>
                <a:ea typeface="Rubik"/>
                <a:cs typeface="Rubik"/>
                <a:sym typeface="Rubik"/>
              </a:defRPr>
            </a:lvl8pPr>
            <a:lvl9pPr lvl="8" rtl="0">
              <a:spcBef>
                <a:spcPts val="0"/>
              </a:spcBef>
              <a:spcAft>
                <a:spcPts val="0"/>
              </a:spcAft>
              <a:buSzPts val="4000"/>
              <a:buNone/>
              <a:defRPr>
                <a:latin typeface="Rubik"/>
                <a:ea typeface="Rubik"/>
                <a:cs typeface="Rubik"/>
                <a:sym typeface="Rubik"/>
              </a:defRPr>
            </a:lvl9pPr>
          </a:lstStyle>
          <a:p>
            <a:endParaRPr/>
          </a:p>
        </p:txBody>
      </p:sp>
      <p:sp>
        <p:nvSpPr>
          <p:cNvPr id="607" name="Google Shape;607;p41"/>
          <p:cNvSpPr txBox="1">
            <a:spLocks noGrp="1"/>
          </p:cNvSpPr>
          <p:nvPr>
            <p:ph type="subTitle" idx="1"/>
          </p:nvPr>
        </p:nvSpPr>
        <p:spPr>
          <a:xfrm>
            <a:off x="1881350" y="1354039"/>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08" name="Google Shape;608;p41"/>
          <p:cNvSpPr txBox="1">
            <a:spLocks noGrp="1"/>
          </p:cNvSpPr>
          <p:nvPr>
            <p:ph type="title" idx="2" hasCustomPrompt="1"/>
          </p:nvPr>
        </p:nvSpPr>
        <p:spPr>
          <a:xfrm>
            <a:off x="842150" y="1442838"/>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09" name="Google Shape;609;p41"/>
          <p:cNvSpPr txBox="1">
            <a:spLocks noGrp="1"/>
          </p:cNvSpPr>
          <p:nvPr>
            <p:ph type="subTitle" idx="3"/>
          </p:nvPr>
        </p:nvSpPr>
        <p:spPr>
          <a:xfrm>
            <a:off x="1881350" y="2186488"/>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0" name="Google Shape;610;p41"/>
          <p:cNvSpPr txBox="1">
            <a:spLocks noGrp="1"/>
          </p:cNvSpPr>
          <p:nvPr>
            <p:ph type="title" idx="4" hasCustomPrompt="1"/>
          </p:nvPr>
        </p:nvSpPr>
        <p:spPr>
          <a:xfrm>
            <a:off x="842150" y="2275288"/>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1" name="Google Shape;611;p41"/>
          <p:cNvSpPr txBox="1">
            <a:spLocks noGrp="1"/>
          </p:cNvSpPr>
          <p:nvPr>
            <p:ph type="subTitle" idx="5"/>
          </p:nvPr>
        </p:nvSpPr>
        <p:spPr>
          <a:xfrm>
            <a:off x="1881350" y="3025125"/>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2" name="Google Shape;612;p41"/>
          <p:cNvSpPr txBox="1">
            <a:spLocks noGrp="1"/>
          </p:cNvSpPr>
          <p:nvPr>
            <p:ph type="title" idx="6" hasCustomPrompt="1"/>
          </p:nvPr>
        </p:nvSpPr>
        <p:spPr>
          <a:xfrm>
            <a:off x="842150" y="3113925"/>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3" name="Google Shape;613;p41"/>
          <p:cNvSpPr txBox="1">
            <a:spLocks noGrp="1"/>
          </p:cNvSpPr>
          <p:nvPr>
            <p:ph type="subTitle" idx="7"/>
          </p:nvPr>
        </p:nvSpPr>
        <p:spPr>
          <a:xfrm>
            <a:off x="1881350" y="3863800"/>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4" name="Google Shape;614;p41"/>
          <p:cNvSpPr txBox="1">
            <a:spLocks noGrp="1"/>
          </p:cNvSpPr>
          <p:nvPr>
            <p:ph type="title" idx="8" hasCustomPrompt="1"/>
          </p:nvPr>
        </p:nvSpPr>
        <p:spPr>
          <a:xfrm>
            <a:off x="842150" y="3952575"/>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5" name="Google Shape;615;p41"/>
          <p:cNvSpPr txBox="1">
            <a:spLocks noGrp="1"/>
          </p:cNvSpPr>
          <p:nvPr>
            <p:ph type="subTitle" idx="9"/>
          </p:nvPr>
        </p:nvSpPr>
        <p:spPr>
          <a:xfrm>
            <a:off x="5770350" y="1354039"/>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6" name="Google Shape;616;p41"/>
          <p:cNvSpPr txBox="1">
            <a:spLocks noGrp="1"/>
          </p:cNvSpPr>
          <p:nvPr>
            <p:ph type="title" idx="13" hasCustomPrompt="1"/>
          </p:nvPr>
        </p:nvSpPr>
        <p:spPr>
          <a:xfrm>
            <a:off x="4731150" y="1442838"/>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7" name="Google Shape;617;p41"/>
          <p:cNvSpPr txBox="1">
            <a:spLocks noGrp="1"/>
          </p:cNvSpPr>
          <p:nvPr>
            <p:ph type="subTitle" idx="14"/>
          </p:nvPr>
        </p:nvSpPr>
        <p:spPr>
          <a:xfrm>
            <a:off x="5770350" y="2186488"/>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18" name="Google Shape;618;p41"/>
          <p:cNvSpPr txBox="1">
            <a:spLocks noGrp="1"/>
          </p:cNvSpPr>
          <p:nvPr>
            <p:ph type="title" idx="15" hasCustomPrompt="1"/>
          </p:nvPr>
        </p:nvSpPr>
        <p:spPr>
          <a:xfrm>
            <a:off x="4731150" y="2275288"/>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9" name="Google Shape;619;p41"/>
          <p:cNvSpPr txBox="1">
            <a:spLocks noGrp="1"/>
          </p:cNvSpPr>
          <p:nvPr>
            <p:ph type="subTitle" idx="16"/>
          </p:nvPr>
        </p:nvSpPr>
        <p:spPr>
          <a:xfrm>
            <a:off x="5770350" y="3025125"/>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20" name="Google Shape;620;p41"/>
          <p:cNvSpPr txBox="1">
            <a:spLocks noGrp="1"/>
          </p:cNvSpPr>
          <p:nvPr>
            <p:ph type="title" idx="17" hasCustomPrompt="1"/>
          </p:nvPr>
        </p:nvSpPr>
        <p:spPr>
          <a:xfrm>
            <a:off x="4731150" y="3113925"/>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21" name="Google Shape;621;p41"/>
          <p:cNvSpPr txBox="1">
            <a:spLocks noGrp="1"/>
          </p:cNvSpPr>
          <p:nvPr>
            <p:ph type="subTitle" idx="18"/>
          </p:nvPr>
        </p:nvSpPr>
        <p:spPr>
          <a:xfrm>
            <a:off x="5770350" y="3863800"/>
            <a:ext cx="2531400" cy="61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622" name="Google Shape;622;p41"/>
          <p:cNvSpPr txBox="1">
            <a:spLocks noGrp="1"/>
          </p:cNvSpPr>
          <p:nvPr>
            <p:ph type="title" idx="19" hasCustomPrompt="1"/>
          </p:nvPr>
        </p:nvSpPr>
        <p:spPr>
          <a:xfrm>
            <a:off x="4731150" y="3952575"/>
            <a:ext cx="1039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4">
  <p:cSld name="CUSTOM_6_3_1_1">
    <p:spTree>
      <p:nvGrpSpPr>
        <p:cNvPr id="1" name="Shape 623"/>
        <p:cNvGrpSpPr/>
        <p:nvPr/>
      </p:nvGrpSpPr>
      <p:grpSpPr>
        <a:xfrm>
          <a:off x="0" y="0"/>
          <a:ext cx="0" cy="0"/>
          <a:chOff x="0" y="0"/>
          <a:chExt cx="0" cy="0"/>
        </a:xfrm>
      </p:grpSpPr>
      <p:sp>
        <p:nvSpPr>
          <p:cNvPr id="624" name="Google Shape;624;p42"/>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25" name="Google Shape;625;p42"/>
          <p:cNvSpPr txBox="1">
            <a:spLocks noGrp="1"/>
          </p:cNvSpPr>
          <p:nvPr>
            <p:ph type="title" idx="2"/>
          </p:nvPr>
        </p:nvSpPr>
        <p:spPr>
          <a:xfrm>
            <a:off x="967487" y="3403525"/>
            <a:ext cx="206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6" name="Google Shape;626;p42"/>
          <p:cNvSpPr txBox="1">
            <a:spLocks noGrp="1"/>
          </p:cNvSpPr>
          <p:nvPr>
            <p:ph type="subTitle" idx="1"/>
          </p:nvPr>
        </p:nvSpPr>
        <p:spPr>
          <a:xfrm>
            <a:off x="967510" y="3965151"/>
            <a:ext cx="20688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7" name="Google Shape;627;p42"/>
          <p:cNvSpPr txBox="1">
            <a:spLocks noGrp="1"/>
          </p:cNvSpPr>
          <p:nvPr>
            <p:ph type="title" idx="3"/>
          </p:nvPr>
        </p:nvSpPr>
        <p:spPr>
          <a:xfrm>
            <a:off x="6107775" y="3403525"/>
            <a:ext cx="206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8" name="Google Shape;628;p42"/>
          <p:cNvSpPr txBox="1">
            <a:spLocks noGrp="1"/>
          </p:cNvSpPr>
          <p:nvPr>
            <p:ph type="subTitle" idx="4"/>
          </p:nvPr>
        </p:nvSpPr>
        <p:spPr>
          <a:xfrm>
            <a:off x="6107775" y="3965151"/>
            <a:ext cx="20688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9" name="Google Shape;629;p42"/>
          <p:cNvSpPr txBox="1">
            <a:spLocks noGrp="1"/>
          </p:cNvSpPr>
          <p:nvPr>
            <p:ph type="title" idx="5"/>
          </p:nvPr>
        </p:nvSpPr>
        <p:spPr>
          <a:xfrm>
            <a:off x="3537675" y="3403525"/>
            <a:ext cx="206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 name="Google Shape;630;p42"/>
          <p:cNvSpPr txBox="1">
            <a:spLocks noGrp="1"/>
          </p:cNvSpPr>
          <p:nvPr>
            <p:ph type="subTitle" idx="6"/>
          </p:nvPr>
        </p:nvSpPr>
        <p:spPr>
          <a:xfrm>
            <a:off x="3537681" y="3965151"/>
            <a:ext cx="2068800" cy="5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31" name="Google Shape;631;p42"/>
          <p:cNvSpPr/>
          <p:nvPr/>
        </p:nvSpPr>
        <p:spPr>
          <a:xfrm>
            <a:off x="619063" y="4688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flipH="1">
            <a:off x="671088" y="4801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flipH="1">
            <a:off x="244913" y="26456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132663" y="7497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554563" y="6599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185000" y="682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151300" y="-658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7600" y="43275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1063789" y="157328"/>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902873" y="386988"/>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rot="9203483">
            <a:off x="-395857" y="-54615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872400" y="2756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388874" y="-138487"/>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flipH="1">
            <a:off x="386600" y="6802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flipH="1">
            <a:off x="442400" y="7437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9049963" y="2657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flipH="1">
            <a:off x="9101988" y="2769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flipH="1">
            <a:off x="8675813" y="6143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8563563" y="546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8985463" y="4567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8615900" y="479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8827675" y="568438"/>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rot="1251466">
            <a:off x="8261374" y="213929"/>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rot="2700000">
            <a:off x="6844224" y="-213147"/>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8431056" y="319000"/>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8270800" y="4738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flipH="1">
            <a:off x="8360525" y="538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flipH="1">
            <a:off x="8311575" y="538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8304786" y="63985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2">
  <p:cSld name="CUSTOM_6_4">
    <p:spTree>
      <p:nvGrpSpPr>
        <p:cNvPr id="1" name="Shape 660"/>
        <p:cNvGrpSpPr/>
        <p:nvPr/>
      </p:nvGrpSpPr>
      <p:grpSpPr>
        <a:xfrm>
          <a:off x="0" y="0"/>
          <a:ext cx="0" cy="0"/>
          <a:chOff x="0" y="0"/>
          <a:chExt cx="0" cy="0"/>
        </a:xfrm>
      </p:grpSpPr>
      <p:sp>
        <p:nvSpPr>
          <p:cNvPr id="661" name="Google Shape;661;p43"/>
          <p:cNvSpPr/>
          <p:nvPr/>
        </p:nvSpPr>
        <p:spPr>
          <a:xfrm>
            <a:off x="-69764" y="10288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rot="7625110">
            <a:off x="-689675" y="-800128"/>
            <a:ext cx="1868926" cy="2035728"/>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7796601" y="591228"/>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8131676" y="-37032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66" name="Google Shape;666;p43"/>
          <p:cNvSpPr txBox="1">
            <a:spLocks noGrp="1"/>
          </p:cNvSpPr>
          <p:nvPr>
            <p:ph type="title" idx="2"/>
          </p:nvPr>
        </p:nvSpPr>
        <p:spPr>
          <a:xfrm>
            <a:off x="1698900" y="2236188"/>
            <a:ext cx="2342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7" name="Google Shape;667;p43"/>
          <p:cNvSpPr txBox="1">
            <a:spLocks noGrp="1"/>
          </p:cNvSpPr>
          <p:nvPr>
            <p:ph type="subTitle" idx="1"/>
          </p:nvPr>
        </p:nvSpPr>
        <p:spPr>
          <a:xfrm>
            <a:off x="1698825" y="1432513"/>
            <a:ext cx="23424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8" name="Google Shape;668;p43"/>
          <p:cNvSpPr txBox="1">
            <a:spLocks noGrp="1"/>
          </p:cNvSpPr>
          <p:nvPr>
            <p:ph type="title" idx="3"/>
          </p:nvPr>
        </p:nvSpPr>
        <p:spPr>
          <a:xfrm>
            <a:off x="5102700" y="2236188"/>
            <a:ext cx="2342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9" name="Google Shape;669;p43"/>
          <p:cNvSpPr txBox="1">
            <a:spLocks noGrp="1"/>
          </p:cNvSpPr>
          <p:nvPr>
            <p:ph type="subTitle" idx="4"/>
          </p:nvPr>
        </p:nvSpPr>
        <p:spPr>
          <a:xfrm>
            <a:off x="5102625" y="1432513"/>
            <a:ext cx="23424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0" name="Google Shape;670;p43"/>
          <p:cNvSpPr txBox="1">
            <a:spLocks noGrp="1"/>
          </p:cNvSpPr>
          <p:nvPr>
            <p:ph type="title" idx="5"/>
          </p:nvPr>
        </p:nvSpPr>
        <p:spPr>
          <a:xfrm>
            <a:off x="1698900" y="3940513"/>
            <a:ext cx="2342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1" name="Google Shape;671;p43"/>
          <p:cNvSpPr txBox="1">
            <a:spLocks noGrp="1"/>
          </p:cNvSpPr>
          <p:nvPr>
            <p:ph type="subTitle" idx="6"/>
          </p:nvPr>
        </p:nvSpPr>
        <p:spPr>
          <a:xfrm>
            <a:off x="1698825" y="3136838"/>
            <a:ext cx="23424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2" name="Google Shape;672;p43"/>
          <p:cNvSpPr txBox="1">
            <a:spLocks noGrp="1"/>
          </p:cNvSpPr>
          <p:nvPr>
            <p:ph type="title" idx="7"/>
          </p:nvPr>
        </p:nvSpPr>
        <p:spPr>
          <a:xfrm>
            <a:off x="5102700" y="3940513"/>
            <a:ext cx="2342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3" name="Google Shape;673;p43"/>
          <p:cNvSpPr txBox="1">
            <a:spLocks noGrp="1"/>
          </p:cNvSpPr>
          <p:nvPr>
            <p:ph type="subTitle" idx="8"/>
          </p:nvPr>
        </p:nvSpPr>
        <p:spPr>
          <a:xfrm>
            <a:off x="5102625" y="3136838"/>
            <a:ext cx="23424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74"/>
        <p:cNvGrpSpPr/>
        <p:nvPr/>
      </p:nvGrpSpPr>
      <p:grpSpPr>
        <a:xfrm>
          <a:off x="0" y="0"/>
          <a:ext cx="0" cy="0"/>
          <a:chOff x="0" y="0"/>
          <a:chExt cx="0" cy="0"/>
        </a:xfrm>
      </p:grpSpPr>
      <p:sp>
        <p:nvSpPr>
          <p:cNvPr id="675" name="Google Shape;675;p44"/>
          <p:cNvSpPr/>
          <p:nvPr/>
        </p:nvSpPr>
        <p:spPr>
          <a:xfrm rot="5696534">
            <a:off x="6763055" y="-54254"/>
            <a:ext cx="736264" cy="469054"/>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rot="-7372874">
            <a:off x="7294728" y="-1025029"/>
            <a:ext cx="1868925" cy="2035730"/>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txBox="1">
            <a:spLocks noGrp="1"/>
          </p:cNvSpPr>
          <p:nvPr>
            <p:ph type="title"/>
          </p:nvPr>
        </p:nvSpPr>
        <p:spPr>
          <a:xfrm>
            <a:off x="4917476" y="1686725"/>
            <a:ext cx="286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78" name="Google Shape;678;p44"/>
          <p:cNvSpPr txBox="1">
            <a:spLocks noGrp="1"/>
          </p:cNvSpPr>
          <p:nvPr>
            <p:ph type="subTitle" idx="1"/>
          </p:nvPr>
        </p:nvSpPr>
        <p:spPr>
          <a:xfrm>
            <a:off x="4917476" y="2367772"/>
            <a:ext cx="2861100" cy="108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679" name="Google Shape;679;p44"/>
          <p:cNvGrpSpPr/>
          <p:nvPr/>
        </p:nvGrpSpPr>
        <p:grpSpPr>
          <a:xfrm>
            <a:off x="1422603" y="4459855"/>
            <a:ext cx="2609277" cy="1163242"/>
            <a:chOff x="7468003" y="2690080"/>
            <a:chExt cx="2609277" cy="1163242"/>
          </a:xfrm>
        </p:grpSpPr>
        <p:sp>
          <p:nvSpPr>
            <p:cNvPr id="680" name="Google Shape;680;p44"/>
            <p:cNvSpPr/>
            <p:nvPr/>
          </p:nvSpPr>
          <p:spPr>
            <a:xfrm>
              <a:off x="7468003" y="2785573"/>
              <a:ext cx="1676004" cy="1067749"/>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8724006" y="2690080"/>
              <a:ext cx="1353273" cy="542502"/>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4"/>
          <p:cNvSpPr/>
          <p:nvPr/>
        </p:nvSpPr>
        <p:spPr>
          <a:xfrm>
            <a:off x="1610423" y="267897"/>
            <a:ext cx="1893579" cy="1885963"/>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rot="2097555">
            <a:off x="7272014" y="3977230"/>
            <a:ext cx="1668561" cy="1253731"/>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8206650" y="980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flipH="1">
            <a:off x="8258675" y="1092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flipH="1">
            <a:off x="7832500" y="-106287"/>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8142150" y="2890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7772588" y="3115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2748025" y="330475"/>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7713300" y="-717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rot="2026133">
            <a:off x="496306" y="2296954"/>
            <a:ext cx="1461144" cy="1866795"/>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909275" y="24014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flipH="1">
            <a:off x="535125" y="21971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422875" y="26822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844775" y="25924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475213" y="26149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872925" y="42467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925263" y="4179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626900" y="18128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300700" y="22685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701"/>
        <p:cNvGrpSpPr/>
        <p:nvPr/>
      </p:nvGrpSpPr>
      <p:grpSpPr>
        <a:xfrm>
          <a:off x="0" y="0"/>
          <a:ext cx="0" cy="0"/>
          <a:chOff x="0" y="0"/>
          <a:chExt cx="0" cy="0"/>
        </a:xfrm>
      </p:grpSpPr>
      <p:sp>
        <p:nvSpPr>
          <p:cNvPr id="702" name="Google Shape;702;p45"/>
          <p:cNvSpPr/>
          <p:nvPr/>
        </p:nvSpPr>
        <p:spPr>
          <a:xfrm rot="3044019">
            <a:off x="7452663" y="3953917"/>
            <a:ext cx="1863795" cy="2431239"/>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rot="-2700000">
            <a:off x="8294930" y="3946528"/>
            <a:ext cx="983446" cy="704832"/>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txBox="1"/>
          <p:nvPr/>
        </p:nvSpPr>
        <p:spPr>
          <a:xfrm>
            <a:off x="720000" y="3484800"/>
            <a:ext cx="3024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Rubik"/>
                <a:ea typeface="Rubik"/>
                <a:cs typeface="Rubik"/>
                <a:sym typeface="Rubik"/>
              </a:rPr>
              <a:t>CREDITS: This presentation template was created by </a:t>
            </a:r>
            <a:r>
              <a:rPr lang="en" sz="1000" b="1">
                <a:solidFill>
                  <a:schemeClr val="dk1"/>
                </a:solidFill>
                <a:uFill>
                  <a:noFill/>
                </a:uFill>
                <a:latin typeface="Rubik"/>
                <a:ea typeface="Rubik"/>
                <a:cs typeface="Rubik"/>
                <a:sym typeface="Rubik"/>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Rubik"/>
                <a:ea typeface="Rubik"/>
                <a:cs typeface="Rubik"/>
                <a:sym typeface="Rubik"/>
              </a:rPr>
              <a:t>, including icons by </a:t>
            </a:r>
            <a:r>
              <a:rPr lang="en" sz="1000" b="1">
                <a:solidFill>
                  <a:schemeClr val="dk1"/>
                </a:solidFill>
                <a:uFill>
                  <a:noFill/>
                </a:uFill>
                <a:latin typeface="Rubik"/>
                <a:ea typeface="Rubik"/>
                <a:cs typeface="Rubik"/>
                <a:sym typeface="Rubik"/>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b="1">
                <a:solidFill>
                  <a:schemeClr val="dk1"/>
                </a:solidFill>
                <a:latin typeface="Rubik"/>
                <a:ea typeface="Rubik"/>
                <a:cs typeface="Rubik"/>
                <a:sym typeface="Rubik"/>
              </a:rPr>
              <a:t> </a:t>
            </a:r>
            <a:r>
              <a:rPr lang="en" sz="1000">
                <a:solidFill>
                  <a:schemeClr val="dk1"/>
                </a:solidFill>
                <a:latin typeface="Rubik"/>
                <a:ea typeface="Rubik"/>
                <a:cs typeface="Rubik"/>
                <a:sym typeface="Rubik"/>
              </a:rPr>
              <a:t>and infographics &amp; images by </a:t>
            </a:r>
            <a:r>
              <a:rPr lang="en" sz="1000" b="1">
                <a:solidFill>
                  <a:schemeClr val="dk1"/>
                </a:solidFill>
                <a:uFill>
                  <a:noFill/>
                </a:uFill>
                <a:latin typeface="Rubik"/>
                <a:ea typeface="Rubik"/>
                <a:cs typeface="Rubik"/>
                <a:sym typeface="Rubik"/>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a:solidFill>
                <a:schemeClr val="dk1"/>
              </a:solidFill>
              <a:latin typeface="Rubik"/>
              <a:ea typeface="Rubik"/>
              <a:cs typeface="Rubik"/>
              <a:sym typeface="Rubik"/>
            </a:endParaRPr>
          </a:p>
        </p:txBody>
      </p:sp>
      <p:sp>
        <p:nvSpPr>
          <p:cNvPr id="705" name="Google Shape;705;p45"/>
          <p:cNvSpPr txBox="1">
            <a:spLocks noGrp="1"/>
          </p:cNvSpPr>
          <p:nvPr>
            <p:ph type="title"/>
          </p:nvPr>
        </p:nvSpPr>
        <p:spPr>
          <a:xfrm>
            <a:off x="713100" y="864450"/>
            <a:ext cx="38589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60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06" name="Google Shape;706;p45"/>
          <p:cNvSpPr txBox="1">
            <a:spLocks noGrp="1"/>
          </p:cNvSpPr>
          <p:nvPr>
            <p:ph type="subTitle" idx="1"/>
          </p:nvPr>
        </p:nvSpPr>
        <p:spPr>
          <a:xfrm>
            <a:off x="720000" y="18710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7" name="Google Shape;707;p45"/>
          <p:cNvSpPr/>
          <p:nvPr/>
        </p:nvSpPr>
        <p:spPr>
          <a:xfrm>
            <a:off x="2019775" y="2"/>
            <a:ext cx="1855025" cy="560224"/>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rot="-8742796">
            <a:off x="1720264" y="119765"/>
            <a:ext cx="648913"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9"/>
        <p:cNvGrpSpPr/>
        <p:nvPr/>
      </p:nvGrpSpPr>
      <p:grpSpPr>
        <a:xfrm>
          <a:off x="0" y="0"/>
          <a:ext cx="0" cy="0"/>
          <a:chOff x="0" y="0"/>
          <a:chExt cx="0" cy="0"/>
        </a:xfrm>
      </p:grpSpPr>
      <p:sp>
        <p:nvSpPr>
          <p:cNvPr id="710" name="Google Shape;710;p46"/>
          <p:cNvSpPr/>
          <p:nvPr/>
        </p:nvSpPr>
        <p:spPr>
          <a:xfrm rot="-917216">
            <a:off x="5863399" y="-473395"/>
            <a:ext cx="2031822" cy="1313005"/>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A5A1C9">
              <a:alpha val="7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rot="5183073">
            <a:off x="-456832" y="-904642"/>
            <a:ext cx="1883043" cy="2175513"/>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rot="5400000">
            <a:off x="6788101" y="-502600"/>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a:off x="8032346" y="1581409"/>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rot="9203483">
            <a:off x="637793" y="-11710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5"/>
        <p:cNvGrpSpPr/>
        <p:nvPr/>
      </p:nvGrpSpPr>
      <p:grpSpPr>
        <a:xfrm>
          <a:off x="0" y="0"/>
          <a:ext cx="0" cy="0"/>
          <a:chOff x="0" y="0"/>
          <a:chExt cx="0" cy="0"/>
        </a:xfrm>
      </p:grpSpPr>
      <p:sp>
        <p:nvSpPr>
          <p:cNvPr id="716" name="Google Shape;716;p47"/>
          <p:cNvSpPr/>
          <p:nvPr/>
        </p:nvSpPr>
        <p:spPr>
          <a:xfrm>
            <a:off x="-69764" y="10288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rot="7625110">
            <a:off x="-689675" y="-800128"/>
            <a:ext cx="1868926" cy="2035728"/>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7796601" y="591228"/>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a:off x="8131676" y="-37032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rot="4322199">
            <a:off x="1668608" y="4271875"/>
            <a:ext cx="2246500" cy="2392156"/>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721"/>
        <p:cNvGrpSpPr/>
        <p:nvPr/>
      </p:nvGrpSpPr>
      <p:grpSpPr>
        <a:xfrm>
          <a:off x="0" y="0"/>
          <a:ext cx="0" cy="0"/>
          <a:chOff x="0" y="0"/>
          <a:chExt cx="0" cy="0"/>
        </a:xfrm>
      </p:grpSpPr>
      <p:sp>
        <p:nvSpPr>
          <p:cNvPr id="722" name="Google Shape;722;p48"/>
          <p:cNvSpPr/>
          <p:nvPr/>
        </p:nvSpPr>
        <p:spPr>
          <a:xfrm>
            <a:off x="51750" y="78321"/>
            <a:ext cx="881636" cy="637297"/>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7575996" y="-152478"/>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8080412" y="-152468"/>
            <a:ext cx="1301302" cy="940633"/>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rgbClr val="F5CFCF">
              <a:alpha val="4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8"/>
          <p:cNvSpPr/>
          <p:nvPr/>
        </p:nvSpPr>
        <p:spPr>
          <a:xfrm rot="3549485">
            <a:off x="-1009205" y="-49026"/>
            <a:ext cx="2477700" cy="184327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726"/>
        <p:cNvGrpSpPr/>
        <p:nvPr/>
      </p:nvGrpSpPr>
      <p:grpSpPr>
        <a:xfrm>
          <a:off x="0" y="0"/>
          <a:ext cx="0" cy="0"/>
          <a:chOff x="0" y="0"/>
          <a:chExt cx="0" cy="0"/>
        </a:xfrm>
      </p:grpSpPr>
      <p:sp>
        <p:nvSpPr>
          <p:cNvPr id="727" name="Google Shape;727;p49"/>
          <p:cNvSpPr/>
          <p:nvPr/>
        </p:nvSpPr>
        <p:spPr>
          <a:xfrm>
            <a:off x="7799476" y="-876750"/>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9"/>
          <p:cNvSpPr/>
          <p:nvPr/>
        </p:nvSpPr>
        <p:spPr>
          <a:xfrm>
            <a:off x="7627796" y="-34091"/>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9"/>
          <p:cNvSpPr/>
          <p:nvPr/>
        </p:nvSpPr>
        <p:spPr>
          <a:xfrm>
            <a:off x="-1953874" y="-1363525"/>
            <a:ext cx="4463646" cy="3636677"/>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9"/>
          <p:cNvSpPr/>
          <p:nvPr/>
        </p:nvSpPr>
        <p:spPr>
          <a:xfrm rot="10448147">
            <a:off x="-60240" y="972602"/>
            <a:ext cx="1029231" cy="2392159"/>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p:nvPr/>
        </p:nvSpPr>
        <p:spPr>
          <a:xfrm rot="4256764">
            <a:off x="8485780" y="375284"/>
            <a:ext cx="789190" cy="460312"/>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7035663">
            <a:off x="34423" y="-427231"/>
            <a:ext cx="1123381" cy="1223639"/>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rgbClr val="B0ABC9">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05029" y="346734"/>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430897" y="-101754"/>
            <a:ext cx="898964" cy="572698"/>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grpSp>
        <p:nvGrpSpPr>
          <p:cNvPr id="49" name="Google Shape;49;p7"/>
          <p:cNvGrpSpPr/>
          <p:nvPr/>
        </p:nvGrpSpPr>
        <p:grpSpPr>
          <a:xfrm>
            <a:off x="1422603" y="4459855"/>
            <a:ext cx="2609277" cy="1163242"/>
            <a:chOff x="7468003" y="2690080"/>
            <a:chExt cx="2609277" cy="1163242"/>
          </a:xfrm>
        </p:grpSpPr>
        <p:sp>
          <p:nvSpPr>
            <p:cNvPr id="50" name="Google Shape;50;p7"/>
            <p:cNvSpPr/>
            <p:nvPr/>
          </p:nvSpPr>
          <p:spPr>
            <a:xfrm>
              <a:off x="7468003" y="2785573"/>
              <a:ext cx="1676004" cy="1067749"/>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rgbClr val="EF92A4">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8724006" y="2690080"/>
              <a:ext cx="1353273" cy="542502"/>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rgbClr val="A5A1C9">
                <a:alpha val="7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53" name="Google Shape;53;p7"/>
          <p:cNvSpPr txBox="1">
            <a:spLocks noGrp="1"/>
          </p:cNvSpPr>
          <p:nvPr>
            <p:ph type="title"/>
          </p:nvPr>
        </p:nvSpPr>
        <p:spPr>
          <a:xfrm>
            <a:off x="720000" y="680100"/>
            <a:ext cx="3852000" cy="12441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603800" y="989425"/>
            <a:ext cx="48426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a:off x="-663174" y="-1064925"/>
            <a:ext cx="4463646" cy="3636677"/>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rgbClr val="F1BDBC">
              <a:alpha val="57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2530425" y="1717900"/>
            <a:ext cx="4083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9"/>
          <p:cNvSpPr txBox="1">
            <a:spLocks noGrp="1"/>
          </p:cNvSpPr>
          <p:nvPr>
            <p:ph type="subTitle" idx="1"/>
          </p:nvPr>
        </p:nvSpPr>
        <p:spPr>
          <a:xfrm>
            <a:off x="2691775" y="2731325"/>
            <a:ext cx="3760800" cy="12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388850" y="691800"/>
            <a:ext cx="4194300" cy="10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6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Rajdhani"/>
              <a:buNone/>
              <a:defRPr sz="4000">
                <a:solidFill>
                  <a:schemeClr val="dk2"/>
                </a:solidFill>
                <a:latin typeface="Rajdhani"/>
                <a:ea typeface="Rajdhani"/>
                <a:cs typeface="Rajdhani"/>
                <a:sym typeface="Rajdhani"/>
              </a:defRPr>
            </a:lvl1pPr>
            <a:lvl2pPr lvl="1"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2pPr>
            <a:lvl3pPr lvl="2"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3pPr>
            <a:lvl4pPr lvl="3"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4pPr>
            <a:lvl5pPr lvl="4"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5pPr>
            <a:lvl6pPr lvl="5"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6pPr>
            <a:lvl7pPr lvl="6"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7pPr>
            <a:lvl8pPr lvl="7"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8pPr>
            <a:lvl9pPr lvl="8" rtl="0">
              <a:spcBef>
                <a:spcPts val="0"/>
              </a:spcBef>
              <a:spcAft>
                <a:spcPts val="0"/>
              </a:spcAft>
              <a:buClr>
                <a:schemeClr val="dk1"/>
              </a:buClr>
              <a:buSzPts val="4000"/>
              <a:buFont typeface="Rajdhani"/>
              <a:buNone/>
              <a:defRPr sz="4000">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gif"/><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comments" Target="../comments/comment1.xml"/><Relationship Id="rId5" Type="http://schemas.openxmlformats.org/officeDocument/2006/relationships/hyperlink" Target="https://www.sciencedirect.com/science/article/pii/S138994572030361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6"/>
          <p:cNvSpPr/>
          <p:nvPr/>
        </p:nvSpPr>
        <p:spPr>
          <a:xfrm rot="1251466">
            <a:off x="2387524" y="3197754"/>
            <a:ext cx="1123380" cy="12236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6"/>
          <p:cNvSpPr/>
          <p:nvPr/>
        </p:nvSpPr>
        <p:spPr>
          <a:xfrm>
            <a:off x="2947802" y="823359"/>
            <a:ext cx="1309345" cy="1394230"/>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6"/>
          <p:cNvSpPr/>
          <p:nvPr/>
        </p:nvSpPr>
        <p:spPr>
          <a:xfrm rot="2700000">
            <a:off x="1043499" y="3424291"/>
            <a:ext cx="2077469" cy="1382437"/>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6"/>
          <p:cNvSpPr/>
          <p:nvPr/>
        </p:nvSpPr>
        <p:spPr>
          <a:xfrm>
            <a:off x="269264" y="3275015"/>
            <a:ext cx="648912" cy="469059"/>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6"/>
          <p:cNvSpPr/>
          <p:nvPr/>
        </p:nvSpPr>
        <p:spPr>
          <a:xfrm>
            <a:off x="24277" y="2191026"/>
            <a:ext cx="1485460" cy="1210231"/>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6"/>
          <p:cNvSpPr/>
          <p:nvPr/>
        </p:nvSpPr>
        <p:spPr>
          <a:xfrm rot="9203483">
            <a:off x="316318" y="466045"/>
            <a:ext cx="2031822" cy="131300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6"/>
          <p:cNvSpPr/>
          <p:nvPr/>
        </p:nvSpPr>
        <p:spPr>
          <a:xfrm>
            <a:off x="2495296" y="666997"/>
            <a:ext cx="986218" cy="706818"/>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6"/>
          <p:cNvSpPr/>
          <p:nvPr/>
        </p:nvSpPr>
        <p:spPr>
          <a:xfrm>
            <a:off x="3839325" y="3507875"/>
            <a:ext cx="4924903" cy="603396"/>
          </a:xfrm>
          <a:custGeom>
            <a:avLst/>
            <a:gdLst/>
            <a:ahLst/>
            <a:cxnLst/>
            <a:rect l="l" t="t" r="r" b="b"/>
            <a:pathLst>
              <a:path w="26673" h="3734" extrusionOk="0">
                <a:moveTo>
                  <a:pt x="14523" y="1"/>
                </a:moveTo>
                <a:cubicBezTo>
                  <a:pt x="12014" y="1"/>
                  <a:pt x="9503" y="83"/>
                  <a:pt x="7017" y="218"/>
                </a:cubicBezTo>
                <a:cubicBezTo>
                  <a:pt x="5753" y="280"/>
                  <a:pt x="4495" y="366"/>
                  <a:pt x="3250" y="539"/>
                </a:cubicBezTo>
                <a:cubicBezTo>
                  <a:pt x="3201" y="545"/>
                  <a:pt x="3133" y="551"/>
                  <a:pt x="3053" y="563"/>
                </a:cubicBezTo>
                <a:cubicBezTo>
                  <a:pt x="2263" y="656"/>
                  <a:pt x="321" y="859"/>
                  <a:pt x="44" y="1383"/>
                </a:cubicBezTo>
                <a:cubicBezTo>
                  <a:pt x="13" y="1433"/>
                  <a:pt x="1" y="1482"/>
                  <a:pt x="7" y="1537"/>
                </a:cubicBezTo>
                <a:cubicBezTo>
                  <a:pt x="19" y="1667"/>
                  <a:pt x="118" y="1809"/>
                  <a:pt x="328" y="1963"/>
                </a:cubicBezTo>
                <a:cubicBezTo>
                  <a:pt x="1289" y="2672"/>
                  <a:pt x="2905" y="2851"/>
                  <a:pt x="4162" y="3017"/>
                </a:cubicBezTo>
                <a:cubicBezTo>
                  <a:pt x="7924" y="3515"/>
                  <a:pt x="11686" y="3733"/>
                  <a:pt x="15471" y="3733"/>
                </a:cubicBezTo>
                <a:cubicBezTo>
                  <a:pt x="16977" y="3733"/>
                  <a:pt x="18487" y="3699"/>
                  <a:pt x="20001" y="3634"/>
                </a:cubicBezTo>
                <a:cubicBezTo>
                  <a:pt x="21278" y="3578"/>
                  <a:pt x="22591" y="3492"/>
                  <a:pt x="23793" y="3134"/>
                </a:cubicBezTo>
                <a:cubicBezTo>
                  <a:pt x="23904" y="3103"/>
                  <a:pt x="24015" y="3066"/>
                  <a:pt x="24120" y="3029"/>
                </a:cubicBezTo>
                <a:cubicBezTo>
                  <a:pt x="24675" y="2838"/>
                  <a:pt x="25976" y="2265"/>
                  <a:pt x="26407" y="1698"/>
                </a:cubicBezTo>
                <a:cubicBezTo>
                  <a:pt x="26672" y="1340"/>
                  <a:pt x="26605" y="995"/>
                  <a:pt x="25785" y="748"/>
                </a:cubicBezTo>
                <a:cubicBezTo>
                  <a:pt x="24749" y="434"/>
                  <a:pt x="23818" y="428"/>
                  <a:pt x="22751" y="335"/>
                </a:cubicBezTo>
                <a:cubicBezTo>
                  <a:pt x="20031" y="100"/>
                  <a:pt x="17278" y="1"/>
                  <a:pt x="14523"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6"/>
          <p:cNvSpPr/>
          <p:nvPr/>
        </p:nvSpPr>
        <p:spPr>
          <a:xfrm>
            <a:off x="174550" y="1092273"/>
            <a:ext cx="4220614" cy="2896341"/>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6"/>
          <p:cNvSpPr txBox="1">
            <a:spLocks noGrp="1"/>
          </p:cNvSpPr>
          <p:nvPr>
            <p:ph type="subTitle" idx="1"/>
          </p:nvPr>
        </p:nvSpPr>
        <p:spPr>
          <a:xfrm>
            <a:off x="5333384" y="3541453"/>
            <a:ext cx="4042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smtClean="0"/>
              <a:t>Project fil rouge </a:t>
            </a:r>
            <a:endParaRPr dirty="0"/>
          </a:p>
        </p:txBody>
      </p:sp>
      <p:sp>
        <p:nvSpPr>
          <p:cNvPr id="757" name="Google Shape;757;p56"/>
          <p:cNvSpPr/>
          <p:nvPr/>
        </p:nvSpPr>
        <p:spPr>
          <a:xfrm>
            <a:off x="3839328" y="3848215"/>
            <a:ext cx="498638" cy="317676"/>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6"/>
          <p:cNvSpPr/>
          <p:nvPr/>
        </p:nvSpPr>
        <p:spPr>
          <a:xfrm>
            <a:off x="8150677" y="3902382"/>
            <a:ext cx="789171" cy="316368"/>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6"/>
          <p:cNvSpPr/>
          <p:nvPr/>
        </p:nvSpPr>
        <p:spPr>
          <a:xfrm>
            <a:off x="999265" y="3327745"/>
            <a:ext cx="125412" cy="128962"/>
          </a:xfrm>
          <a:custGeom>
            <a:avLst/>
            <a:gdLst/>
            <a:ahLst/>
            <a:cxnLst/>
            <a:rect l="l" t="t" r="r" b="b"/>
            <a:pathLst>
              <a:path w="882" h="907" extrusionOk="0">
                <a:moveTo>
                  <a:pt x="352" y="1"/>
                </a:moveTo>
                <a:cubicBezTo>
                  <a:pt x="327" y="1"/>
                  <a:pt x="308" y="19"/>
                  <a:pt x="308" y="44"/>
                </a:cubicBezTo>
                <a:lnTo>
                  <a:pt x="308" y="327"/>
                </a:lnTo>
                <a:lnTo>
                  <a:pt x="37" y="327"/>
                </a:lnTo>
                <a:cubicBezTo>
                  <a:pt x="19" y="327"/>
                  <a:pt x="0" y="340"/>
                  <a:pt x="0" y="364"/>
                </a:cubicBezTo>
                <a:lnTo>
                  <a:pt x="0" y="549"/>
                </a:lnTo>
                <a:cubicBezTo>
                  <a:pt x="0" y="574"/>
                  <a:pt x="19" y="586"/>
                  <a:pt x="37" y="586"/>
                </a:cubicBezTo>
                <a:lnTo>
                  <a:pt x="308" y="586"/>
                </a:lnTo>
                <a:lnTo>
                  <a:pt x="308" y="870"/>
                </a:lnTo>
                <a:cubicBezTo>
                  <a:pt x="308" y="895"/>
                  <a:pt x="327" y="907"/>
                  <a:pt x="352" y="907"/>
                </a:cubicBezTo>
                <a:lnTo>
                  <a:pt x="537" y="907"/>
                </a:lnTo>
                <a:cubicBezTo>
                  <a:pt x="561" y="907"/>
                  <a:pt x="574" y="895"/>
                  <a:pt x="574" y="870"/>
                </a:cubicBezTo>
                <a:lnTo>
                  <a:pt x="574" y="586"/>
                </a:lnTo>
                <a:lnTo>
                  <a:pt x="845" y="586"/>
                </a:lnTo>
                <a:cubicBezTo>
                  <a:pt x="870" y="586"/>
                  <a:pt x="882" y="574"/>
                  <a:pt x="882" y="549"/>
                </a:cubicBezTo>
                <a:lnTo>
                  <a:pt x="882" y="364"/>
                </a:lnTo>
                <a:cubicBezTo>
                  <a:pt x="882" y="340"/>
                  <a:pt x="870" y="327"/>
                  <a:pt x="845" y="327"/>
                </a:cubicBezTo>
                <a:lnTo>
                  <a:pt x="574" y="327"/>
                </a:lnTo>
                <a:lnTo>
                  <a:pt x="574" y="44"/>
                </a:lnTo>
                <a:cubicBezTo>
                  <a:pt x="574" y="19"/>
                  <a:pt x="561"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6"/>
          <p:cNvSpPr/>
          <p:nvPr/>
        </p:nvSpPr>
        <p:spPr>
          <a:xfrm>
            <a:off x="975798" y="1463658"/>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6"/>
          <p:cNvSpPr/>
          <p:nvPr/>
        </p:nvSpPr>
        <p:spPr>
          <a:xfrm>
            <a:off x="3125092" y="1789791"/>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6"/>
          <p:cNvSpPr/>
          <p:nvPr/>
        </p:nvSpPr>
        <p:spPr>
          <a:xfrm>
            <a:off x="2846541" y="3221694"/>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6"/>
          <p:cNvSpPr/>
          <p:nvPr/>
        </p:nvSpPr>
        <p:spPr>
          <a:xfrm>
            <a:off x="610500" y="17252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6"/>
          <p:cNvSpPr/>
          <p:nvPr/>
        </p:nvSpPr>
        <p:spPr>
          <a:xfrm>
            <a:off x="2008900" y="16234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6"/>
          <p:cNvSpPr/>
          <p:nvPr/>
        </p:nvSpPr>
        <p:spPr>
          <a:xfrm>
            <a:off x="1060175" y="30378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6"/>
          <p:cNvSpPr/>
          <p:nvPr/>
        </p:nvSpPr>
        <p:spPr>
          <a:xfrm>
            <a:off x="3481525" y="23949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6"/>
          <p:cNvSpPr/>
          <p:nvPr/>
        </p:nvSpPr>
        <p:spPr>
          <a:xfrm>
            <a:off x="1178450" y="195902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6"/>
          <p:cNvSpPr/>
          <p:nvPr/>
        </p:nvSpPr>
        <p:spPr>
          <a:xfrm>
            <a:off x="2430800" y="1533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p:nvPr/>
        </p:nvSpPr>
        <p:spPr>
          <a:xfrm>
            <a:off x="1585625" y="11936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6"/>
          <p:cNvSpPr/>
          <p:nvPr/>
        </p:nvSpPr>
        <p:spPr>
          <a:xfrm flipH="1">
            <a:off x="568500" y="2427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6"/>
          <p:cNvSpPr/>
          <p:nvPr/>
        </p:nvSpPr>
        <p:spPr>
          <a:xfrm>
            <a:off x="2684000" y="3180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6"/>
          <p:cNvSpPr/>
          <p:nvPr/>
        </p:nvSpPr>
        <p:spPr>
          <a:xfrm>
            <a:off x="1650125" y="1819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6"/>
          <p:cNvSpPr/>
          <p:nvPr/>
        </p:nvSpPr>
        <p:spPr>
          <a:xfrm>
            <a:off x="2061238" y="15561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flipH="1">
            <a:off x="3533550" y="2406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6"/>
          <p:cNvSpPr/>
          <p:nvPr/>
        </p:nvSpPr>
        <p:spPr>
          <a:xfrm>
            <a:off x="3051875" y="14523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6"/>
          <p:cNvSpPr/>
          <p:nvPr/>
        </p:nvSpPr>
        <p:spPr>
          <a:xfrm>
            <a:off x="3135263" y="1544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3093563" y="1438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6"/>
          <p:cNvSpPr/>
          <p:nvPr/>
        </p:nvSpPr>
        <p:spPr>
          <a:xfrm flipH="1">
            <a:off x="129875" y="28502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6"/>
          <p:cNvSpPr/>
          <p:nvPr/>
        </p:nvSpPr>
        <p:spPr>
          <a:xfrm flipH="1">
            <a:off x="2720188" y="18447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6"/>
          <p:cNvSpPr/>
          <p:nvPr/>
        </p:nvSpPr>
        <p:spPr>
          <a:xfrm>
            <a:off x="2020150" y="33712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a:off x="2720200" y="3180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1944400" y="36795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1978150" y="369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a:off x="1876163" y="369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a:off x="2400350" y="35847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6"/>
          <p:cNvSpPr/>
          <p:nvPr/>
        </p:nvSpPr>
        <p:spPr>
          <a:xfrm>
            <a:off x="2495300" y="36152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6"/>
          <p:cNvSpPr/>
          <p:nvPr/>
        </p:nvSpPr>
        <p:spPr>
          <a:xfrm>
            <a:off x="2025440" y="58150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6"/>
          <p:cNvSpPr/>
          <p:nvPr/>
        </p:nvSpPr>
        <p:spPr>
          <a:xfrm>
            <a:off x="-82824" y="1544851"/>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6"/>
          <p:cNvSpPr/>
          <p:nvPr/>
        </p:nvSpPr>
        <p:spPr>
          <a:xfrm>
            <a:off x="2039156" y="2647425"/>
            <a:ext cx="1169400" cy="11694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6"/>
          <p:cNvSpPr/>
          <p:nvPr/>
        </p:nvSpPr>
        <p:spPr>
          <a:xfrm>
            <a:off x="2409515" y="161930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6"/>
          <p:cNvSpPr/>
          <p:nvPr/>
        </p:nvSpPr>
        <p:spPr>
          <a:xfrm>
            <a:off x="3575550" y="10185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6"/>
          <p:cNvSpPr/>
          <p:nvPr/>
        </p:nvSpPr>
        <p:spPr>
          <a:xfrm>
            <a:off x="1089246" y="35619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3" name="Google Shape;793;p56"/>
          <p:cNvSpPr/>
          <p:nvPr/>
        </p:nvSpPr>
        <p:spPr>
          <a:xfrm>
            <a:off x="1178450" y="6526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6"/>
          <p:cNvSpPr/>
          <p:nvPr/>
        </p:nvSpPr>
        <p:spPr>
          <a:xfrm>
            <a:off x="472850" y="35078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6"/>
          <p:cNvSpPr/>
          <p:nvPr/>
        </p:nvSpPr>
        <p:spPr>
          <a:xfrm flipH="1">
            <a:off x="537350" y="35191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6"/>
          <p:cNvSpPr/>
          <p:nvPr/>
        </p:nvSpPr>
        <p:spPr>
          <a:xfrm>
            <a:off x="65375" y="23038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6"/>
          <p:cNvSpPr/>
          <p:nvPr/>
        </p:nvSpPr>
        <p:spPr>
          <a:xfrm flipH="1">
            <a:off x="98350" y="23617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6"/>
          <p:cNvSpPr/>
          <p:nvPr/>
        </p:nvSpPr>
        <p:spPr>
          <a:xfrm>
            <a:off x="3913963" y="17588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6"/>
          <p:cNvSpPr/>
          <p:nvPr/>
        </p:nvSpPr>
        <p:spPr>
          <a:xfrm>
            <a:off x="3966300" y="16915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6"/>
          <p:cNvSpPr/>
          <p:nvPr/>
        </p:nvSpPr>
        <p:spPr>
          <a:xfrm flipH="1">
            <a:off x="692650" y="236355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6"/>
          <p:cNvSpPr/>
          <p:nvPr/>
        </p:nvSpPr>
        <p:spPr>
          <a:xfrm flipH="1">
            <a:off x="816975" y="3275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6"/>
          <p:cNvSpPr/>
          <p:nvPr/>
        </p:nvSpPr>
        <p:spPr>
          <a:xfrm flipH="1">
            <a:off x="858975" y="3275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6"/>
          <p:cNvSpPr/>
          <p:nvPr/>
        </p:nvSpPr>
        <p:spPr>
          <a:xfrm>
            <a:off x="2470075" y="41112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6"/>
          <p:cNvSpPr/>
          <p:nvPr/>
        </p:nvSpPr>
        <p:spPr>
          <a:xfrm flipH="1">
            <a:off x="2559800" y="41757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6"/>
          <p:cNvSpPr/>
          <p:nvPr/>
        </p:nvSpPr>
        <p:spPr>
          <a:xfrm flipH="1">
            <a:off x="2510850" y="41757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6"/>
          <p:cNvSpPr/>
          <p:nvPr/>
        </p:nvSpPr>
        <p:spPr>
          <a:xfrm>
            <a:off x="3417025" y="30378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6"/>
          <p:cNvSpPr/>
          <p:nvPr/>
        </p:nvSpPr>
        <p:spPr>
          <a:xfrm>
            <a:off x="2928225" y="8233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6"/>
          <p:cNvSpPr/>
          <p:nvPr/>
        </p:nvSpPr>
        <p:spPr>
          <a:xfrm>
            <a:off x="1124675" y="940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6"/>
          <p:cNvSpPr/>
          <p:nvPr/>
        </p:nvSpPr>
        <p:spPr>
          <a:xfrm>
            <a:off x="3966300" y="1691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6"/>
          <p:cNvSpPr/>
          <p:nvPr/>
        </p:nvSpPr>
        <p:spPr>
          <a:xfrm>
            <a:off x="1650125" y="12049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6"/>
          <p:cNvSpPr/>
          <p:nvPr/>
        </p:nvSpPr>
        <p:spPr>
          <a:xfrm flipH="1">
            <a:off x="227275" y="26987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6"/>
          <p:cNvSpPr/>
          <p:nvPr/>
        </p:nvSpPr>
        <p:spPr>
          <a:xfrm flipH="1">
            <a:off x="748450" y="2427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6"/>
          <p:cNvSpPr/>
          <p:nvPr/>
        </p:nvSpPr>
        <p:spPr>
          <a:xfrm flipH="1">
            <a:off x="3107375" y="219065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6"/>
          <p:cNvSpPr/>
          <p:nvPr/>
        </p:nvSpPr>
        <p:spPr>
          <a:xfrm>
            <a:off x="1705523" y="1433128"/>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6"/>
          <p:cNvSpPr/>
          <p:nvPr/>
        </p:nvSpPr>
        <p:spPr>
          <a:xfrm>
            <a:off x="2022911" y="364300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6"/>
          <p:cNvSpPr txBox="1">
            <a:spLocks noGrp="1"/>
          </p:cNvSpPr>
          <p:nvPr>
            <p:ph type="ctrTitle"/>
          </p:nvPr>
        </p:nvSpPr>
        <p:spPr>
          <a:xfrm>
            <a:off x="4181460" y="999318"/>
            <a:ext cx="4962540" cy="2378100"/>
          </a:xfrm>
          <a:prstGeom prst="rect">
            <a:avLst/>
          </a:prstGeom>
        </p:spPr>
        <p:txBody>
          <a:bodyPr spcFirstLastPara="1" wrap="square" lIns="91425" tIns="91425" rIns="91425" bIns="91425" anchor="b" anchorCtr="0">
            <a:noAutofit/>
          </a:bodyPr>
          <a:lstStyle/>
          <a:p>
            <a:pPr lvl="0"/>
            <a:r>
              <a:rPr lang="en" dirty="0" smtClean="0"/>
              <a:t>     ONLINE</a:t>
            </a:r>
            <a:r>
              <a:rPr lang="fr-FR" dirty="0" smtClean="0"/>
              <a:t/>
            </a:r>
            <a:br>
              <a:rPr lang="fr-FR" dirty="0" smtClean="0"/>
            </a:br>
            <a:r>
              <a:rPr lang="fr-FR" dirty="0" smtClean="0"/>
              <a:t>PSYCHOLOGIST</a:t>
            </a:r>
            <a:endParaRPr dirty="0"/>
          </a:p>
        </p:txBody>
      </p:sp>
      <p:pic>
        <p:nvPicPr>
          <p:cNvPr id="817" name="Google Shape;817;p56"/>
          <p:cNvPicPr preferRelativeResize="0"/>
          <p:nvPr/>
        </p:nvPicPr>
        <p:blipFill rotWithShape="1">
          <a:blip r:embed="rId3">
            <a:alphaModFix/>
          </a:blip>
          <a:srcRect t="7969" b="7961"/>
          <a:stretch/>
        </p:blipFill>
        <p:spPr>
          <a:xfrm>
            <a:off x="790450" y="1656350"/>
            <a:ext cx="2743100" cy="192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0"/>
          <p:cNvSpPr txBox="1">
            <a:spLocks noGrp="1"/>
          </p:cNvSpPr>
          <p:nvPr>
            <p:ph type="title"/>
          </p:nvPr>
        </p:nvSpPr>
        <p:spPr>
          <a:xfrm>
            <a:off x="190959" y="2954737"/>
            <a:ext cx="4947364" cy="841800"/>
          </a:xfrm>
          <a:prstGeom prst="rect">
            <a:avLst/>
          </a:prstGeom>
        </p:spPr>
        <p:txBody>
          <a:bodyPr spcFirstLastPara="1" wrap="square" lIns="91425" tIns="91425" rIns="91425" bIns="91425" anchor="ctr" anchorCtr="0">
            <a:noAutofit/>
          </a:bodyPr>
          <a:lstStyle/>
          <a:p>
            <a:r>
              <a:rPr lang="fr-FR" sz="5400" dirty="0"/>
              <a:t>La Conception </a:t>
            </a:r>
            <a:br>
              <a:rPr lang="fr-FR" sz="5400" dirty="0"/>
            </a:br>
            <a:endParaRPr dirty="0"/>
          </a:p>
        </p:txBody>
      </p:sp>
      <p:sp>
        <p:nvSpPr>
          <p:cNvPr id="938" name="Google Shape;938;p60"/>
          <p:cNvSpPr/>
          <p:nvPr/>
        </p:nvSpPr>
        <p:spPr>
          <a:xfrm>
            <a:off x="1937975" y="1284250"/>
            <a:ext cx="1544540" cy="111204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60"/>
          <p:cNvGrpSpPr/>
          <p:nvPr/>
        </p:nvGrpSpPr>
        <p:grpSpPr>
          <a:xfrm>
            <a:off x="4352213" y="-249185"/>
            <a:ext cx="4653212" cy="5580611"/>
            <a:chOff x="4352213" y="-249185"/>
            <a:chExt cx="4653212" cy="5580611"/>
          </a:xfrm>
        </p:grpSpPr>
        <p:sp>
          <p:nvSpPr>
            <p:cNvPr id="940" name="Google Shape;940;p60"/>
            <p:cNvSpPr/>
            <p:nvPr/>
          </p:nvSpPr>
          <p:spPr>
            <a:xfrm rot="9784833">
              <a:off x="4604940" y="303428"/>
              <a:ext cx="4147759" cy="2353635"/>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rot="5183080">
              <a:off x="5157570" y="2667457"/>
              <a:ext cx="2471275" cy="2691843"/>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6599326" y="195217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rot="2699978">
              <a:off x="5100115" y="1676290"/>
              <a:ext cx="2926222" cy="217693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 name="Google Shape;945;p60"/>
          <p:cNvSpPr/>
          <p:nvPr/>
        </p:nvSpPr>
        <p:spPr>
          <a:xfrm>
            <a:off x="8244128" y="2496750"/>
            <a:ext cx="259725" cy="267028"/>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6183225" y="11040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7581625" y="10022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63099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6751175" y="13378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8003525" y="9123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7158350" y="5724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flipH="1">
            <a:off x="6141225" y="180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0"/>
          <p:cNvSpPr/>
          <p:nvPr/>
        </p:nvSpPr>
        <p:spPr>
          <a:xfrm>
            <a:off x="7222850" y="1198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p:nvPr/>
        </p:nvSpPr>
        <p:spPr>
          <a:xfrm>
            <a:off x="7633963" y="9348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0"/>
          <p:cNvSpPr/>
          <p:nvPr/>
        </p:nvSpPr>
        <p:spPr>
          <a:xfrm flipH="1">
            <a:off x="5702600" y="2229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0"/>
          <p:cNvSpPr/>
          <p:nvPr/>
        </p:nvSpPr>
        <p:spPr>
          <a:xfrm>
            <a:off x="5638100" y="16826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0"/>
          <p:cNvSpPr/>
          <p:nvPr/>
        </p:nvSpPr>
        <p:spPr>
          <a:xfrm flipH="1">
            <a:off x="5671075" y="1740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0"/>
          <p:cNvSpPr/>
          <p:nvPr/>
        </p:nvSpPr>
        <p:spPr>
          <a:xfrm flipH="1">
            <a:off x="6265375" y="174232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0"/>
          <p:cNvSpPr/>
          <p:nvPr/>
        </p:nvSpPr>
        <p:spPr>
          <a:xfrm>
            <a:off x="7222850" y="5836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0"/>
          <p:cNvSpPr/>
          <p:nvPr/>
        </p:nvSpPr>
        <p:spPr>
          <a:xfrm flipH="1">
            <a:off x="5800000" y="20775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0"/>
          <p:cNvSpPr/>
          <p:nvPr/>
        </p:nvSpPr>
        <p:spPr>
          <a:xfrm flipH="1">
            <a:off x="6321175" y="180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0"/>
          <p:cNvSpPr/>
          <p:nvPr/>
        </p:nvSpPr>
        <p:spPr>
          <a:xfrm>
            <a:off x="6263351" y="4275525"/>
            <a:ext cx="214127" cy="22015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0"/>
          <p:cNvSpPr/>
          <p:nvPr/>
        </p:nvSpPr>
        <p:spPr>
          <a:xfrm>
            <a:off x="7927300" y="4539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0"/>
          <p:cNvSpPr/>
          <p:nvPr/>
        </p:nvSpPr>
        <p:spPr>
          <a:xfrm>
            <a:off x="6876575" y="36782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0"/>
          <p:cNvSpPr/>
          <p:nvPr/>
        </p:nvSpPr>
        <p:spPr>
          <a:xfrm>
            <a:off x="7497650" y="35970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0"/>
          <p:cNvSpPr/>
          <p:nvPr/>
        </p:nvSpPr>
        <p:spPr>
          <a:xfrm>
            <a:off x="7581038" y="3689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0"/>
          <p:cNvSpPr/>
          <p:nvPr/>
        </p:nvSpPr>
        <p:spPr>
          <a:xfrm>
            <a:off x="7539338" y="35829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0"/>
          <p:cNvSpPr/>
          <p:nvPr/>
        </p:nvSpPr>
        <p:spPr>
          <a:xfrm flipH="1">
            <a:off x="7165963" y="39893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0"/>
          <p:cNvSpPr/>
          <p:nvPr/>
        </p:nvSpPr>
        <p:spPr>
          <a:xfrm flipH="1">
            <a:off x="7553150" y="43353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0"/>
          <p:cNvSpPr/>
          <p:nvPr/>
        </p:nvSpPr>
        <p:spPr>
          <a:xfrm>
            <a:off x="6817475" y="4122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0"/>
          <p:cNvSpPr/>
          <p:nvPr/>
        </p:nvSpPr>
        <p:spPr>
          <a:xfrm>
            <a:off x="67417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0"/>
          <p:cNvSpPr/>
          <p:nvPr/>
        </p:nvSpPr>
        <p:spPr>
          <a:xfrm>
            <a:off x="6775475"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0"/>
          <p:cNvSpPr/>
          <p:nvPr/>
        </p:nvSpPr>
        <p:spPr>
          <a:xfrm>
            <a:off x="6673488"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0"/>
          <p:cNvSpPr/>
          <p:nvPr/>
        </p:nvSpPr>
        <p:spPr>
          <a:xfrm>
            <a:off x="7197675" y="43363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0"/>
          <p:cNvSpPr/>
          <p:nvPr/>
        </p:nvSpPr>
        <p:spPr>
          <a:xfrm>
            <a:off x="7292625" y="4366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0"/>
          <p:cNvSpPr/>
          <p:nvPr/>
        </p:nvSpPr>
        <p:spPr>
          <a:xfrm>
            <a:off x="7958350" y="3417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0"/>
          <p:cNvSpPr/>
          <p:nvPr/>
        </p:nvSpPr>
        <p:spPr>
          <a:xfrm>
            <a:off x="7882600" y="37259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0"/>
          <p:cNvSpPr/>
          <p:nvPr/>
        </p:nvSpPr>
        <p:spPr>
          <a:xfrm>
            <a:off x="7916350" y="37371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0"/>
          <p:cNvSpPr/>
          <p:nvPr/>
        </p:nvSpPr>
        <p:spPr>
          <a:xfrm>
            <a:off x="7814363" y="37371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0"/>
          <p:cNvSpPr/>
          <p:nvPr/>
        </p:nvSpPr>
        <p:spPr>
          <a:xfrm>
            <a:off x="8338550" y="36310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0"/>
          <p:cNvSpPr/>
          <p:nvPr/>
        </p:nvSpPr>
        <p:spPr>
          <a:xfrm>
            <a:off x="8433500" y="36615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0"/>
          <p:cNvSpPr/>
          <p:nvPr/>
        </p:nvSpPr>
        <p:spPr>
          <a:xfrm>
            <a:off x="5346927" y="146320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0"/>
          <p:cNvSpPr/>
          <p:nvPr/>
        </p:nvSpPr>
        <p:spPr>
          <a:xfrm>
            <a:off x="7093290" y="2524338"/>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0"/>
          <p:cNvSpPr/>
          <p:nvPr/>
        </p:nvSpPr>
        <p:spPr>
          <a:xfrm>
            <a:off x="7364575" y="11512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0"/>
          <p:cNvSpPr/>
          <p:nvPr/>
        </p:nvSpPr>
        <p:spPr>
          <a:xfrm>
            <a:off x="6469000" y="3843288"/>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0"/>
          <p:cNvSpPr/>
          <p:nvPr/>
        </p:nvSpPr>
        <p:spPr>
          <a:xfrm rot="-6779535">
            <a:off x="1766563" y="247767"/>
            <a:ext cx="648910" cy="46905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0"/>
          <p:cNvSpPr/>
          <p:nvPr/>
        </p:nvSpPr>
        <p:spPr>
          <a:xfrm rot="-715145">
            <a:off x="2230963" y="74759"/>
            <a:ext cx="1797725" cy="815088"/>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0"/>
          <p:cNvSpPr txBox="1">
            <a:spLocks noGrp="1"/>
          </p:cNvSpPr>
          <p:nvPr>
            <p:ph type="title" idx="2"/>
          </p:nvPr>
        </p:nvSpPr>
        <p:spPr>
          <a:xfrm>
            <a:off x="1937975" y="1337825"/>
            <a:ext cx="1416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pic>
        <p:nvPicPr>
          <p:cNvPr id="2" name="Image 1"/>
          <p:cNvPicPr>
            <a:picLocks noChangeAspect="1"/>
          </p:cNvPicPr>
          <p:nvPr/>
        </p:nvPicPr>
        <p:blipFill>
          <a:blip r:embed="rId3"/>
          <a:stretch>
            <a:fillRect/>
          </a:stretch>
        </p:blipFill>
        <p:spPr>
          <a:xfrm>
            <a:off x="5400414" y="1363379"/>
            <a:ext cx="3166855" cy="2295971"/>
          </a:xfrm>
          <a:prstGeom prst="rect">
            <a:avLst/>
          </a:prstGeom>
        </p:spPr>
      </p:pic>
    </p:spTree>
    <p:extLst>
      <p:ext uri="{BB962C8B-B14F-4D97-AF65-F5344CB8AC3E}">
        <p14:creationId xmlns:p14="http://schemas.microsoft.com/office/powerpoint/2010/main" val="2300137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7" name="Google Shape;1117;p64"/>
          <p:cNvSpPr/>
          <p:nvPr/>
        </p:nvSpPr>
        <p:spPr>
          <a:xfrm>
            <a:off x="198639" y="3922812"/>
            <a:ext cx="1189542" cy="85987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64"/>
          <p:cNvGrpSpPr/>
          <p:nvPr/>
        </p:nvGrpSpPr>
        <p:grpSpPr>
          <a:xfrm>
            <a:off x="566534" y="4086478"/>
            <a:ext cx="531731" cy="532546"/>
            <a:chOff x="2178100" y="2395310"/>
            <a:chExt cx="443442" cy="444121"/>
          </a:xfrm>
        </p:grpSpPr>
        <p:sp>
          <p:nvSpPr>
            <p:cNvPr id="1122" name="Google Shape;1122;p64"/>
            <p:cNvSpPr/>
            <p:nvPr/>
          </p:nvSpPr>
          <p:spPr>
            <a:xfrm>
              <a:off x="2347867" y="2549312"/>
              <a:ext cx="273675" cy="290119"/>
            </a:xfrm>
            <a:custGeom>
              <a:avLst/>
              <a:gdLst/>
              <a:ahLst/>
              <a:cxnLst/>
              <a:rect l="l" t="t" r="r" b="b"/>
              <a:pathLst>
                <a:path w="10069" h="10674" extrusionOk="0">
                  <a:moveTo>
                    <a:pt x="481" y="1"/>
                  </a:moveTo>
                  <a:cubicBezTo>
                    <a:pt x="216" y="1"/>
                    <a:pt x="0" y="223"/>
                    <a:pt x="0" y="488"/>
                  </a:cubicBezTo>
                  <a:lnTo>
                    <a:pt x="0" y="8121"/>
                  </a:lnTo>
                  <a:cubicBezTo>
                    <a:pt x="0" y="8392"/>
                    <a:pt x="216" y="8608"/>
                    <a:pt x="481" y="8608"/>
                  </a:cubicBezTo>
                  <a:lnTo>
                    <a:pt x="7029" y="8608"/>
                  </a:lnTo>
                  <a:lnTo>
                    <a:pt x="9316" y="10562"/>
                  </a:lnTo>
                  <a:cubicBezTo>
                    <a:pt x="9403" y="10630"/>
                    <a:pt x="9507" y="10673"/>
                    <a:pt x="9612" y="10673"/>
                  </a:cubicBezTo>
                  <a:cubicBezTo>
                    <a:pt x="9785" y="10673"/>
                    <a:pt x="9964" y="10569"/>
                    <a:pt x="10056" y="10359"/>
                  </a:cubicBezTo>
                  <a:cubicBezTo>
                    <a:pt x="10062" y="10334"/>
                    <a:pt x="10068" y="10316"/>
                    <a:pt x="10068" y="10291"/>
                  </a:cubicBezTo>
                  <a:lnTo>
                    <a:pt x="10068" y="488"/>
                  </a:lnTo>
                  <a:cubicBezTo>
                    <a:pt x="10068" y="223"/>
                    <a:pt x="9853" y="1"/>
                    <a:pt x="9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4"/>
            <p:cNvSpPr/>
            <p:nvPr/>
          </p:nvSpPr>
          <p:spPr>
            <a:xfrm>
              <a:off x="2178100" y="2395310"/>
              <a:ext cx="337684" cy="345594"/>
            </a:xfrm>
            <a:custGeom>
              <a:avLst/>
              <a:gdLst/>
              <a:ahLst/>
              <a:cxnLst/>
              <a:rect l="l" t="t" r="r" b="b"/>
              <a:pathLst>
                <a:path w="12424" h="12715" extrusionOk="0">
                  <a:moveTo>
                    <a:pt x="6209" y="1"/>
                  </a:moveTo>
                  <a:cubicBezTo>
                    <a:pt x="2787" y="1"/>
                    <a:pt x="1" y="2788"/>
                    <a:pt x="1" y="6210"/>
                  </a:cubicBezTo>
                  <a:cubicBezTo>
                    <a:pt x="1" y="7776"/>
                    <a:pt x="574" y="9255"/>
                    <a:pt x="1622" y="10402"/>
                  </a:cubicBezTo>
                  <a:lnTo>
                    <a:pt x="1104" y="12098"/>
                  </a:lnTo>
                  <a:cubicBezTo>
                    <a:pt x="1049" y="12270"/>
                    <a:pt x="1098" y="12455"/>
                    <a:pt x="1228" y="12578"/>
                  </a:cubicBezTo>
                  <a:cubicBezTo>
                    <a:pt x="1320" y="12665"/>
                    <a:pt x="1437" y="12714"/>
                    <a:pt x="1560" y="12714"/>
                  </a:cubicBezTo>
                  <a:cubicBezTo>
                    <a:pt x="1616" y="12714"/>
                    <a:pt x="1665" y="12702"/>
                    <a:pt x="1721" y="12683"/>
                  </a:cubicBezTo>
                  <a:lnTo>
                    <a:pt x="3805" y="11943"/>
                  </a:lnTo>
                  <a:cubicBezTo>
                    <a:pt x="4563" y="12264"/>
                    <a:pt x="5377" y="12424"/>
                    <a:pt x="6209" y="12424"/>
                  </a:cubicBezTo>
                  <a:cubicBezTo>
                    <a:pt x="9637" y="12424"/>
                    <a:pt x="12424" y="9638"/>
                    <a:pt x="12424" y="6210"/>
                  </a:cubicBezTo>
                  <a:cubicBezTo>
                    <a:pt x="12424" y="2788"/>
                    <a:pt x="9637"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4"/>
            <p:cNvSpPr/>
            <p:nvPr/>
          </p:nvSpPr>
          <p:spPr>
            <a:xfrm>
              <a:off x="2254177" y="2485303"/>
              <a:ext cx="185205" cy="174387"/>
            </a:xfrm>
            <a:custGeom>
              <a:avLst/>
              <a:gdLst/>
              <a:ahLst/>
              <a:cxnLst/>
              <a:rect l="l" t="t" r="r" b="b"/>
              <a:pathLst>
                <a:path w="6814" h="6416" extrusionOk="0">
                  <a:moveTo>
                    <a:pt x="6197" y="1"/>
                  </a:moveTo>
                  <a:cubicBezTo>
                    <a:pt x="5630" y="1"/>
                    <a:pt x="5167" y="463"/>
                    <a:pt x="5167" y="1037"/>
                  </a:cubicBezTo>
                  <a:lnTo>
                    <a:pt x="5167" y="1795"/>
                  </a:lnTo>
                  <a:cubicBezTo>
                    <a:pt x="5167" y="2368"/>
                    <a:pt x="4699" y="2837"/>
                    <a:pt x="4119" y="2837"/>
                  </a:cubicBezTo>
                  <a:lnTo>
                    <a:pt x="3922" y="2837"/>
                  </a:lnTo>
                  <a:lnTo>
                    <a:pt x="3922" y="543"/>
                  </a:lnTo>
                  <a:cubicBezTo>
                    <a:pt x="3922" y="297"/>
                    <a:pt x="3743" y="81"/>
                    <a:pt x="3497" y="56"/>
                  </a:cubicBezTo>
                  <a:cubicBezTo>
                    <a:pt x="3479" y="54"/>
                    <a:pt x="3461" y="53"/>
                    <a:pt x="3444" y="53"/>
                  </a:cubicBezTo>
                  <a:cubicBezTo>
                    <a:pt x="3183" y="53"/>
                    <a:pt x="2966" y="265"/>
                    <a:pt x="2966" y="531"/>
                  </a:cubicBezTo>
                  <a:lnTo>
                    <a:pt x="2966" y="2837"/>
                  </a:lnTo>
                  <a:lnTo>
                    <a:pt x="2738" y="2837"/>
                  </a:lnTo>
                  <a:cubicBezTo>
                    <a:pt x="2159" y="2837"/>
                    <a:pt x="1690" y="2368"/>
                    <a:pt x="1690" y="1795"/>
                  </a:cubicBezTo>
                  <a:lnTo>
                    <a:pt x="1690" y="506"/>
                  </a:lnTo>
                  <a:cubicBezTo>
                    <a:pt x="1690" y="247"/>
                    <a:pt x="1480" y="32"/>
                    <a:pt x="1215" y="32"/>
                  </a:cubicBezTo>
                  <a:lnTo>
                    <a:pt x="525" y="32"/>
                  </a:lnTo>
                  <a:cubicBezTo>
                    <a:pt x="463" y="32"/>
                    <a:pt x="401" y="56"/>
                    <a:pt x="358" y="106"/>
                  </a:cubicBezTo>
                  <a:cubicBezTo>
                    <a:pt x="1" y="500"/>
                    <a:pt x="278" y="956"/>
                    <a:pt x="654" y="956"/>
                  </a:cubicBezTo>
                  <a:lnTo>
                    <a:pt x="734" y="956"/>
                  </a:lnTo>
                  <a:cubicBezTo>
                    <a:pt x="734" y="956"/>
                    <a:pt x="734" y="956"/>
                    <a:pt x="734" y="963"/>
                  </a:cubicBezTo>
                  <a:lnTo>
                    <a:pt x="734" y="3675"/>
                  </a:lnTo>
                  <a:cubicBezTo>
                    <a:pt x="734" y="3737"/>
                    <a:pt x="790" y="3793"/>
                    <a:pt x="852" y="3793"/>
                  </a:cubicBezTo>
                  <a:lnTo>
                    <a:pt x="2966" y="3793"/>
                  </a:lnTo>
                  <a:lnTo>
                    <a:pt x="2966" y="5938"/>
                  </a:lnTo>
                  <a:cubicBezTo>
                    <a:pt x="2966" y="6179"/>
                    <a:pt x="3139" y="6388"/>
                    <a:pt x="3379" y="6413"/>
                  </a:cubicBezTo>
                  <a:cubicBezTo>
                    <a:pt x="3397" y="6415"/>
                    <a:pt x="3414" y="6416"/>
                    <a:pt x="3431" y="6416"/>
                  </a:cubicBezTo>
                  <a:cubicBezTo>
                    <a:pt x="3685" y="6416"/>
                    <a:pt x="3891" y="6204"/>
                    <a:pt x="3891" y="5938"/>
                  </a:cubicBezTo>
                  <a:lnTo>
                    <a:pt x="3891" y="3793"/>
                  </a:lnTo>
                  <a:lnTo>
                    <a:pt x="4119" y="3793"/>
                  </a:lnTo>
                  <a:cubicBezTo>
                    <a:pt x="5229" y="3793"/>
                    <a:pt x="6123" y="2899"/>
                    <a:pt x="6123" y="1795"/>
                  </a:cubicBezTo>
                  <a:lnTo>
                    <a:pt x="6123" y="1067"/>
                  </a:lnTo>
                  <a:cubicBezTo>
                    <a:pt x="6123" y="1024"/>
                    <a:pt x="6154" y="987"/>
                    <a:pt x="6203" y="987"/>
                  </a:cubicBezTo>
                  <a:lnTo>
                    <a:pt x="6246" y="987"/>
                  </a:lnTo>
                  <a:cubicBezTo>
                    <a:pt x="6456" y="987"/>
                    <a:pt x="6647" y="852"/>
                    <a:pt x="6709" y="654"/>
                  </a:cubicBezTo>
                  <a:cubicBezTo>
                    <a:pt x="6814" y="309"/>
                    <a:pt x="6567" y="1"/>
                    <a:pt x="6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64"/>
          <p:cNvSpPr/>
          <p:nvPr/>
        </p:nvSpPr>
        <p:spPr>
          <a:xfrm>
            <a:off x="8955450" y="10555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4"/>
          <p:cNvSpPr/>
          <p:nvPr/>
        </p:nvSpPr>
        <p:spPr>
          <a:xfrm flipH="1">
            <a:off x="9007475" y="10667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4"/>
          <p:cNvSpPr/>
          <p:nvPr/>
        </p:nvSpPr>
        <p:spPr>
          <a:xfrm>
            <a:off x="8525800" y="1129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4"/>
          <p:cNvSpPr/>
          <p:nvPr/>
        </p:nvSpPr>
        <p:spPr>
          <a:xfrm>
            <a:off x="8609188" y="205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4"/>
          <p:cNvSpPr/>
          <p:nvPr/>
        </p:nvSpPr>
        <p:spPr>
          <a:xfrm>
            <a:off x="8567488" y="988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flipH="1">
            <a:off x="8194113" y="505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4"/>
          <p:cNvSpPr/>
          <p:nvPr/>
        </p:nvSpPr>
        <p:spPr>
          <a:xfrm flipH="1">
            <a:off x="8581300" y="8512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4"/>
          <p:cNvSpPr/>
          <p:nvPr/>
        </p:nvSpPr>
        <p:spPr>
          <a:xfrm>
            <a:off x="8850050" y="6505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4"/>
          <p:cNvSpPr/>
          <p:nvPr/>
        </p:nvSpPr>
        <p:spPr>
          <a:xfrm>
            <a:off x="8890950" y="12465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8902388" y="5832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flipH="1">
            <a:off x="351700" y="6476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4"/>
          <p:cNvSpPr/>
          <p:nvPr/>
        </p:nvSpPr>
        <p:spPr>
          <a:xfrm>
            <a:off x="239450" y="11327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4"/>
          <p:cNvSpPr/>
          <p:nvPr/>
        </p:nvSpPr>
        <p:spPr>
          <a:xfrm>
            <a:off x="291788" y="10654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4"/>
          <p:cNvSpPr/>
          <p:nvPr/>
        </p:nvSpPr>
        <p:spPr>
          <a:xfrm>
            <a:off x="128317" y="191066"/>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4"/>
          <p:cNvSpPr/>
          <p:nvPr/>
        </p:nvSpPr>
        <p:spPr>
          <a:xfrm>
            <a:off x="333800" y="-229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4"/>
          <p:cNvSpPr/>
          <p:nvPr/>
        </p:nvSpPr>
        <p:spPr>
          <a:xfrm>
            <a:off x="7600" y="43275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4"/>
          <p:cNvSpPr/>
          <p:nvPr/>
        </p:nvSpPr>
        <p:spPr>
          <a:xfrm>
            <a:off x="8530400" y="-229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4"/>
          <p:cNvSpPr/>
          <p:nvPr/>
        </p:nvSpPr>
        <p:spPr>
          <a:xfrm rot="1244647">
            <a:off x="7846289" y="4757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4"/>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p>
            <a:pPr lvl="0"/>
            <a:r>
              <a:rPr lang="fr-FR" dirty="0" smtClean="0"/>
              <a:t>Diagramme cas d’utilisation</a:t>
            </a:r>
            <a:endParaRPr dirty="0"/>
          </a:p>
        </p:txBody>
      </p:sp>
      <p:pic>
        <p:nvPicPr>
          <p:cNvPr id="1026" name="Picture 2" descr="https://lh3.googleusercontent.com/pwpltVsJIYQAnrIcLjuD3mdP2vBdRtOXz_E4AmlejFvg9iJPmSC6qQN6MVgWpQ8iVINU2vk0TXHvaZBJ0zJIu8-Kc46Ie1lTVpEahhLSjDmW7ZPyHOEp_rSsDURhiRnGF_ASmzHPMIlZQV3zqwJSV9IMWgHIoyTk2O5BzUcFgkE1IK4fxBIoY0wl2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229" y="118178"/>
            <a:ext cx="5854070" cy="428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48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7" name="Google Shape;1117;p64"/>
          <p:cNvSpPr/>
          <p:nvPr/>
        </p:nvSpPr>
        <p:spPr>
          <a:xfrm>
            <a:off x="198639" y="3922812"/>
            <a:ext cx="1189542" cy="85987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64"/>
          <p:cNvGrpSpPr/>
          <p:nvPr/>
        </p:nvGrpSpPr>
        <p:grpSpPr>
          <a:xfrm>
            <a:off x="566534" y="4086478"/>
            <a:ext cx="531731" cy="532546"/>
            <a:chOff x="2178100" y="2395310"/>
            <a:chExt cx="443442" cy="444121"/>
          </a:xfrm>
        </p:grpSpPr>
        <p:sp>
          <p:nvSpPr>
            <p:cNvPr id="1122" name="Google Shape;1122;p64"/>
            <p:cNvSpPr/>
            <p:nvPr/>
          </p:nvSpPr>
          <p:spPr>
            <a:xfrm>
              <a:off x="2347867" y="2549312"/>
              <a:ext cx="273675" cy="290119"/>
            </a:xfrm>
            <a:custGeom>
              <a:avLst/>
              <a:gdLst/>
              <a:ahLst/>
              <a:cxnLst/>
              <a:rect l="l" t="t" r="r" b="b"/>
              <a:pathLst>
                <a:path w="10069" h="10674" extrusionOk="0">
                  <a:moveTo>
                    <a:pt x="481" y="1"/>
                  </a:moveTo>
                  <a:cubicBezTo>
                    <a:pt x="216" y="1"/>
                    <a:pt x="0" y="223"/>
                    <a:pt x="0" y="488"/>
                  </a:cubicBezTo>
                  <a:lnTo>
                    <a:pt x="0" y="8121"/>
                  </a:lnTo>
                  <a:cubicBezTo>
                    <a:pt x="0" y="8392"/>
                    <a:pt x="216" y="8608"/>
                    <a:pt x="481" y="8608"/>
                  </a:cubicBezTo>
                  <a:lnTo>
                    <a:pt x="7029" y="8608"/>
                  </a:lnTo>
                  <a:lnTo>
                    <a:pt x="9316" y="10562"/>
                  </a:lnTo>
                  <a:cubicBezTo>
                    <a:pt x="9403" y="10630"/>
                    <a:pt x="9507" y="10673"/>
                    <a:pt x="9612" y="10673"/>
                  </a:cubicBezTo>
                  <a:cubicBezTo>
                    <a:pt x="9785" y="10673"/>
                    <a:pt x="9964" y="10569"/>
                    <a:pt x="10056" y="10359"/>
                  </a:cubicBezTo>
                  <a:cubicBezTo>
                    <a:pt x="10062" y="10334"/>
                    <a:pt x="10068" y="10316"/>
                    <a:pt x="10068" y="10291"/>
                  </a:cubicBezTo>
                  <a:lnTo>
                    <a:pt x="10068" y="488"/>
                  </a:lnTo>
                  <a:cubicBezTo>
                    <a:pt x="10068" y="223"/>
                    <a:pt x="9853" y="1"/>
                    <a:pt x="9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4"/>
            <p:cNvSpPr/>
            <p:nvPr/>
          </p:nvSpPr>
          <p:spPr>
            <a:xfrm>
              <a:off x="2178100" y="2395310"/>
              <a:ext cx="337684" cy="345594"/>
            </a:xfrm>
            <a:custGeom>
              <a:avLst/>
              <a:gdLst/>
              <a:ahLst/>
              <a:cxnLst/>
              <a:rect l="l" t="t" r="r" b="b"/>
              <a:pathLst>
                <a:path w="12424" h="12715" extrusionOk="0">
                  <a:moveTo>
                    <a:pt x="6209" y="1"/>
                  </a:moveTo>
                  <a:cubicBezTo>
                    <a:pt x="2787" y="1"/>
                    <a:pt x="1" y="2788"/>
                    <a:pt x="1" y="6210"/>
                  </a:cubicBezTo>
                  <a:cubicBezTo>
                    <a:pt x="1" y="7776"/>
                    <a:pt x="574" y="9255"/>
                    <a:pt x="1622" y="10402"/>
                  </a:cubicBezTo>
                  <a:lnTo>
                    <a:pt x="1104" y="12098"/>
                  </a:lnTo>
                  <a:cubicBezTo>
                    <a:pt x="1049" y="12270"/>
                    <a:pt x="1098" y="12455"/>
                    <a:pt x="1228" y="12578"/>
                  </a:cubicBezTo>
                  <a:cubicBezTo>
                    <a:pt x="1320" y="12665"/>
                    <a:pt x="1437" y="12714"/>
                    <a:pt x="1560" y="12714"/>
                  </a:cubicBezTo>
                  <a:cubicBezTo>
                    <a:pt x="1616" y="12714"/>
                    <a:pt x="1665" y="12702"/>
                    <a:pt x="1721" y="12683"/>
                  </a:cubicBezTo>
                  <a:lnTo>
                    <a:pt x="3805" y="11943"/>
                  </a:lnTo>
                  <a:cubicBezTo>
                    <a:pt x="4563" y="12264"/>
                    <a:pt x="5377" y="12424"/>
                    <a:pt x="6209" y="12424"/>
                  </a:cubicBezTo>
                  <a:cubicBezTo>
                    <a:pt x="9637" y="12424"/>
                    <a:pt x="12424" y="9638"/>
                    <a:pt x="12424" y="6210"/>
                  </a:cubicBezTo>
                  <a:cubicBezTo>
                    <a:pt x="12424" y="2788"/>
                    <a:pt x="9637"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4"/>
            <p:cNvSpPr/>
            <p:nvPr/>
          </p:nvSpPr>
          <p:spPr>
            <a:xfrm>
              <a:off x="2254177" y="2485303"/>
              <a:ext cx="185205" cy="174387"/>
            </a:xfrm>
            <a:custGeom>
              <a:avLst/>
              <a:gdLst/>
              <a:ahLst/>
              <a:cxnLst/>
              <a:rect l="l" t="t" r="r" b="b"/>
              <a:pathLst>
                <a:path w="6814" h="6416" extrusionOk="0">
                  <a:moveTo>
                    <a:pt x="6197" y="1"/>
                  </a:moveTo>
                  <a:cubicBezTo>
                    <a:pt x="5630" y="1"/>
                    <a:pt x="5167" y="463"/>
                    <a:pt x="5167" y="1037"/>
                  </a:cubicBezTo>
                  <a:lnTo>
                    <a:pt x="5167" y="1795"/>
                  </a:lnTo>
                  <a:cubicBezTo>
                    <a:pt x="5167" y="2368"/>
                    <a:pt x="4699" y="2837"/>
                    <a:pt x="4119" y="2837"/>
                  </a:cubicBezTo>
                  <a:lnTo>
                    <a:pt x="3922" y="2837"/>
                  </a:lnTo>
                  <a:lnTo>
                    <a:pt x="3922" y="543"/>
                  </a:lnTo>
                  <a:cubicBezTo>
                    <a:pt x="3922" y="297"/>
                    <a:pt x="3743" y="81"/>
                    <a:pt x="3497" y="56"/>
                  </a:cubicBezTo>
                  <a:cubicBezTo>
                    <a:pt x="3479" y="54"/>
                    <a:pt x="3461" y="53"/>
                    <a:pt x="3444" y="53"/>
                  </a:cubicBezTo>
                  <a:cubicBezTo>
                    <a:pt x="3183" y="53"/>
                    <a:pt x="2966" y="265"/>
                    <a:pt x="2966" y="531"/>
                  </a:cubicBezTo>
                  <a:lnTo>
                    <a:pt x="2966" y="2837"/>
                  </a:lnTo>
                  <a:lnTo>
                    <a:pt x="2738" y="2837"/>
                  </a:lnTo>
                  <a:cubicBezTo>
                    <a:pt x="2159" y="2837"/>
                    <a:pt x="1690" y="2368"/>
                    <a:pt x="1690" y="1795"/>
                  </a:cubicBezTo>
                  <a:lnTo>
                    <a:pt x="1690" y="506"/>
                  </a:lnTo>
                  <a:cubicBezTo>
                    <a:pt x="1690" y="247"/>
                    <a:pt x="1480" y="32"/>
                    <a:pt x="1215" y="32"/>
                  </a:cubicBezTo>
                  <a:lnTo>
                    <a:pt x="525" y="32"/>
                  </a:lnTo>
                  <a:cubicBezTo>
                    <a:pt x="463" y="32"/>
                    <a:pt x="401" y="56"/>
                    <a:pt x="358" y="106"/>
                  </a:cubicBezTo>
                  <a:cubicBezTo>
                    <a:pt x="1" y="500"/>
                    <a:pt x="278" y="956"/>
                    <a:pt x="654" y="956"/>
                  </a:cubicBezTo>
                  <a:lnTo>
                    <a:pt x="734" y="956"/>
                  </a:lnTo>
                  <a:cubicBezTo>
                    <a:pt x="734" y="956"/>
                    <a:pt x="734" y="956"/>
                    <a:pt x="734" y="963"/>
                  </a:cubicBezTo>
                  <a:lnTo>
                    <a:pt x="734" y="3675"/>
                  </a:lnTo>
                  <a:cubicBezTo>
                    <a:pt x="734" y="3737"/>
                    <a:pt x="790" y="3793"/>
                    <a:pt x="852" y="3793"/>
                  </a:cubicBezTo>
                  <a:lnTo>
                    <a:pt x="2966" y="3793"/>
                  </a:lnTo>
                  <a:lnTo>
                    <a:pt x="2966" y="5938"/>
                  </a:lnTo>
                  <a:cubicBezTo>
                    <a:pt x="2966" y="6179"/>
                    <a:pt x="3139" y="6388"/>
                    <a:pt x="3379" y="6413"/>
                  </a:cubicBezTo>
                  <a:cubicBezTo>
                    <a:pt x="3397" y="6415"/>
                    <a:pt x="3414" y="6416"/>
                    <a:pt x="3431" y="6416"/>
                  </a:cubicBezTo>
                  <a:cubicBezTo>
                    <a:pt x="3685" y="6416"/>
                    <a:pt x="3891" y="6204"/>
                    <a:pt x="3891" y="5938"/>
                  </a:cubicBezTo>
                  <a:lnTo>
                    <a:pt x="3891" y="3793"/>
                  </a:lnTo>
                  <a:lnTo>
                    <a:pt x="4119" y="3793"/>
                  </a:lnTo>
                  <a:cubicBezTo>
                    <a:pt x="5229" y="3793"/>
                    <a:pt x="6123" y="2899"/>
                    <a:pt x="6123" y="1795"/>
                  </a:cubicBezTo>
                  <a:lnTo>
                    <a:pt x="6123" y="1067"/>
                  </a:lnTo>
                  <a:cubicBezTo>
                    <a:pt x="6123" y="1024"/>
                    <a:pt x="6154" y="987"/>
                    <a:pt x="6203" y="987"/>
                  </a:cubicBezTo>
                  <a:lnTo>
                    <a:pt x="6246" y="987"/>
                  </a:lnTo>
                  <a:cubicBezTo>
                    <a:pt x="6456" y="987"/>
                    <a:pt x="6647" y="852"/>
                    <a:pt x="6709" y="654"/>
                  </a:cubicBezTo>
                  <a:cubicBezTo>
                    <a:pt x="6814" y="309"/>
                    <a:pt x="6567" y="1"/>
                    <a:pt x="6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64"/>
          <p:cNvSpPr/>
          <p:nvPr/>
        </p:nvSpPr>
        <p:spPr>
          <a:xfrm>
            <a:off x="8955450" y="10555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4"/>
          <p:cNvSpPr/>
          <p:nvPr/>
        </p:nvSpPr>
        <p:spPr>
          <a:xfrm flipH="1">
            <a:off x="9007475" y="10667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4"/>
          <p:cNvSpPr/>
          <p:nvPr/>
        </p:nvSpPr>
        <p:spPr>
          <a:xfrm>
            <a:off x="8525800" y="1129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4"/>
          <p:cNvSpPr/>
          <p:nvPr/>
        </p:nvSpPr>
        <p:spPr>
          <a:xfrm>
            <a:off x="8609188" y="205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4"/>
          <p:cNvSpPr/>
          <p:nvPr/>
        </p:nvSpPr>
        <p:spPr>
          <a:xfrm>
            <a:off x="8567488" y="988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flipH="1">
            <a:off x="8194113" y="505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4"/>
          <p:cNvSpPr/>
          <p:nvPr/>
        </p:nvSpPr>
        <p:spPr>
          <a:xfrm flipH="1">
            <a:off x="8581300" y="8512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4"/>
          <p:cNvSpPr/>
          <p:nvPr/>
        </p:nvSpPr>
        <p:spPr>
          <a:xfrm>
            <a:off x="8850050" y="6505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4"/>
          <p:cNvSpPr/>
          <p:nvPr/>
        </p:nvSpPr>
        <p:spPr>
          <a:xfrm>
            <a:off x="8890950" y="12465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8902388" y="5832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flipH="1">
            <a:off x="351700" y="6476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4"/>
          <p:cNvSpPr/>
          <p:nvPr/>
        </p:nvSpPr>
        <p:spPr>
          <a:xfrm>
            <a:off x="239450" y="11327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4"/>
          <p:cNvSpPr/>
          <p:nvPr/>
        </p:nvSpPr>
        <p:spPr>
          <a:xfrm>
            <a:off x="291788" y="10654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4"/>
          <p:cNvSpPr/>
          <p:nvPr/>
        </p:nvSpPr>
        <p:spPr>
          <a:xfrm>
            <a:off x="128317" y="191066"/>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4"/>
          <p:cNvSpPr/>
          <p:nvPr/>
        </p:nvSpPr>
        <p:spPr>
          <a:xfrm>
            <a:off x="333800" y="-229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4"/>
          <p:cNvSpPr/>
          <p:nvPr/>
        </p:nvSpPr>
        <p:spPr>
          <a:xfrm>
            <a:off x="7600" y="43275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4"/>
          <p:cNvSpPr/>
          <p:nvPr/>
        </p:nvSpPr>
        <p:spPr>
          <a:xfrm>
            <a:off x="8530400" y="-229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4"/>
          <p:cNvSpPr/>
          <p:nvPr/>
        </p:nvSpPr>
        <p:spPr>
          <a:xfrm rot="1244647">
            <a:off x="7846289" y="4757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4"/>
          <p:cNvSpPr txBox="1">
            <a:spLocks noGrp="1"/>
          </p:cNvSpPr>
          <p:nvPr>
            <p:ph type="title"/>
          </p:nvPr>
        </p:nvSpPr>
        <p:spPr>
          <a:xfrm>
            <a:off x="720075" y="387000"/>
            <a:ext cx="7704000" cy="725100"/>
          </a:xfrm>
          <a:prstGeom prst="rect">
            <a:avLst/>
          </a:prstGeom>
        </p:spPr>
        <p:txBody>
          <a:bodyPr spcFirstLastPara="1" wrap="square" lIns="91425" tIns="91425" rIns="91425" bIns="91425" anchor="ctr" anchorCtr="0">
            <a:noAutofit/>
          </a:bodyPr>
          <a:lstStyle/>
          <a:p>
            <a:pPr lvl="0"/>
            <a:r>
              <a:rPr lang="fr-FR" dirty="0" smtClean="0"/>
              <a:t>Diagramme </a:t>
            </a:r>
            <a:r>
              <a:rPr lang="fr-FR" dirty="0"/>
              <a:t>de classe</a:t>
            </a:r>
            <a:endParaRPr dirty="0"/>
          </a:p>
        </p:txBody>
      </p:sp>
      <p:pic>
        <p:nvPicPr>
          <p:cNvPr id="2" name="Image 1"/>
          <p:cNvPicPr>
            <a:picLocks noChangeAspect="1"/>
          </p:cNvPicPr>
          <p:nvPr/>
        </p:nvPicPr>
        <p:blipFill>
          <a:blip r:embed="rId3"/>
          <a:stretch>
            <a:fillRect/>
          </a:stretch>
        </p:blipFill>
        <p:spPr>
          <a:xfrm>
            <a:off x="1388181" y="205400"/>
            <a:ext cx="6907505" cy="436176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638" name="Google Shape;2638;p88"/>
          <p:cNvSpPr/>
          <p:nvPr/>
        </p:nvSpPr>
        <p:spPr>
          <a:xfrm>
            <a:off x="626113" y="3868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8"/>
          <p:cNvSpPr/>
          <p:nvPr/>
        </p:nvSpPr>
        <p:spPr>
          <a:xfrm flipH="1">
            <a:off x="678138" y="3981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8"/>
          <p:cNvSpPr/>
          <p:nvPr/>
        </p:nvSpPr>
        <p:spPr>
          <a:xfrm flipH="1">
            <a:off x="251963" y="18256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8"/>
          <p:cNvSpPr/>
          <p:nvPr/>
        </p:nvSpPr>
        <p:spPr>
          <a:xfrm>
            <a:off x="139713" y="6677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8"/>
          <p:cNvSpPr/>
          <p:nvPr/>
        </p:nvSpPr>
        <p:spPr>
          <a:xfrm>
            <a:off x="561613" y="5779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8"/>
          <p:cNvSpPr/>
          <p:nvPr/>
        </p:nvSpPr>
        <p:spPr>
          <a:xfrm>
            <a:off x="192050" y="6004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8"/>
          <p:cNvSpPr/>
          <p:nvPr/>
        </p:nvSpPr>
        <p:spPr>
          <a:xfrm>
            <a:off x="8802138" y="6333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8"/>
          <p:cNvSpPr/>
          <p:nvPr/>
        </p:nvSpPr>
        <p:spPr>
          <a:xfrm flipH="1">
            <a:off x="8854163" y="6445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8"/>
          <p:cNvSpPr/>
          <p:nvPr/>
        </p:nvSpPr>
        <p:spPr>
          <a:xfrm flipH="1">
            <a:off x="8427988" y="4290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8"/>
          <p:cNvSpPr/>
          <p:nvPr/>
        </p:nvSpPr>
        <p:spPr>
          <a:xfrm>
            <a:off x="8315738" y="914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8"/>
          <p:cNvSpPr/>
          <p:nvPr/>
        </p:nvSpPr>
        <p:spPr>
          <a:xfrm>
            <a:off x="8737638" y="8243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8"/>
          <p:cNvSpPr/>
          <p:nvPr/>
        </p:nvSpPr>
        <p:spPr>
          <a:xfrm>
            <a:off x="8368075" y="846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8"/>
          <p:cNvSpPr/>
          <p:nvPr/>
        </p:nvSpPr>
        <p:spPr>
          <a:xfrm>
            <a:off x="8110175" y="84925"/>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651;p88"/>
          <p:cNvSpPr/>
          <p:nvPr/>
        </p:nvSpPr>
        <p:spPr>
          <a:xfrm>
            <a:off x="7600" y="43275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ZoneTexte 357">
            <a:extLst>
              <a:ext uri="{FF2B5EF4-FFF2-40B4-BE49-F238E27FC236}">
                <a16:creationId xmlns="" xmlns:a16="http://schemas.microsoft.com/office/drawing/2014/main" id="{64531F42-3883-F66D-ADBE-522C9A38DEB9}"/>
              </a:ext>
            </a:extLst>
          </p:cNvPr>
          <p:cNvSpPr txBox="1"/>
          <p:nvPr/>
        </p:nvSpPr>
        <p:spPr>
          <a:xfrm>
            <a:off x="515156" y="1153136"/>
            <a:ext cx="2547133" cy="307777"/>
          </a:xfrm>
          <a:prstGeom prst="rect">
            <a:avLst/>
          </a:prstGeom>
          <a:noFill/>
        </p:spPr>
        <p:txBody>
          <a:bodyPr wrap="square" rtlCol="0">
            <a:spAutoFit/>
          </a:bodyPr>
          <a:lstStyle/>
          <a:p>
            <a:pPr algn="ctr"/>
            <a:r>
              <a:rPr lang="en-US" b="1" dirty="0">
                <a:solidFill>
                  <a:schemeClr val="dk1"/>
                </a:solidFill>
                <a:latin typeface="Lexend"/>
                <a:cs typeface="Hind Madurai"/>
                <a:sym typeface="Hind Madurai"/>
              </a:rPr>
              <a:t>Plannification</a:t>
            </a:r>
            <a:r>
              <a:rPr lang="en-US" dirty="0"/>
              <a:t> </a:t>
            </a:r>
            <a:r>
              <a:rPr lang="en-US" b="1" dirty="0">
                <a:solidFill>
                  <a:schemeClr val="dk1"/>
                </a:solidFill>
                <a:latin typeface="Lexend"/>
                <a:cs typeface="Hind Madurai"/>
              </a:rPr>
              <a:t>du travail:</a:t>
            </a:r>
          </a:p>
        </p:txBody>
      </p:sp>
      <p:pic>
        <p:nvPicPr>
          <p:cNvPr id="359" name="Image 358">
            <a:extLst>
              <a:ext uri="{FF2B5EF4-FFF2-40B4-BE49-F238E27FC236}">
                <a16:creationId xmlns="" xmlns:a16="http://schemas.microsoft.com/office/drawing/2014/main" id="{85C6B15D-CDA3-E672-044E-DDBC7BDCE635}"/>
              </a:ext>
            </a:extLst>
          </p:cNvPr>
          <p:cNvPicPr>
            <a:picLocks noChangeAspect="1"/>
          </p:cNvPicPr>
          <p:nvPr/>
        </p:nvPicPr>
        <p:blipFill>
          <a:blip r:embed="rId3"/>
          <a:stretch>
            <a:fillRect/>
          </a:stretch>
        </p:blipFill>
        <p:spPr>
          <a:xfrm>
            <a:off x="799881" y="1354350"/>
            <a:ext cx="1749322" cy="983994"/>
          </a:xfrm>
          <a:prstGeom prst="rect">
            <a:avLst/>
          </a:prstGeom>
        </p:spPr>
      </p:pic>
      <p:sp>
        <p:nvSpPr>
          <p:cNvPr id="360" name="ZoneTexte 359">
            <a:extLst>
              <a:ext uri="{FF2B5EF4-FFF2-40B4-BE49-F238E27FC236}">
                <a16:creationId xmlns="" xmlns:a16="http://schemas.microsoft.com/office/drawing/2014/main" id="{64D4EFE6-56B0-524A-4A4A-BC24C2FC91AB}"/>
              </a:ext>
            </a:extLst>
          </p:cNvPr>
          <p:cNvSpPr txBox="1"/>
          <p:nvPr/>
        </p:nvSpPr>
        <p:spPr>
          <a:xfrm>
            <a:off x="2798860" y="978675"/>
            <a:ext cx="2528514" cy="307777"/>
          </a:xfrm>
          <a:prstGeom prst="rect">
            <a:avLst/>
          </a:prstGeom>
          <a:noFill/>
        </p:spPr>
        <p:txBody>
          <a:bodyPr wrap="square" rtlCol="0">
            <a:spAutoFit/>
          </a:bodyPr>
          <a:lstStyle/>
          <a:p>
            <a:pPr algn="ctr"/>
            <a:r>
              <a:rPr lang="en-US" b="1" dirty="0">
                <a:solidFill>
                  <a:schemeClr val="dk1"/>
                </a:solidFill>
                <a:latin typeface="Lexend"/>
                <a:cs typeface="Hind Madurai"/>
              </a:rPr>
              <a:t>Conception:</a:t>
            </a:r>
            <a:endParaRPr lang="en-US" dirty="0"/>
          </a:p>
        </p:txBody>
      </p:sp>
      <p:pic>
        <p:nvPicPr>
          <p:cNvPr id="361" name="Image 360">
            <a:extLst>
              <a:ext uri="{FF2B5EF4-FFF2-40B4-BE49-F238E27FC236}">
                <a16:creationId xmlns="" xmlns:a16="http://schemas.microsoft.com/office/drawing/2014/main" id="{591B306B-B643-C04B-6849-849CF643A919}"/>
              </a:ext>
            </a:extLst>
          </p:cNvPr>
          <p:cNvPicPr>
            <a:picLocks noChangeAspect="1"/>
          </p:cNvPicPr>
          <p:nvPr/>
        </p:nvPicPr>
        <p:blipFill>
          <a:blip r:embed="rId4"/>
          <a:stretch>
            <a:fillRect/>
          </a:stretch>
        </p:blipFill>
        <p:spPr>
          <a:xfrm>
            <a:off x="3463411" y="1338027"/>
            <a:ext cx="1336565" cy="950143"/>
          </a:xfrm>
          <a:prstGeom prst="rect">
            <a:avLst/>
          </a:prstGeom>
        </p:spPr>
      </p:pic>
      <p:sp>
        <p:nvSpPr>
          <p:cNvPr id="362" name="ZoneTexte 361">
            <a:extLst>
              <a:ext uri="{FF2B5EF4-FFF2-40B4-BE49-F238E27FC236}">
                <a16:creationId xmlns="" xmlns:a16="http://schemas.microsoft.com/office/drawing/2014/main" id="{526B0FB1-6A12-CAF2-0D56-B868A07FEE5B}"/>
              </a:ext>
            </a:extLst>
          </p:cNvPr>
          <p:cNvSpPr txBox="1"/>
          <p:nvPr/>
        </p:nvSpPr>
        <p:spPr>
          <a:xfrm>
            <a:off x="5327374" y="984482"/>
            <a:ext cx="3458818" cy="307777"/>
          </a:xfrm>
          <a:prstGeom prst="rect">
            <a:avLst/>
          </a:prstGeom>
          <a:noFill/>
        </p:spPr>
        <p:txBody>
          <a:bodyPr wrap="square" rtlCol="0">
            <a:spAutoFit/>
          </a:bodyPr>
          <a:lstStyle/>
          <a:p>
            <a:r>
              <a:rPr lang="en-US" b="1" dirty="0">
                <a:solidFill>
                  <a:schemeClr val="dk1"/>
                </a:solidFill>
                <a:latin typeface="Lexend"/>
                <a:cs typeface="Hind Madurai"/>
              </a:rPr>
              <a:t>Conception d’une base de données:</a:t>
            </a:r>
            <a:endParaRPr lang="en-US" dirty="0"/>
          </a:p>
        </p:txBody>
      </p:sp>
      <p:pic>
        <p:nvPicPr>
          <p:cNvPr id="363" name="Image 362">
            <a:extLst>
              <a:ext uri="{FF2B5EF4-FFF2-40B4-BE49-F238E27FC236}">
                <a16:creationId xmlns="" xmlns:a16="http://schemas.microsoft.com/office/drawing/2014/main" id="{36526413-5EE1-40BF-5356-DEE5A75D14AD}"/>
              </a:ext>
            </a:extLst>
          </p:cNvPr>
          <p:cNvPicPr>
            <a:picLocks noChangeAspect="1"/>
          </p:cNvPicPr>
          <p:nvPr/>
        </p:nvPicPr>
        <p:blipFill>
          <a:blip r:embed="rId5"/>
          <a:stretch>
            <a:fillRect/>
          </a:stretch>
        </p:blipFill>
        <p:spPr>
          <a:xfrm>
            <a:off x="6409460" y="1359451"/>
            <a:ext cx="1041214" cy="1074802"/>
          </a:xfrm>
          <a:prstGeom prst="rect">
            <a:avLst/>
          </a:prstGeom>
        </p:spPr>
      </p:pic>
      <p:sp>
        <p:nvSpPr>
          <p:cNvPr id="365" name="ZoneTexte 364">
            <a:extLst>
              <a:ext uri="{FF2B5EF4-FFF2-40B4-BE49-F238E27FC236}">
                <a16:creationId xmlns="" xmlns:a16="http://schemas.microsoft.com/office/drawing/2014/main" id="{ED210277-9A9B-FC0B-2118-3552498B4DA5}"/>
              </a:ext>
            </a:extLst>
          </p:cNvPr>
          <p:cNvSpPr txBox="1"/>
          <p:nvPr/>
        </p:nvSpPr>
        <p:spPr>
          <a:xfrm>
            <a:off x="609281" y="2735249"/>
            <a:ext cx="2841331" cy="523220"/>
          </a:xfrm>
          <a:prstGeom prst="rect">
            <a:avLst/>
          </a:prstGeom>
          <a:noFill/>
        </p:spPr>
        <p:txBody>
          <a:bodyPr wrap="square" rtlCol="0">
            <a:spAutoFit/>
          </a:bodyPr>
          <a:lstStyle/>
          <a:p>
            <a:r>
              <a:rPr lang="en-US" b="1" dirty="0">
                <a:solidFill>
                  <a:schemeClr val="dk1"/>
                </a:solidFill>
                <a:latin typeface="Lexend"/>
                <a:cs typeface="Hind Madurai"/>
              </a:rPr>
              <a:t>Développement de la partie Backend :</a:t>
            </a:r>
          </a:p>
        </p:txBody>
      </p:sp>
      <p:pic>
        <p:nvPicPr>
          <p:cNvPr id="366" name="Image 365">
            <a:extLst>
              <a:ext uri="{FF2B5EF4-FFF2-40B4-BE49-F238E27FC236}">
                <a16:creationId xmlns="" xmlns:a16="http://schemas.microsoft.com/office/drawing/2014/main" id="{C235CACF-C577-7030-8067-661295C89444}"/>
              </a:ext>
            </a:extLst>
          </p:cNvPr>
          <p:cNvPicPr>
            <a:picLocks noChangeAspect="1"/>
          </p:cNvPicPr>
          <p:nvPr/>
        </p:nvPicPr>
        <p:blipFill>
          <a:blip r:embed="rId6"/>
          <a:stretch>
            <a:fillRect/>
          </a:stretch>
        </p:blipFill>
        <p:spPr>
          <a:xfrm>
            <a:off x="1413293" y="3222305"/>
            <a:ext cx="1157596" cy="623972"/>
          </a:xfrm>
          <a:prstGeom prst="rect">
            <a:avLst/>
          </a:prstGeom>
        </p:spPr>
      </p:pic>
      <p:pic>
        <p:nvPicPr>
          <p:cNvPr id="367" name="Image 366">
            <a:extLst>
              <a:ext uri="{FF2B5EF4-FFF2-40B4-BE49-F238E27FC236}">
                <a16:creationId xmlns="" xmlns:a16="http://schemas.microsoft.com/office/drawing/2014/main" id="{08E64822-F593-9D37-7C8E-C564881B74D9}"/>
              </a:ext>
            </a:extLst>
          </p:cNvPr>
          <p:cNvPicPr>
            <a:picLocks noChangeAspect="1"/>
          </p:cNvPicPr>
          <p:nvPr/>
        </p:nvPicPr>
        <p:blipFill>
          <a:blip r:embed="rId7"/>
          <a:stretch>
            <a:fillRect/>
          </a:stretch>
        </p:blipFill>
        <p:spPr>
          <a:xfrm>
            <a:off x="1118525" y="4061252"/>
            <a:ext cx="1920638" cy="1008335"/>
          </a:xfrm>
          <a:prstGeom prst="rect">
            <a:avLst/>
          </a:prstGeom>
        </p:spPr>
      </p:pic>
      <p:pic>
        <p:nvPicPr>
          <p:cNvPr id="368" name="Image 367">
            <a:extLst>
              <a:ext uri="{FF2B5EF4-FFF2-40B4-BE49-F238E27FC236}">
                <a16:creationId xmlns="" xmlns:a16="http://schemas.microsoft.com/office/drawing/2014/main" id="{486AAA36-0B16-7C6F-BE28-5CF6D226CFDF}"/>
              </a:ext>
            </a:extLst>
          </p:cNvPr>
          <p:cNvPicPr>
            <a:picLocks noChangeAspect="1"/>
          </p:cNvPicPr>
          <p:nvPr/>
        </p:nvPicPr>
        <p:blipFill>
          <a:blip r:embed="rId8"/>
          <a:stretch>
            <a:fillRect/>
          </a:stretch>
        </p:blipFill>
        <p:spPr>
          <a:xfrm>
            <a:off x="2382051" y="2996859"/>
            <a:ext cx="1602902" cy="1106766"/>
          </a:xfrm>
          <a:prstGeom prst="rect">
            <a:avLst/>
          </a:prstGeom>
        </p:spPr>
      </p:pic>
      <p:sp>
        <p:nvSpPr>
          <p:cNvPr id="369" name="ZoneTexte 368">
            <a:extLst>
              <a:ext uri="{FF2B5EF4-FFF2-40B4-BE49-F238E27FC236}">
                <a16:creationId xmlns="" xmlns:a16="http://schemas.microsoft.com/office/drawing/2014/main" id="{A5BBAC81-A01C-1188-3866-968EF011080F}"/>
              </a:ext>
            </a:extLst>
          </p:cNvPr>
          <p:cNvSpPr txBox="1"/>
          <p:nvPr/>
        </p:nvSpPr>
        <p:spPr>
          <a:xfrm>
            <a:off x="4908911" y="2603518"/>
            <a:ext cx="2840655" cy="738664"/>
          </a:xfrm>
          <a:prstGeom prst="rect">
            <a:avLst/>
          </a:prstGeom>
          <a:noFill/>
        </p:spPr>
        <p:txBody>
          <a:bodyPr wrap="square" rtlCol="0">
            <a:spAutoFit/>
          </a:bodyPr>
          <a:lstStyle/>
          <a:p>
            <a:r>
              <a:rPr lang="en-US" b="1" dirty="0">
                <a:solidFill>
                  <a:schemeClr val="dk1"/>
                </a:solidFill>
                <a:latin typeface="Lexend"/>
                <a:cs typeface="Hind Madurai"/>
              </a:rPr>
              <a:t>Développement de la partie Frontend :</a:t>
            </a:r>
          </a:p>
          <a:p>
            <a:endParaRPr lang="en-US" dirty="0"/>
          </a:p>
        </p:txBody>
      </p:sp>
      <p:pic>
        <p:nvPicPr>
          <p:cNvPr id="370" name="Image 369">
            <a:extLst>
              <a:ext uri="{FF2B5EF4-FFF2-40B4-BE49-F238E27FC236}">
                <a16:creationId xmlns="" xmlns:a16="http://schemas.microsoft.com/office/drawing/2014/main" id="{895A9212-6B64-6180-2896-F425A0075720}"/>
              </a:ext>
            </a:extLst>
          </p:cNvPr>
          <p:cNvPicPr>
            <a:picLocks noChangeAspect="1"/>
          </p:cNvPicPr>
          <p:nvPr/>
        </p:nvPicPr>
        <p:blipFill>
          <a:blip r:embed="rId9"/>
          <a:stretch>
            <a:fillRect/>
          </a:stretch>
        </p:blipFill>
        <p:spPr>
          <a:xfrm>
            <a:off x="4601285" y="3114339"/>
            <a:ext cx="1113183" cy="1113183"/>
          </a:xfrm>
          <a:prstGeom prst="rect">
            <a:avLst/>
          </a:prstGeom>
        </p:spPr>
      </p:pic>
      <p:pic>
        <p:nvPicPr>
          <p:cNvPr id="371" name="Image 370">
            <a:extLst>
              <a:ext uri="{FF2B5EF4-FFF2-40B4-BE49-F238E27FC236}">
                <a16:creationId xmlns="" xmlns:a16="http://schemas.microsoft.com/office/drawing/2014/main" id="{25205778-3FB1-2E1E-0FC3-D8DCB0178FD4}"/>
              </a:ext>
            </a:extLst>
          </p:cNvPr>
          <p:cNvPicPr>
            <a:picLocks noChangeAspect="1"/>
          </p:cNvPicPr>
          <p:nvPr/>
        </p:nvPicPr>
        <p:blipFill>
          <a:blip r:embed="rId10"/>
          <a:stretch>
            <a:fillRect/>
          </a:stretch>
        </p:blipFill>
        <p:spPr>
          <a:xfrm>
            <a:off x="3098432" y="4051252"/>
            <a:ext cx="829512" cy="829512"/>
          </a:xfrm>
          <a:prstGeom prst="rect">
            <a:avLst/>
          </a:prstGeom>
        </p:spPr>
      </p:pic>
      <p:pic>
        <p:nvPicPr>
          <p:cNvPr id="372" name="Image 371">
            <a:extLst>
              <a:ext uri="{FF2B5EF4-FFF2-40B4-BE49-F238E27FC236}">
                <a16:creationId xmlns="" xmlns:a16="http://schemas.microsoft.com/office/drawing/2014/main" id="{3E154D5F-4FDE-7B93-6210-FCA9E562C59C}"/>
              </a:ext>
            </a:extLst>
          </p:cNvPr>
          <p:cNvPicPr>
            <a:picLocks noChangeAspect="1"/>
          </p:cNvPicPr>
          <p:nvPr/>
        </p:nvPicPr>
        <p:blipFill>
          <a:blip r:embed="rId11"/>
          <a:stretch>
            <a:fillRect/>
          </a:stretch>
        </p:blipFill>
        <p:spPr>
          <a:xfrm>
            <a:off x="5917463" y="3067258"/>
            <a:ext cx="983994" cy="983994"/>
          </a:xfrm>
          <a:prstGeom prst="rect">
            <a:avLst/>
          </a:prstGeom>
        </p:spPr>
      </p:pic>
      <p:pic>
        <p:nvPicPr>
          <p:cNvPr id="373" name="Image 372">
            <a:extLst>
              <a:ext uri="{FF2B5EF4-FFF2-40B4-BE49-F238E27FC236}">
                <a16:creationId xmlns="" xmlns:a16="http://schemas.microsoft.com/office/drawing/2014/main" id="{4F43A5A9-B3B4-F426-7094-7F9BBF05D4E3}"/>
              </a:ext>
            </a:extLst>
          </p:cNvPr>
          <p:cNvPicPr>
            <a:picLocks noChangeAspect="1"/>
          </p:cNvPicPr>
          <p:nvPr/>
        </p:nvPicPr>
        <p:blipFill>
          <a:blip r:embed="rId12"/>
          <a:stretch>
            <a:fillRect/>
          </a:stretch>
        </p:blipFill>
        <p:spPr>
          <a:xfrm>
            <a:off x="7175128" y="3984612"/>
            <a:ext cx="753740" cy="1063126"/>
          </a:xfrm>
          <a:prstGeom prst="rect">
            <a:avLst/>
          </a:prstGeom>
        </p:spPr>
      </p:pic>
      <p:pic>
        <p:nvPicPr>
          <p:cNvPr id="374" name="Image 373">
            <a:extLst>
              <a:ext uri="{FF2B5EF4-FFF2-40B4-BE49-F238E27FC236}">
                <a16:creationId xmlns="" xmlns:a16="http://schemas.microsoft.com/office/drawing/2014/main" id="{5D1E5E3F-2638-9C13-0048-4B69658E9245}"/>
              </a:ext>
            </a:extLst>
          </p:cNvPr>
          <p:cNvPicPr>
            <a:picLocks noChangeAspect="1"/>
          </p:cNvPicPr>
          <p:nvPr/>
        </p:nvPicPr>
        <p:blipFill>
          <a:blip r:embed="rId13"/>
          <a:stretch>
            <a:fillRect/>
          </a:stretch>
        </p:blipFill>
        <p:spPr>
          <a:xfrm>
            <a:off x="7424632" y="3105571"/>
            <a:ext cx="1008472" cy="803626"/>
          </a:xfrm>
          <a:prstGeom prst="rect">
            <a:avLst/>
          </a:prstGeom>
        </p:spPr>
      </p:pic>
      <p:pic>
        <p:nvPicPr>
          <p:cNvPr id="376" name="Image 375">
            <a:extLst>
              <a:ext uri="{FF2B5EF4-FFF2-40B4-BE49-F238E27FC236}">
                <a16:creationId xmlns="" xmlns:a16="http://schemas.microsoft.com/office/drawing/2014/main" id="{59860F8A-CD64-3208-A286-DDD2140FC027}"/>
              </a:ext>
            </a:extLst>
          </p:cNvPr>
          <p:cNvPicPr>
            <a:picLocks noChangeAspect="1"/>
          </p:cNvPicPr>
          <p:nvPr/>
        </p:nvPicPr>
        <p:blipFill>
          <a:blip r:embed="rId14"/>
          <a:stretch>
            <a:fillRect/>
          </a:stretch>
        </p:blipFill>
        <p:spPr>
          <a:xfrm>
            <a:off x="6080226" y="4220517"/>
            <a:ext cx="821231" cy="8212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9"/>
        <p:cNvGrpSpPr/>
        <p:nvPr/>
      </p:nvGrpSpPr>
      <p:grpSpPr>
        <a:xfrm>
          <a:off x="0" y="0"/>
          <a:ext cx="0" cy="0"/>
          <a:chOff x="0" y="0"/>
          <a:chExt cx="0" cy="0"/>
        </a:xfrm>
      </p:grpSpPr>
      <p:sp>
        <p:nvSpPr>
          <p:cNvPr id="2160" name="Google Shape;2160;p85"/>
          <p:cNvSpPr/>
          <p:nvPr/>
        </p:nvSpPr>
        <p:spPr>
          <a:xfrm rot="5103774">
            <a:off x="311149" y="851285"/>
            <a:ext cx="4014047" cy="4470420"/>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5"/>
          <p:cNvSpPr/>
          <p:nvPr/>
        </p:nvSpPr>
        <p:spPr>
          <a:xfrm>
            <a:off x="1610423" y="267897"/>
            <a:ext cx="1893579" cy="1885963"/>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5"/>
          <p:cNvSpPr/>
          <p:nvPr/>
        </p:nvSpPr>
        <p:spPr>
          <a:xfrm rot="9203473">
            <a:off x="1898620" y="3507829"/>
            <a:ext cx="2663233" cy="172103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5"/>
          <p:cNvSpPr/>
          <p:nvPr/>
        </p:nvSpPr>
        <p:spPr>
          <a:xfrm rot="2026133">
            <a:off x="667431" y="2820354"/>
            <a:ext cx="1461144" cy="1866795"/>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5"/>
          <p:cNvSpPr/>
          <p:nvPr/>
        </p:nvSpPr>
        <p:spPr>
          <a:xfrm>
            <a:off x="4828574" y="1288341"/>
            <a:ext cx="3410326" cy="651090"/>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5" name="Google Shape;2165;p85"/>
          <p:cNvSpPr txBox="1">
            <a:spLocks noGrp="1"/>
          </p:cNvSpPr>
          <p:nvPr>
            <p:ph type="subTitle" idx="1"/>
          </p:nvPr>
        </p:nvSpPr>
        <p:spPr>
          <a:xfrm>
            <a:off x="4924821" y="2270527"/>
            <a:ext cx="3547452" cy="1651367"/>
          </a:xfrm>
          <a:prstGeom prst="rect">
            <a:avLst/>
          </a:prstGeom>
        </p:spPr>
        <p:txBody>
          <a:bodyPr spcFirstLastPara="1" wrap="square" lIns="91425" tIns="91425" rIns="91425" bIns="91425" anchor="t" anchorCtr="0">
            <a:noAutofit/>
          </a:bodyPr>
          <a:lstStyle/>
          <a:p>
            <a:pPr marL="0" lvl="0" indent="0"/>
            <a:r>
              <a:rPr lang="fr-FR" dirty="0"/>
              <a:t>Personne ne fait de la psychologie par amour: mais plutôt par une envie sadique d'exhiber la nullité de l'autre, en prenant connaissance de son fond intime, en le dépouillant de son auréole de </a:t>
            </a:r>
            <a:r>
              <a:rPr lang="fr-FR" dirty="0" smtClean="0"/>
              <a:t>mystère.</a:t>
            </a:r>
            <a:endParaRPr dirty="0"/>
          </a:p>
        </p:txBody>
      </p:sp>
      <p:grpSp>
        <p:nvGrpSpPr>
          <p:cNvPr id="2166" name="Google Shape;2166;p85"/>
          <p:cNvGrpSpPr/>
          <p:nvPr/>
        </p:nvGrpSpPr>
        <p:grpSpPr>
          <a:xfrm>
            <a:off x="990225" y="1260651"/>
            <a:ext cx="3410334" cy="2774597"/>
            <a:chOff x="990225" y="1260651"/>
            <a:chExt cx="3410334" cy="2774597"/>
          </a:xfrm>
        </p:grpSpPr>
        <p:sp>
          <p:nvSpPr>
            <p:cNvPr id="2167" name="Google Shape;2167;p85"/>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5"/>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5"/>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1" name="Google Shape;2171;p85"/>
          <p:cNvSpPr/>
          <p:nvPr/>
        </p:nvSpPr>
        <p:spPr>
          <a:xfrm rot="2097555">
            <a:off x="7272014" y="3977230"/>
            <a:ext cx="1668561" cy="1253731"/>
          </a:xfrm>
          <a:custGeom>
            <a:avLst/>
            <a:gdLst/>
            <a:ahLst/>
            <a:cxnLst/>
            <a:rect l="l" t="t" r="r" b="b"/>
            <a:pathLst>
              <a:path w="5495" h="4129" extrusionOk="0">
                <a:moveTo>
                  <a:pt x="4878" y="1"/>
                </a:moveTo>
                <a:cubicBezTo>
                  <a:pt x="4546" y="1"/>
                  <a:pt x="4149" y="125"/>
                  <a:pt x="3928" y="210"/>
                </a:cubicBezTo>
                <a:cubicBezTo>
                  <a:pt x="2695" y="678"/>
                  <a:pt x="1714" y="1548"/>
                  <a:pt x="1042" y="2627"/>
                </a:cubicBezTo>
                <a:cubicBezTo>
                  <a:pt x="413" y="3280"/>
                  <a:pt x="0" y="3940"/>
                  <a:pt x="703" y="4100"/>
                </a:cubicBezTo>
                <a:cubicBezTo>
                  <a:pt x="787" y="4120"/>
                  <a:pt x="875" y="4128"/>
                  <a:pt x="964" y="4128"/>
                </a:cubicBezTo>
                <a:cubicBezTo>
                  <a:pt x="1502" y="4128"/>
                  <a:pt x="2113" y="3812"/>
                  <a:pt x="2547" y="3601"/>
                </a:cubicBezTo>
                <a:cubicBezTo>
                  <a:pt x="3256" y="3243"/>
                  <a:pt x="3934" y="2799"/>
                  <a:pt x="4489" y="2226"/>
                </a:cubicBezTo>
                <a:cubicBezTo>
                  <a:pt x="4889" y="1807"/>
                  <a:pt x="5364" y="1165"/>
                  <a:pt x="5438" y="574"/>
                </a:cubicBezTo>
                <a:cubicBezTo>
                  <a:pt x="5495" y="132"/>
                  <a:pt x="5221" y="1"/>
                  <a:pt x="4878"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5"/>
          <p:cNvSpPr/>
          <p:nvPr/>
        </p:nvSpPr>
        <p:spPr>
          <a:xfrm>
            <a:off x="2683513" y="8262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5"/>
          <p:cNvSpPr/>
          <p:nvPr/>
        </p:nvSpPr>
        <p:spPr>
          <a:xfrm flipH="1">
            <a:off x="2735538" y="8374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5"/>
          <p:cNvSpPr/>
          <p:nvPr/>
        </p:nvSpPr>
        <p:spPr>
          <a:xfrm flipH="1">
            <a:off x="2309363" y="6219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5"/>
          <p:cNvSpPr/>
          <p:nvPr/>
        </p:nvSpPr>
        <p:spPr>
          <a:xfrm>
            <a:off x="2197113" y="11070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5"/>
          <p:cNvSpPr/>
          <p:nvPr/>
        </p:nvSpPr>
        <p:spPr>
          <a:xfrm>
            <a:off x="2619013" y="10172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5"/>
          <p:cNvSpPr/>
          <p:nvPr/>
        </p:nvSpPr>
        <p:spPr>
          <a:xfrm>
            <a:off x="2249450" y="10397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5"/>
          <p:cNvSpPr/>
          <p:nvPr/>
        </p:nvSpPr>
        <p:spPr>
          <a:xfrm>
            <a:off x="909275" y="24014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5"/>
          <p:cNvSpPr/>
          <p:nvPr/>
        </p:nvSpPr>
        <p:spPr>
          <a:xfrm flipH="1">
            <a:off x="961300" y="24126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5"/>
          <p:cNvSpPr/>
          <p:nvPr/>
        </p:nvSpPr>
        <p:spPr>
          <a:xfrm flipH="1">
            <a:off x="535125" y="21971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5"/>
          <p:cNvSpPr/>
          <p:nvPr/>
        </p:nvSpPr>
        <p:spPr>
          <a:xfrm>
            <a:off x="422875" y="26822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5"/>
          <p:cNvSpPr/>
          <p:nvPr/>
        </p:nvSpPr>
        <p:spPr>
          <a:xfrm>
            <a:off x="844775" y="25924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5"/>
          <p:cNvSpPr/>
          <p:nvPr/>
        </p:nvSpPr>
        <p:spPr>
          <a:xfrm>
            <a:off x="475213" y="26149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5"/>
          <p:cNvSpPr/>
          <p:nvPr/>
        </p:nvSpPr>
        <p:spPr>
          <a:xfrm>
            <a:off x="1359325" y="39658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5"/>
          <p:cNvSpPr/>
          <p:nvPr/>
        </p:nvSpPr>
        <p:spPr>
          <a:xfrm flipH="1">
            <a:off x="1411350" y="39771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5"/>
          <p:cNvSpPr/>
          <p:nvPr/>
        </p:nvSpPr>
        <p:spPr>
          <a:xfrm flipH="1">
            <a:off x="985175" y="376158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5"/>
          <p:cNvSpPr/>
          <p:nvPr/>
        </p:nvSpPr>
        <p:spPr>
          <a:xfrm>
            <a:off x="872925" y="42467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5"/>
          <p:cNvSpPr/>
          <p:nvPr/>
        </p:nvSpPr>
        <p:spPr>
          <a:xfrm>
            <a:off x="1294825" y="41569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5"/>
          <p:cNvSpPr/>
          <p:nvPr/>
        </p:nvSpPr>
        <p:spPr>
          <a:xfrm>
            <a:off x="925263" y="4179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5"/>
          <p:cNvSpPr/>
          <p:nvPr/>
        </p:nvSpPr>
        <p:spPr>
          <a:xfrm>
            <a:off x="3234425" y="8262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5"/>
          <p:cNvSpPr/>
          <p:nvPr/>
        </p:nvSpPr>
        <p:spPr>
          <a:xfrm flipH="1">
            <a:off x="3286450" y="8374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5"/>
          <p:cNvSpPr/>
          <p:nvPr/>
        </p:nvSpPr>
        <p:spPr>
          <a:xfrm flipH="1">
            <a:off x="2860275" y="621913"/>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5"/>
          <p:cNvSpPr/>
          <p:nvPr/>
        </p:nvSpPr>
        <p:spPr>
          <a:xfrm>
            <a:off x="2748025" y="11070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5"/>
          <p:cNvSpPr/>
          <p:nvPr/>
        </p:nvSpPr>
        <p:spPr>
          <a:xfrm>
            <a:off x="3169925" y="10172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5"/>
          <p:cNvSpPr/>
          <p:nvPr/>
        </p:nvSpPr>
        <p:spPr>
          <a:xfrm>
            <a:off x="2800363" y="10397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5"/>
          <p:cNvSpPr/>
          <p:nvPr/>
        </p:nvSpPr>
        <p:spPr>
          <a:xfrm>
            <a:off x="3930925" y="39658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5"/>
          <p:cNvSpPr/>
          <p:nvPr/>
        </p:nvSpPr>
        <p:spPr>
          <a:xfrm flipH="1">
            <a:off x="3982950" y="39771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5"/>
          <p:cNvSpPr/>
          <p:nvPr/>
        </p:nvSpPr>
        <p:spPr>
          <a:xfrm flipH="1">
            <a:off x="3556775" y="376158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5"/>
          <p:cNvSpPr/>
          <p:nvPr/>
        </p:nvSpPr>
        <p:spPr>
          <a:xfrm>
            <a:off x="3444525" y="42467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5"/>
          <p:cNvSpPr/>
          <p:nvPr/>
        </p:nvSpPr>
        <p:spPr>
          <a:xfrm>
            <a:off x="3866425" y="41569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5"/>
          <p:cNvSpPr/>
          <p:nvPr/>
        </p:nvSpPr>
        <p:spPr>
          <a:xfrm>
            <a:off x="3496863" y="4179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5"/>
          <p:cNvSpPr/>
          <p:nvPr/>
        </p:nvSpPr>
        <p:spPr>
          <a:xfrm>
            <a:off x="8206650" y="980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5"/>
          <p:cNvSpPr/>
          <p:nvPr/>
        </p:nvSpPr>
        <p:spPr>
          <a:xfrm flipH="1">
            <a:off x="8258675" y="1092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5"/>
          <p:cNvSpPr/>
          <p:nvPr/>
        </p:nvSpPr>
        <p:spPr>
          <a:xfrm flipH="1">
            <a:off x="7832500" y="-106287"/>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5"/>
          <p:cNvSpPr/>
          <p:nvPr/>
        </p:nvSpPr>
        <p:spPr>
          <a:xfrm>
            <a:off x="7720250" y="3788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5"/>
          <p:cNvSpPr/>
          <p:nvPr/>
        </p:nvSpPr>
        <p:spPr>
          <a:xfrm>
            <a:off x="8142150" y="2890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5"/>
          <p:cNvSpPr/>
          <p:nvPr/>
        </p:nvSpPr>
        <p:spPr>
          <a:xfrm>
            <a:off x="7772588" y="3115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5"/>
          <p:cNvSpPr/>
          <p:nvPr/>
        </p:nvSpPr>
        <p:spPr>
          <a:xfrm>
            <a:off x="626900" y="18128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5"/>
          <p:cNvSpPr/>
          <p:nvPr/>
        </p:nvSpPr>
        <p:spPr>
          <a:xfrm>
            <a:off x="300700" y="22685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5"/>
          <p:cNvSpPr/>
          <p:nvPr/>
        </p:nvSpPr>
        <p:spPr>
          <a:xfrm>
            <a:off x="2861225" y="3401550"/>
            <a:ext cx="1488900" cy="14889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5"/>
          <p:cNvSpPr/>
          <p:nvPr/>
        </p:nvSpPr>
        <p:spPr>
          <a:xfrm>
            <a:off x="2748025" y="330475"/>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5"/>
          <p:cNvSpPr/>
          <p:nvPr/>
        </p:nvSpPr>
        <p:spPr>
          <a:xfrm>
            <a:off x="1768525" y="6565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5"/>
          <p:cNvSpPr/>
          <p:nvPr/>
        </p:nvSpPr>
        <p:spPr>
          <a:xfrm>
            <a:off x="7713300" y="-71700"/>
            <a:ext cx="786000" cy="7860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5"/>
          <p:cNvSpPr txBox="1">
            <a:spLocks noGrp="1"/>
          </p:cNvSpPr>
          <p:nvPr>
            <p:ph type="title"/>
          </p:nvPr>
        </p:nvSpPr>
        <p:spPr>
          <a:xfrm>
            <a:off x="5118931" y="1337077"/>
            <a:ext cx="286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t>conclusion</a:t>
            </a:r>
            <a:endParaRPr dirty="0"/>
          </a:p>
        </p:txBody>
      </p:sp>
      <p:pic>
        <p:nvPicPr>
          <p:cNvPr id="2" name="Image 1"/>
          <p:cNvPicPr>
            <a:picLocks noChangeAspect="1"/>
          </p:cNvPicPr>
          <p:nvPr/>
        </p:nvPicPr>
        <p:blipFill>
          <a:blip r:embed="rId3"/>
          <a:stretch>
            <a:fillRect/>
          </a:stretch>
        </p:blipFill>
        <p:spPr>
          <a:xfrm>
            <a:off x="1110161" y="1377752"/>
            <a:ext cx="3114360" cy="20373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58"/>
          <p:cNvSpPr/>
          <p:nvPr/>
        </p:nvSpPr>
        <p:spPr>
          <a:xfrm>
            <a:off x="384029" y="3060783"/>
            <a:ext cx="2980066" cy="796675"/>
          </a:xfrm>
          <a:custGeom>
            <a:avLst/>
            <a:gdLst/>
            <a:ahLst/>
            <a:cxnLst/>
            <a:rect l="l" t="t" r="r" b="b"/>
            <a:pathLst>
              <a:path w="26673" h="3734" extrusionOk="0">
                <a:moveTo>
                  <a:pt x="14523" y="1"/>
                </a:moveTo>
                <a:cubicBezTo>
                  <a:pt x="12014" y="1"/>
                  <a:pt x="9503" y="83"/>
                  <a:pt x="7017" y="218"/>
                </a:cubicBezTo>
                <a:cubicBezTo>
                  <a:pt x="5753" y="280"/>
                  <a:pt x="4495" y="366"/>
                  <a:pt x="3250" y="539"/>
                </a:cubicBezTo>
                <a:cubicBezTo>
                  <a:pt x="3201" y="545"/>
                  <a:pt x="3133" y="551"/>
                  <a:pt x="3053" y="563"/>
                </a:cubicBezTo>
                <a:cubicBezTo>
                  <a:pt x="2263" y="656"/>
                  <a:pt x="321" y="859"/>
                  <a:pt x="44" y="1383"/>
                </a:cubicBezTo>
                <a:cubicBezTo>
                  <a:pt x="13" y="1433"/>
                  <a:pt x="1" y="1482"/>
                  <a:pt x="7" y="1537"/>
                </a:cubicBezTo>
                <a:cubicBezTo>
                  <a:pt x="19" y="1667"/>
                  <a:pt x="118" y="1809"/>
                  <a:pt x="328" y="1963"/>
                </a:cubicBezTo>
                <a:cubicBezTo>
                  <a:pt x="1289" y="2672"/>
                  <a:pt x="2905" y="2851"/>
                  <a:pt x="4162" y="3017"/>
                </a:cubicBezTo>
                <a:cubicBezTo>
                  <a:pt x="7924" y="3515"/>
                  <a:pt x="11686" y="3733"/>
                  <a:pt x="15471" y="3733"/>
                </a:cubicBezTo>
                <a:cubicBezTo>
                  <a:pt x="16977" y="3733"/>
                  <a:pt x="18487" y="3699"/>
                  <a:pt x="20001" y="3634"/>
                </a:cubicBezTo>
                <a:cubicBezTo>
                  <a:pt x="21278" y="3578"/>
                  <a:pt x="22591" y="3492"/>
                  <a:pt x="23793" y="3134"/>
                </a:cubicBezTo>
                <a:cubicBezTo>
                  <a:pt x="23904" y="3103"/>
                  <a:pt x="24015" y="3066"/>
                  <a:pt x="24120" y="3029"/>
                </a:cubicBezTo>
                <a:cubicBezTo>
                  <a:pt x="24675" y="2838"/>
                  <a:pt x="25976" y="2265"/>
                  <a:pt x="26407" y="1698"/>
                </a:cubicBezTo>
                <a:cubicBezTo>
                  <a:pt x="26672" y="1340"/>
                  <a:pt x="26605" y="995"/>
                  <a:pt x="25785" y="748"/>
                </a:cubicBezTo>
                <a:cubicBezTo>
                  <a:pt x="24749" y="434"/>
                  <a:pt x="23818" y="428"/>
                  <a:pt x="22751" y="335"/>
                </a:cubicBezTo>
                <a:cubicBezTo>
                  <a:pt x="20031" y="100"/>
                  <a:pt x="17278" y="1"/>
                  <a:pt x="14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4734999" y="1645000"/>
            <a:ext cx="2789796" cy="603396"/>
          </a:xfrm>
          <a:custGeom>
            <a:avLst/>
            <a:gdLst/>
            <a:ahLst/>
            <a:cxnLst/>
            <a:rect l="l" t="t" r="r" b="b"/>
            <a:pathLst>
              <a:path w="26673" h="3734" extrusionOk="0">
                <a:moveTo>
                  <a:pt x="14523" y="1"/>
                </a:moveTo>
                <a:cubicBezTo>
                  <a:pt x="12014" y="1"/>
                  <a:pt x="9503" y="83"/>
                  <a:pt x="7017" y="218"/>
                </a:cubicBezTo>
                <a:cubicBezTo>
                  <a:pt x="5753" y="280"/>
                  <a:pt x="4495" y="366"/>
                  <a:pt x="3250" y="539"/>
                </a:cubicBezTo>
                <a:cubicBezTo>
                  <a:pt x="3201" y="545"/>
                  <a:pt x="3133" y="551"/>
                  <a:pt x="3053" y="563"/>
                </a:cubicBezTo>
                <a:cubicBezTo>
                  <a:pt x="2263" y="656"/>
                  <a:pt x="321" y="859"/>
                  <a:pt x="44" y="1383"/>
                </a:cubicBezTo>
                <a:cubicBezTo>
                  <a:pt x="13" y="1433"/>
                  <a:pt x="1" y="1482"/>
                  <a:pt x="7" y="1537"/>
                </a:cubicBezTo>
                <a:cubicBezTo>
                  <a:pt x="19" y="1667"/>
                  <a:pt x="118" y="1809"/>
                  <a:pt x="328" y="1963"/>
                </a:cubicBezTo>
                <a:cubicBezTo>
                  <a:pt x="1289" y="2672"/>
                  <a:pt x="2905" y="2851"/>
                  <a:pt x="4162" y="3017"/>
                </a:cubicBezTo>
                <a:cubicBezTo>
                  <a:pt x="7924" y="3515"/>
                  <a:pt x="11686" y="3733"/>
                  <a:pt x="15471" y="3733"/>
                </a:cubicBezTo>
                <a:cubicBezTo>
                  <a:pt x="16977" y="3733"/>
                  <a:pt x="18487" y="3699"/>
                  <a:pt x="20001" y="3634"/>
                </a:cubicBezTo>
                <a:cubicBezTo>
                  <a:pt x="21278" y="3578"/>
                  <a:pt x="22591" y="3492"/>
                  <a:pt x="23793" y="3134"/>
                </a:cubicBezTo>
                <a:cubicBezTo>
                  <a:pt x="23904" y="3103"/>
                  <a:pt x="24015" y="3066"/>
                  <a:pt x="24120" y="3029"/>
                </a:cubicBezTo>
                <a:cubicBezTo>
                  <a:pt x="24675" y="2838"/>
                  <a:pt x="25976" y="2265"/>
                  <a:pt x="26407" y="1698"/>
                </a:cubicBezTo>
                <a:cubicBezTo>
                  <a:pt x="26672" y="1340"/>
                  <a:pt x="26605" y="995"/>
                  <a:pt x="25785" y="748"/>
                </a:cubicBezTo>
                <a:cubicBezTo>
                  <a:pt x="24749" y="434"/>
                  <a:pt x="23818" y="428"/>
                  <a:pt x="22751" y="335"/>
                </a:cubicBezTo>
                <a:cubicBezTo>
                  <a:pt x="20031" y="100"/>
                  <a:pt x="17278" y="1"/>
                  <a:pt x="14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4734999" y="3183975"/>
            <a:ext cx="2789796" cy="603396"/>
          </a:xfrm>
          <a:custGeom>
            <a:avLst/>
            <a:gdLst/>
            <a:ahLst/>
            <a:cxnLst/>
            <a:rect l="l" t="t" r="r" b="b"/>
            <a:pathLst>
              <a:path w="26673" h="3734" extrusionOk="0">
                <a:moveTo>
                  <a:pt x="14523" y="1"/>
                </a:moveTo>
                <a:cubicBezTo>
                  <a:pt x="12014" y="1"/>
                  <a:pt x="9503" y="83"/>
                  <a:pt x="7017" y="218"/>
                </a:cubicBezTo>
                <a:cubicBezTo>
                  <a:pt x="5753" y="280"/>
                  <a:pt x="4495" y="366"/>
                  <a:pt x="3250" y="539"/>
                </a:cubicBezTo>
                <a:cubicBezTo>
                  <a:pt x="3201" y="545"/>
                  <a:pt x="3133" y="551"/>
                  <a:pt x="3053" y="563"/>
                </a:cubicBezTo>
                <a:cubicBezTo>
                  <a:pt x="2263" y="656"/>
                  <a:pt x="321" y="859"/>
                  <a:pt x="44" y="1383"/>
                </a:cubicBezTo>
                <a:cubicBezTo>
                  <a:pt x="13" y="1433"/>
                  <a:pt x="1" y="1482"/>
                  <a:pt x="7" y="1537"/>
                </a:cubicBezTo>
                <a:cubicBezTo>
                  <a:pt x="19" y="1667"/>
                  <a:pt x="118" y="1809"/>
                  <a:pt x="328" y="1963"/>
                </a:cubicBezTo>
                <a:cubicBezTo>
                  <a:pt x="1289" y="2672"/>
                  <a:pt x="2905" y="2851"/>
                  <a:pt x="4162" y="3017"/>
                </a:cubicBezTo>
                <a:cubicBezTo>
                  <a:pt x="7924" y="3515"/>
                  <a:pt x="11686" y="3733"/>
                  <a:pt x="15471" y="3733"/>
                </a:cubicBezTo>
                <a:cubicBezTo>
                  <a:pt x="16977" y="3733"/>
                  <a:pt x="18487" y="3699"/>
                  <a:pt x="20001" y="3634"/>
                </a:cubicBezTo>
                <a:cubicBezTo>
                  <a:pt x="21278" y="3578"/>
                  <a:pt x="22591" y="3492"/>
                  <a:pt x="23793" y="3134"/>
                </a:cubicBezTo>
                <a:cubicBezTo>
                  <a:pt x="23904" y="3103"/>
                  <a:pt x="24015" y="3066"/>
                  <a:pt x="24120" y="3029"/>
                </a:cubicBezTo>
                <a:cubicBezTo>
                  <a:pt x="24675" y="2838"/>
                  <a:pt x="25976" y="2265"/>
                  <a:pt x="26407" y="1698"/>
                </a:cubicBezTo>
                <a:cubicBezTo>
                  <a:pt x="26672" y="1340"/>
                  <a:pt x="26605" y="995"/>
                  <a:pt x="25785" y="748"/>
                </a:cubicBezTo>
                <a:cubicBezTo>
                  <a:pt x="24749" y="434"/>
                  <a:pt x="23818" y="428"/>
                  <a:pt x="22751" y="335"/>
                </a:cubicBezTo>
                <a:cubicBezTo>
                  <a:pt x="20031" y="100"/>
                  <a:pt x="17278" y="1"/>
                  <a:pt x="14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574299" y="1645000"/>
            <a:ext cx="2789796" cy="603396"/>
          </a:xfrm>
          <a:custGeom>
            <a:avLst/>
            <a:gdLst/>
            <a:ahLst/>
            <a:cxnLst/>
            <a:rect l="l" t="t" r="r" b="b"/>
            <a:pathLst>
              <a:path w="26673" h="3734" extrusionOk="0">
                <a:moveTo>
                  <a:pt x="14523" y="1"/>
                </a:moveTo>
                <a:cubicBezTo>
                  <a:pt x="12014" y="1"/>
                  <a:pt x="9503" y="83"/>
                  <a:pt x="7017" y="218"/>
                </a:cubicBezTo>
                <a:cubicBezTo>
                  <a:pt x="5753" y="280"/>
                  <a:pt x="4495" y="366"/>
                  <a:pt x="3250" y="539"/>
                </a:cubicBezTo>
                <a:cubicBezTo>
                  <a:pt x="3201" y="545"/>
                  <a:pt x="3133" y="551"/>
                  <a:pt x="3053" y="563"/>
                </a:cubicBezTo>
                <a:cubicBezTo>
                  <a:pt x="2263" y="656"/>
                  <a:pt x="321" y="859"/>
                  <a:pt x="44" y="1383"/>
                </a:cubicBezTo>
                <a:cubicBezTo>
                  <a:pt x="13" y="1433"/>
                  <a:pt x="1" y="1482"/>
                  <a:pt x="7" y="1537"/>
                </a:cubicBezTo>
                <a:cubicBezTo>
                  <a:pt x="19" y="1667"/>
                  <a:pt x="118" y="1809"/>
                  <a:pt x="328" y="1963"/>
                </a:cubicBezTo>
                <a:cubicBezTo>
                  <a:pt x="1289" y="2672"/>
                  <a:pt x="2905" y="2851"/>
                  <a:pt x="4162" y="3017"/>
                </a:cubicBezTo>
                <a:cubicBezTo>
                  <a:pt x="7924" y="3515"/>
                  <a:pt x="11686" y="3733"/>
                  <a:pt x="15471" y="3733"/>
                </a:cubicBezTo>
                <a:cubicBezTo>
                  <a:pt x="16977" y="3733"/>
                  <a:pt x="18487" y="3699"/>
                  <a:pt x="20001" y="3634"/>
                </a:cubicBezTo>
                <a:cubicBezTo>
                  <a:pt x="21278" y="3578"/>
                  <a:pt x="22591" y="3492"/>
                  <a:pt x="23793" y="3134"/>
                </a:cubicBezTo>
                <a:cubicBezTo>
                  <a:pt x="23904" y="3103"/>
                  <a:pt x="24015" y="3066"/>
                  <a:pt x="24120" y="3029"/>
                </a:cubicBezTo>
                <a:cubicBezTo>
                  <a:pt x="24675" y="2838"/>
                  <a:pt x="25976" y="2265"/>
                  <a:pt x="26407" y="1698"/>
                </a:cubicBezTo>
                <a:cubicBezTo>
                  <a:pt x="26672" y="1340"/>
                  <a:pt x="26605" y="995"/>
                  <a:pt x="25785" y="748"/>
                </a:cubicBezTo>
                <a:cubicBezTo>
                  <a:pt x="24749" y="434"/>
                  <a:pt x="23818" y="428"/>
                  <a:pt x="22751" y="335"/>
                </a:cubicBezTo>
                <a:cubicBezTo>
                  <a:pt x="20031" y="100"/>
                  <a:pt x="17278" y="1"/>
                  <a:pt x="14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sp>
        <p:nvSpPr>
          <p:cNvPr id="841" name="Google Shape;841;p58"/>
          <p:cNvSpPr/>
          <p:nvPr/>
        </p:nvSpPr>
        <p:spPr>
          <a:xfrm>
            <a:off x="3156982" y="1854400"/>
            <a:ext cx="1301297" cy="932620"/>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8"/>
          <p:cNvSpPr/>
          <p:nvPr/>
        </p:nvSpPr>
        <p:spPr>
          <a:xfrm>
            <a:off x="7295725" y="1854395"/>
            <a:ext cx="1301297" cy="932634"/>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3157001" y="3229800"/>
            <a:ext cx="1301257" cy="932592"/>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8"/>
          <p:cNvSpPr/>
          <p:nvPr/>
        </p:nvSpPr>
        <p:spPr>
          <a:xfrm>
            <a:off x="7295742" y="3368938"/>
            <a:ext cx="1301257" cy="932620"/>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8"/>
          <p:cNvSpPr txBox="1">
            <a:spLocks noGrp="1"/>
          </p:cNvSpPr>
          <p:nvPr>
            <p:ph type="title" idx="9"/>
          </p:nvPr>
        </p:nvSpPr>
        <p:spPr>
          <a:xfrm>
            <a:off x="3221507" y="1914150"/>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6" name="Google Shape;846;p58"/>
          <p:cNvSpPr txBox="1">
            <a:spLocks noGrp="1"/>
          </p:cNvSpPr>
          <p:nvPr>
            <p:ph type="title" idx="13"/>
          </p:nvPr>
        </p:nvSpPr>
        <p:spPr>
          <a:xfrm>
            <a:off x="3221507" y="342867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47" name="Google Shape;847;p58"/>
          <p:cNvSpPr txBox="1">
            <a:spLocks noGrp="1"/>
          </p:cNvSpPr>
          <p:nvPr>
            <p:ph type="title" idx="14"/>
          </p:nvPr>
        </p:nvSpPr>
        <p:spPr>
          <a:xfrm>
            <a:off x="7379100" y="1914150"/>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48" name="Google Shape;848;p58"/>
          <p:cNvSpPr txBox="1">
            <a:spLocks noGrp="1"/>
          </p:cNvSpPr>
          <p:nvPr>
            <p:ph type="title" idx="15"/>
          </p:nvPr>
        </p:nvSpPr>
        <p:spPr>
          <a:xfrm>
            <a:off x="7379100" y="342867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49" name="Google Shape;849;p58"/>
          <p:cNvSpPr txBox="1">
            <a:spLocks noGrp="1"/>
          </p:cNvSpPr>
          <p:nvPr>
            <p:ph type="title" idx="2"/>
          </p:nvPr>
        </p:nvSpPr>
        <p:spPr>
          <a:xfrm>
            <a:off x="720000" y="1682850"/>
            <a:ext cx="2498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t>Context du projet</a:t>
            </a:r>
            <a:endParaRPr sz="2000" dirty="0"/>
          </a:p>
        </p:txBody>
      </p:sp>
      <p:sp>
        <p:nvSpPr>
          <p:cNvPr id="850" name="Google Shape;850;p58"/>
          <p:cNvSpPr txBox="1">
            <a:spLocks noGrp="1"/>
          </p:cNvSpPr>
          <p:nvPr>
            <p:ph type="subTitle" idx="1"/>
          </p:nvPr>
        </p:nvSpPr>
        <p:spPr>
          <a:xfrm>
            <a:off x="720000" y="2269375"/>
            <a:ext cx="2327100" cy="484800"/>
          </a:xfrm>
          <a:prstGeom prst="rect">
            <a:avLst/>
          </a:prstGeom>
        </p:spPr>
        <p:txBody>
          <a:bodyPr spcFirstLastPara="1" wrap="square" lIns="91425" tIns="91425" rIns="91425" bIns="91425" anchor="ctr" anchorCtr="0">
            <a:noAutofit/>
          </a:bodyPr>
          <a:lstStyle/>
          <a:p>
            <a:pPr marL="0" lvl="0" indent="0"/>
            <a:r>
              <a:rPr lang="en" dirty="0" smtClean="0"/>
              <a:t>Problematique ,Solution et </a:t>
            </a:r>
            <a:r>
              <a:rPr lang="fr-FR" dirty="0" smtClean="0"/>
              <a:t>Fonctionnalités</a:t>
            </a:r>
            <a:endParaRPr dirty="0"/>
          </a:p>
        </p:txBody>
      </p:sp>
      <p:sp>
        <p:nvSpPr>
          <p:cNvPr id="851" name="Google Shape;851;p58"/>
          <p:cNvSpPr txBox="1">
            <a:spLocks noGrp="1"/>
          </p:cNvSpPr>
          <p:nvPr>
            <p:ph type="title" idx="3"/>
          </p:nvPr>
        </p:nvSpPr>
        <p:spPr>
          <a:xfrm>
            <a:off x="4880700" y="1682850"/>
            <a:ext cx="2498400" cy="527700"/>
          </a:xfrm>
          <a:prstGeom prst="rect">
            <a:avLst/>
          </a:prstGeom>
        </p:spPr>
        <p:txBody>
          <a:bodyPr spcFirstLastPara="1" wrap="square" lIns="91425" tIns="91425" rIns="91425" bIns="91425" anchor="ctr" anchorCtr="0">
            <a:noAutofit/>
          </a:bodyPr>
          <a:lstStyle/>
          <a:p>
            <a:pPr lvl="0"/>
            <a:r>
              <a:rPr lang="fr-FR" sz="2000" dirty="0" smtClean="0"/>
              <a:t>La Conception </a:t>
            </a:r>
            <a:endParaRPr sz="2000" dirty="0"/>
          </a:p>
        </p:txBody>
      </p:sp>
      <p:sp>
        <p:nvSpPr>
          <p:cNvPr id="852" name="Google Shape;852;p58"/>
          <p:cNvSpPr txBox="1">
            <a:spLocks noGrp="1"/>
          </p:cNvSpPr>
          <p:nvPr>
            <p:ph type="subTitle" idx="4"/>
          </p:nvPr>
        </p:nvSpPr>
        <p:spPr>
          <a:xfrm>
            <a:off x="4955675" y="2269375"/>
            <a:ext cx="2327100" cy="484800"/>
          </a:xfrm>
          <a:prstGeom prst="rect">
            <a:avLst/>
          </a:prstGeom>
        </p:spPr>
        <p:txBody>
          <a:bodyPr spcFirstLastPara="1" wrap="square" lIns="91425" tIns="91425" rIns="91425" bIns="91425" anchor="ctr" anchorCtr="0">
            <a:noAutofit/>
          </a:bodyPr>
          <a:lstStyle/>
          <a:p>
            <a:pPr marL="0" lvl="0" indent="0"/>
            <a:r>
              <a:rPr lang="fr-FR" dirty="0"/>
              <a:t>diagramme de classe et cas d'utilisation</a:t>
            </a:r>
            <a:endParaRPr dirty="0"/>
          </a:p>
        </p:txBody>
      </p:sp>
      <p:sp>
        <p:nvSpPr>
          <p:cNvPr id="853" name="Google Shape;853;p58"/>
          <p:cNvSpPr txBox="1">
            <a:spLocks noGrp="1"/>
          </p:cNvSpPr>
          <p:nvPr>
            <p:ph type="title" idx="5"/>
          </p:nvPr>
        </p:nvSpPr>
        <p:spPr>
          <a:xfrm>
            <a:off x="583974" y="3182018"/>
            <a:ext cx="2770445" cy="527700"/>
          </a:xfrm>
          <a:prstGeom prst="rect">
            <a:avLst/>
          </a:prstGeom>
        </p:spPr>
        <p:txBody>
          <a:bodyPr spcFirstLastPara="1" wrap="square" lIns="91425" tIns="91425" rIns="91425" bIns="91425" anchor="ctr" anchorCtr="0">
            <a:noAutofit/>
          </a:bodyPr>
          <a:lstStyle/>
          <a:p>
            <a:pPr lvl="0"/>
            <a:r>
              <a:rPr lang="en-CA" sz="2000" dirty="0" smtClean="0"/>
              <a:t>Planification </a:t>
            </a:r>
            <a:r>
              <a:rPr lang="fr-FR" sz="2000" dirty="0" smtClean="0"/>
              <a:t>/technologie</a:t>
            </a:r>
            <a:endParaRPr lang="fr-FR" sz="2000" dirty="0"/>
          </a:p>
        </p:txBody>
      </p:sp>
      <p:sp>
        <p:nvSpPr>
          <p:cNvPr id="854" name="Google Shape;854;p58"/>
          <p:cNvSpPr txBox="1">
            <a:spLocks noGrp="1"/>
          </p:cNvSpPr>
          <p:nvPr>
            <p:ph type="subTitle" idx="6"/>
          </p:nvPr>
        </p:nvSpPr>
        <p:spPr>
          <a:xfrm>
            <a:off x="862257" y="3903544"/>
            <a:ext cx="232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t>Planification du travail</a:t>
            </a:r>
            <a:endParaRPr dirty="0"/>
          </a:p>
        </p:txBody>
      </p:sp>
      <p:sp>
        <p:nvSpPr>
          <p:cNvPr id="855" name="Google Shape;855;p58"/>
          <p:cNvSpPr txBox="1">
            <a:spLocks noGrp="1"/>
          </p:cNvSpPr>
          <p:nvPr>
            <p:ph type="title" idx="7"/>
          </p:nvPr>
        </p:nvSpPr>
        <p:spPr>
          <a:xfrm>
            <a:off x="4880700" y="3221822"/>
            <a:ext cx="2498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2000" dirty="0" smtClean="0"/>
              <a:t>Conclusion</a:t>
            </a:r>
            <a:endParaRPr sz="2000" dirty="0"/>
          </a:p>
        </p:txBody>
      </p:sp>
      <p:sp>
        <p:nvSpPr>
          <p:cNvPr id="857" name="Google Shape;857;p58"/>
          <p:cNvSpPr/>
          <p:nvPr/>
        </p:nvSpPr>
        <p:spPr>
          <a:xfrm>
            <a:off x="8320875" y="9187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8"/>
          <p:cNvSpPr/>
          <p:nvPr/>
        </p:nvSpPr>
        <p:spPr>
          <a:xfrm flipH="1">
            <a:off x="7710925" y="5599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8"/>
          <p:cNvSpPr/>
          <p:nvPr/>
        </p:nvSpPr>
        <p:spPr>
          <a:xfrm>
            <a:off x="7207800" y="4367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8"/>
          <p:cNvSpPr/>
          <p:nvPr/>
        </p:nvSpPr>
        <p:spPr>
          <a:xfrm flipH="1">
            <a:off x="7240775" y="4945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8"/>
          <p:cNvSpPr/>
          <p:nvPr/>
        </p:nvSpPr>
        <p:spPr>
          <a:xfrm flipH="1">
            <a:off x="7835075" y="4964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8"/>
          <p:cNvSpPr/>
          <p:nvPr/>
        </p:nvSpPr>
        <p:spPr>
          <a:xfrm flipH="1">
            <a:off x="7890875" y="5599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8"/>
          <p:cNvSpPr/>
          <p:nvPr/>
        </p:nvSpPr>
        <p:spPr>
          <a:xfrm>
            <a:off x="8075167" y="441941"/>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8"/>
          <p:cNvSpPr/>
          <p:nvPr/>
        </p:nvSpPr>
        <p:spPr>
          <a:xfrm>
            <a:off x="8001950" y="1045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8"/>
          <p:cNvSpPr/>
          <p:nvPr/>
        </p:nvSpPr>
        <p:spPr>
          <a:xfrm>
            <a:off x="8085338" y="1970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8"/>
          <p:cNvSpPr/>
          <p:nvPr/>
        </p:nvSpPr>
        <p:spPr>
          <a:xfrm>
            <a:off x="8043638" y="904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8"/>
          <p:cNvSpPr/>
          <p:nvPr/>
        </p:nvSpPr>
        <p:spPr>
          <a:xfrm flipH="1">
            <a:off x="7670263" y="4968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8"/>
          <p:cNvSpPr/>
          <p:nvPr/>
        </p:nvSpPr>
        <p:spPr>
          <a:xfrm flipH="1">
            <a:off x="8057450" y="8428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8"/>
          <p:cNvSpPr/>
          <p:nvPr/>
        </p:nvSpPr>
        <p:spPr>
          <a:xfrm>
            <a:off x="7188117" y="142066"/>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8"/>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smtClean="0"/>
              <a:t>PLAN</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0"/>
          <p:cNvSpPr txBox="1">
            <a:spLocks noGrp="1"/>
          </p:cNvSpPr>
          <p:nvPr>
            <p:ph type="title"/>
          </p:nvPr>
        </p:nvSpPr>
        <p:spPr>
          <a:xfrm>
            <a:off x="453050" y="2695329"/>
            <a:ext cx="407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t>Online psychologist</a:t>
            </a:r>
            <a:endParaRPr dirty="0"/>
          </a:p>
        </p:txBody>
      </p:sp>
      <p:sp>
        <p:nvSpPr>
          <p:cNvPr id="938" name="Google Shape;938;p60"/>
          <p:cNvSpPr/>
          <p:nvPr/>
        </p:nvSpPr>
        <p:spPr>
          <a:xfrm>
            <a:off x="1937975" y="1284250"/>
            <a:ext cx="1544540" cy="111204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60"/>
          <p:cNvGrpSpPr/>
          <p:nvPr/>
        </p:nvGrpSpPr>
        <p:grpSpPr>
          <a:xfrm>
            <a:off x="4352213" y="-249185"/>
            <a:ext cx="4653212" cy="5580611"/>
            <a:chOff x="4352213" y="-249185"/>
            <a:chExt cx="4653212" cy="5580611"/>
          </a:xfrm>
        </p:grpSpPr>
        <p:sp>
          <p:nvSpPr>
            <p:cNvPr id="940" name="Google Shape;940;p60"/>
            <p:cNvSpPr/>
            <p:nvPr/>
          </p:nvSpPr>
          <p:spPr>
            <a:xfrm rot="9784833">
              <a:off x="4604940" y="303428"/>
              <a:ext cx="4147759" cy="2353635"/>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rot="5183080">
              <a:off x="5157570" y="2667457"/>
              <a:ext cx="2471275" cy="2691843"/>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6599326" y="195217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rot="2699978">
              <a:off x="5100115" y="1676290"/>
              <a:ext cx="2926222" cy="217693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4" name="Google Shape;944;p60"/>
          <p:cNvPicPr preferRelativeResize="0"/>
          <p:nvPr/>
        </p:nvPicPr>
        <p:blipFill>
          <a:blip r:embed="rId3">
            <a:alphaModFix/>
          </a:blip>
          <a:stretch>
            <a:fillRect/>
          </a:stretch>
        </p:blipFill>
        <p:spPr>
          <a:xfrm>
            <a:off x="5471875" y="572425"/>
            <a:ext cx="2895600" cy="3771900"/>
          </a:xfrm>
          <a:prstGeom prst="rect">
            <a:avLst/>
          </a:prstGeom>
          <a:noFill/>
          <a:ln>
            <a:noFill/>
          </a:ln>
        </p:spPr>
      </p:pic>
      <p:sp>
        <p:nvSpPr>
          <p:cNvPr id="945" name="Google Shape;945;p60"/>
          <p:cNvSpPr/>
          <p:nvPr/>
        </p:nvSpPr>
        <p:spPr>
          <a:xfrm>
            <a:off x="8244128" y="2496750"/>
            <a:ext cx="259725" cy="267028"/>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6183225" y="11040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7581625" y="10022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63099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6751175" y="13378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8003525" y="9123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7158350" y="5724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flipH="1">
            <a:off x="6141225" y="180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0"/>
          <p:cNvSpPr/>
          <p:nvPr/>
        </p:nvSpPr>
        <p:spPr>
          <a:xfrm>
            <a:off x="7222850" y="1198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p:nvPr/>
        </p:nvSpPr>
        <p:spPr>
          <a:xfrm>
            <a:off x="7633963" y="9348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0"/>
          <p:cNvSpPr/>
          <p:nvPr/>
        </p:nvSpPr>
        <p:spPr>
          <a:xfrm flipH="1">
            <a:off x="5702600" y="2229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0"/>
          <p:cNvSpPr/>
          <p:nvPr/>
        </p:nvSpPr>
        <p:spPr>
          <a:xfrm>
            <a:off x="5638100" y="16826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0"/>
          <p:cNvSpPr/>
          <p:nvPr/>
        </p:nvSpPr>
        <p:spPr>
          <a:xfrm flipH="1">
            <a:off x="5671075" y="1740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0"/>
          <p:cNvSpPr/>
          <p:nvPr/>
        </p:nvSpPr>
        <p:spPr>
          <a:xfrm flipH="1">
            <a:off x="6265375" y="174232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0"/>
          <p:cNvSpPr/>
          <p:nvPr/>
        </p:nvSpPr>
        <p:spPr>
          <a:xfrm>
            <a:off x="7222850" y="5836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0"/>
          <p:cNvSpPr/>
          <p:nvPr/>
        </p:nvSpPr>
        <p:spPr>
          <a:xfrm flipH="1">
            <a:off x="5800000" y="20775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0"/>
          <p:cNvSpPr/>
          <p:nvPr/>
        </p:nvSpPr>
        <p:spPr>
          <a:xfrm flipH="1">
            <a:off x="6321175" y="180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0"/>
          <p:cNvSpPr/>
          <p:nvPr/>
        </p:nvSpPr>
        <p:spPr>
          <a:xfrm>
            <a:off x="6263351" y="4275525"/>
            <a:ext cx="214127" cy="22015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0"/>
          <p:cNvSpPr/>
          <p:nvPr/>
        </p:nvSpPr>
        <p:spPr>
          <a:xfrm>
            <a:off x="7927300" y="4539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0"/>
          <p:cNvSpPr/>
          <p:nvPr/>
        </p:nvSpPr>
        <p:spPr>
          <a:xfrm>
            <a:off x="6876575" y="36782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0"/>
          <p:cNvSpPr/>
          <p:nvPr/>
        </p:nvSpPr>
        <p:spPr>
          <a:xfrm>
            <a:off x="7497650" y="35970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0"/>
          <p:cNvSpPr/>
          <p:nvPr/>
        </p:nvSpPr>
        <p:spPr>
          <a:xfrm>
            <a:off x="7581038" y="3689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0"/>
          <p:cNvSpPr/>
          <p:nvPr/>
        </p:nvSpPr>
        <p:spPr>
          <a:xfrm>
            <a:off x="7539338" y="35829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0"/>
          <p:cNvSpPr/>
          <p:nvPr/>
        </p:nvSpPr>
        <p:spPr>
          <a:xfrm flipH="1">
            <a:off x="7165963" y="39893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0"/>
          <p:cNvSpPr/>
          <p:nvPr/>
        </p:nvSpPr>
        <p:spPr>
          <a:xfrm flipH="1">
            <a:off x="7553150" y="43353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0"/>
          <p:cNvSpPr/>
          <p:nvPr/>
        </p:nvSpPr>
        <p:spPr>
          <a:xfrm>
            <a:off x="6817475" y="41228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0"/>
          <p:cNvSpPr/>
          <p:nvPr/>
        </p:nvSpPr>
        <p:spPr>
          <a:xfrm>
            <a:off x="6741725" y="4431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0"/>
          <p:cNvSpPr/>
          <p:nvPr/>
        </p:nvSpPr>
        <p:spPr>
          <a:xfrm>
            <a:off x="6775475"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0"/>
          <p:cNvSpPr/>
          <p:nvPr/>
        </p:nvSpPr>
        <p:spPr>
          <a:xfrm>
            <a:off x="6673488" y="44424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0"/>
          <p:cNvSpPr/>
          <p:nvPr/>
        </p:nvSpPr>
        <p:spPr>
          <a:xfrm>
            <a:off x="7197675" y="43363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0"/>
          <p:cNvSpPr/>
          <p:nvPr/>
        </p:nvSpPr>
        <p:spPr>
          <a:xfrm>
            <a:off x="7292625" y="4366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0"/>
          <p:cNvSpPr/>
          <p:nvPr/>
        </p:nvSpPr>
        <p:spPr>
          <a:xfrm>
            <a:off x="7958350" y="3417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0"/>
          <p:cNvSpPr/>
          <p:nvPr/>
        </p:nvSpPr>
        <p:spPr>
          <a:xfrm>
            <a:off x="7882600" y="37259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0"/>
          <p:cNvSpPr/>
          <p:nvPr/>
        </p:nvSpPr>
        <p:spPr>
          <a:xfrm>
            <a:off x="7916350" y="37371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0"/>
          <p:cNvSpPr/>
          <p:nvPr/>
        </p:nvSpPr>
        <p:spPr>
          <a:xfrm>
            <a:off x="7814363" y="37371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0"/>
          <p:cNvSpPr/>
          <p:nvPr/>
        </p:nvSpPr>
        <p:spPr>
          <a:xfrm>
            <a:off x="8338550" y="36310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0"/>
          <p:cNvSpPr/>
          <p:nvPr/>
        </p:nvSpPr>
        <p:spPr>
          <a:xfrm>
            <a:off x="8433500" y="36615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0"/>
          <p:cNvSpPr/>
          <p:nvPr/>
        </p:nvSpPr>
        <p:spPr>
          <a:xfrm>
            <a:off x="5346927" y="146320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0"/>
          <p:cNvSpPr/>
          <p:nvPr/>
        </p:nvSpPr>
        <p:spPr>
          <a:xfrm>
            <a:off x="7093290" y="2524338"/>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0"/>
          <p:cNvSpPr/>
          <p:nvPr/>
        </p:nvSpPr>
        <p:spPr>
          <a:xfrm>
            <a:off x="7364575" y="115120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0"/>
          <p:cNvSpPr/>
          <p:nvPr/>
        </p:nvSpPr>
        <p:spPr>
          <a:xfrm>
            <a:off x="6469000" y="3843288"/>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0"/>
          <p:cNvSpPr/>
          <p:nvPr/>
        </p:nvSpPr>
        <p:spPr>
          <a:xfrm rot="-6779535">
            <a:off x="1766563" y="247767"/>
            <a:ext cx="648910" cy="46905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0"/>
          <p:cNvSpPr/>
          <p:nvPr/>
        </p:nvSpPr>
        <p:spPr>
          <a:xfrm rot="-715145">
            <a:off x="2230963" y="74759"/>
            <a:ext cx="1797725" cy="815088"/>
          </a:xfrm>
          <a:custGeom>
            <a:avLst/>
            <a:gdLst/>
            <a:ahLst/>
            <a:cxnLst/>
            <a:rect l="l" t="t" r="r" b="b"/>
            <a:pathLst>
              <a:path w="9952" h="8997" extrusionOk="0">
                <a:moveTo>
                  <a:pt x="3764" y="1"/>
                </a:moveTo>
                <a:cubicBezTo>
                  <a:pt x="3566" y="1"/>
                  <a:pt x="3368" y="7"/>
                  <a:pt x="3169" y="18"/>
                </a:cubicBezTo>
                <a:cubicBezTo>
                  <a:pt x="2806" y="37"/>
                  <a:pt x="2442" y="74"/>
                  <a:pt x="2078" y="135"/>
                </a:cubicBezTo>
                <a:cubicBezTo>
                  <a:pt x="1277" y="265"/>
                  <a:pt x="716" y="431"/>
                  <a:pt x="376" y="875"/>
                </a:cubicBezTo>
                <a:cubicBezTo>
                  <a:pt x="210" y="1091"/>
                  <a:pt x="99" y="1381"/>
                  <a:pt x="44" y="1769"/>
                </a:cubicBezTo>
                <a:cubicBezTo>
                  <a:pt x="13" y="1972"/>
                  <a:pt x="0" y="2201"/>
                  <a:pt x="0" y="2460"/>
                </a:cubicBezTo>
                <a:cubicBezTo>
                  <a:pt x="7" y="4661"/>
                  <a:pt x="1344" y="7552"/>
                  <a:pt x="3120" y="8514"/>
                </a:cubicBezTo>
                <a:cubicBezTo>
                  <a:pt x="3729" y="8843"/>
                  <a:pt x="4377" y="8996"/>
                  <a:pt x="5022" y="8996"/>
                </a:cubicBezTo>
                <a:cubicBezTo>
                  <a:pt x="6790" y="8996"/>
                  <a:pt x="8533" y="7844"/>
                  <a:pt x="9378" y="6023"/>
                </a:cubicBezTo>
                <a:cubicBezTo>
                  <a:pt x="9440" y="5894"/>
                  <a:pt x="9495" y="5764"/>
                  <a:pt x="9545" y="5629"/>
                </a:cubicBezTo>
                <a:cubicBezTo>
                  <a:pt x="9828" y="4864"/>
                  <a:pt x="9951" y="3989"/>
                  <a:pt x="9791" y="3187"/>
                </a:cubicBezTo>
                <a:cubicBezTo>
                  <a:pt x="9748" y="2965"/>
                  <a:pt x="9680" y="2749"/>
                  <a:pt x="9594" y="2546"/>
                </a:cubicBezTo>
                <a:cubicBezTo>
                  <a:pt x="9101" y="1442"/>
                  <a:pt x="8028" y="857"/>
                  <a:pt x="6992" y="517"/>
                </a:cubicBezTo>
                <a:cubicBezTo>
                  <a:pt x="5943" y="173"/>
                  <a:pt x="4855" y="1"/>
                  <a:pt x="3764" y="1"/>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0"/>
          <p:cNvSpPr txBox="1">
            <a:spLocks noGrp="1"/>
          </p:cNvSpPr>
          <p:nvPr>
            <p:ph type="title" idx="2"/>
          </p:nvPr>
        </p:nvSpPr>
        <p:spPr>
          <a:xfrm>
            <a:off x="1937975" y="1337825"/>
            <a:ext cx="1416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7"/>
          <p:cNvSpPr/>
          <p:nvPr/>
        </p:nvSpPr>
        <p:spPr>
          <a:xfrm>
            <a:off x="7947725" y="-33823"/>
            <a:ext cx="317138" cy="326078"/>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8062375" y="4332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9037500" y="-983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9102000" y="5275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9102000" y="-87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7595325" y="16685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txBox="1">
            <a:spLocks noGrp="1"/>
          </p:cNvSpPr>
          <p:nvPr>
            <p:ph type="title"/>
          </p:nvPr>
        </p:nvSpPr>
        <p:spPr>
          <a:xfrm>
            <a:off x="879657" y="539399"/>
            <a:ext cx="7704000" cy="572700"/>
          </a:xfrm>
          <a:prstGeom prst="rect">
            <a:avLst/>
          </a:prstGeom>
        </p:spPr>
        <p:txBody>
          <a:bodyPr spcFirstLastPara="1" wrap="square" lIns="91425" tIns="91425" rIns="91425" bIns="91425" anchor="ctr" anchorCtr="0">
            <a:noAutofit/>
          </a:bodyPr>
          <a:lstStyle/>
          <a:p>
            <a:pPr lvl="0"/>
            <a:r>
              <a:rPr lang="fr-FR" sz="2400" dirty="0"/>
              <a:t>santé mentale dans le contexte de la pandémie </a:t>
            </a:r>
            <a:r>
              <a:rPr lang="fr-FR" sz="2400" dirty="0" smtClean="0"/>
              <a:t>au </a:t>
            </a:r>
            <a:r>
              <a:rPr lang="fr-FR" sz="2400" dirty="0"/>
              <a:t>Maroc</a:t>
            </a:r>
            <a:endParaRPr sz="2400" dirty="0">
              <a:solidFill>
                <a:schemeClr val="dk2"/>
              </a:solidFill>
            </a:endParaRPr>
          </a:p>
        </p:txBody>
      </p:sp>
      <p:pic>
        <p:nvPicPr>
          <p:cNvPr id="2" name="Image 1"/>
          <p:cNvPicPr>
            <a:picLocks noChangeAspect="1"/>
          </p:cNvPicPr>
          <p:nvPr/>
        </p:nvPicPr>
        <p:blipFill>
          <a:blip r:embed="rId3"/>
          <a:stretch>
            <a:fillRect/>
          </a:stretch>
        </p:blipFill>
        <p:spPr>
          <a:xfrm>
            <a:off x="3070393" y="3190148"/>
            <a:ext cx="5612609" cy="1646237"/>
          </a:xfrm>
          <a:prstGeom prst="rect">
            <a:avLst/>
          </a:prstGeom>
        </p:spPr>
      </p:pic>
      <p:pic>
        <p:nvPicPr>
          <p:cNvPr id="4" name="Image 3"/>
          <p:cNvPicPr>
            <a:picLocks noChangeAspect="1"/>
          </p:cNvPicPr>
          <p:nvPr/>
        </p:nvPicPr>
        <p:blipFill>
          <a:blip r:embed="rId4"/>
          <a:stretch>
            <a:fillRect/>
          </a:stretch>
        </p:blipFill>
        <p:spPr>
          <a:xfrm>
            <a:off x="237897" y="1241486"/>
            <a:ext cx="5381625" cy="1819275"/>
          </a:xfrm>
          <a:prstGeom prst="rect">
            <a:avLst/>
          </a:prstGeom>
        </p:spPr>
      </p:pic>
      <p:sp>
        <p:nvSpPr>
          <p:cNvPr id="3" name="Rectangle 2"/>
          <p:cNvSpPr/>
          <p:nvPr/>
        </p:nvSpPr>
        <p:spPr>
          <a:xfrm>
            <a:off x="0" y="4836385"/>
            <a:ext cx="6353251" cy="215444"/>
          </a:xfrm>
          <a:prstGeom prst="rect">
            <a:avLst/>
          </a:prstGeom>
        </p:spPr>
        <p:txBody>
          <a:bodyPr wrap="square">
            <a:spAutoFit/>
          </a:bodyPr>
          <a:lstStyle/>
          <a:p>
            <a:r>
              <a:rPr lang="fr-FR" sz="800" u="sng" dirty="0">
                <a:solidFill>
                  <a:schemeClr val="bg2"/>
                </a:solidFill>
                <a:hlinkClick r:id="rId5"/>
              </a:rPr>
              <a:t>https://www.sciencedirect.com/science/article/pii/S1389945720303610</a:t>
            </a:r>
            <a:endParaRPr lang="fr-FR" sz="800" u="sng" dirty="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59"/>
          <p:cNvSpPr/>
          <p:nvPr/>
        </p:nvSpPr>
        <p:spPr>
          <a:xfrm rot="9784833">
            <a:off x="275885" y="309635"/>
            <a:ext cx="4147759" cy="2353635"/>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9"/>
          <p:cNvSpPr/>
          <p:nvPr/>
        </p:nvSpPr>
        <p:spPr>
          <a:xfrm rot="5183085">
            <a:off x="221442" y="2670834"/>
            <a:ext cx="2293812" cy="2498534"/>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9"/>
          <p:cNvSpPr/>
          <p:nvPr/>
        </p:nvSpPr>
        <p:spPr>
          <a:xfrm rot="-1816200">
            <a:off x="2354447" y="614879"/>
            <a:ext cx="4617045" cy="2861491"/>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9" name="Google Shape;879;p59"/>
          <p:cNvPicPr preferRelativeResize="0"/>
          <p:nvPr/>
        </p:nvPicPr>
        <p:blipFill>
          <a:blip r:embed="rId3">
            <a:alphaModFix/>
          </a:blip>
          <a:stretch>
            <a:fillRect/>
          </a:stretch>
        </p:blipFill>
        <p:spPr>
          <a:xfrm>
            <a:off x="201525" y="2291250"/>
            <a:ext cx="2333625" cy="2392150"/>
          </a:xfrm>
          <a:prstGeom prst="rect">
            <a:avLst/>
          </a:prstGeom>
          <a:noFill/>
          <a:ln>
            <a:noFill/>
          </a:ln>
        </p:spPr>
      </p:pic>
      <p:sp>
        <p:nvSpPr>
          <p:cNvPr id="880" name="Google Shape;880;p59"/>
          <p:cNvSpPr/>
          <p:nvPr/>
        </p:nvSpPr>
        <p:spPr>
          <a:xfrm>
            <a:off x="4474726" y="1150953"/>
            <a:ext cx="648912" cy="469060"/>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9"/>
          <p:cNvSpPr/>
          <p:nvPr/>
        </p:nvSpPr>
        <p:spPr>
          <a:xfrm>
            <a:off x="344973" y="4459930"/>
            <a:ext cx="736262" cy="469053"/>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9"/>
          <p:cNvSpPr/>
          <p:nvPr/>
        </p:nvSpPr>
        <p:spPr>
          <a:xfrm>
            <a:off x="6741723" y="1223073"/>
            <a:ext cx="1994456" cy="706825"/>
          </a:xfrm>
          <a:custGeom>
            <a:avLst/>
            <a:gdLst/>
            <a:ahLst/>
            <a:cxnLst/>
            <a:rect l="l" t="t" r="r" b="b"/>
            <a:pathLst>
              <a:path w="3490" h="1237" extrusionOk="0">
                <a:moveTo>
                  <a:pt x="1199" y="0"/>
                </a:moveTo>
                <a:cubicBezTo>
                  <a:pt x="1035" y="0"/>
                  <a:pt x="872" y="18"/>
                  <a:pt x="722" y="62"/>
                </a:cubicBezTo>
                <a:cubicBezTo>
                  <a:pt x="506" y="124"/>
                  <a:pt x="62" y="296"/>
                  <a:pt x="37" y="561"/>
                </a:cubicBezTo>
                <a:cubicBezTo>
                  <a:pt x="0" y="944"/>
                  <a:pt x="679" y="1116"/>
                  <a:pt x="950" y="1166"/>
                </a:cubicBezTo>
                <a:cubicBezTo>
                  <a:pt x="1187" y="1208"/>
                  <a:pt x="1453" y="1236"/>
                  <a:pt x="1714" y="1236"/>
                </a:cubicBezTo>
                <a:cubicBezTo>
                  <a:pt x="1908" y="1236"/>
                  <a:pt x="2100" y="1221"/>
                  <a:pt x="2275" y="1184"/>
                </a:cubicBezTo>
                <a:cubicBezTo>
                  <a:pt x="2596" y="1122"/>
                  <a:pt x="3003" y="962"/>
                  <a:pt x="3219" y="709"/>
                </a:cubicBezTo>
                <a:cubicBezTo>
                  <a:pt x="3490" y="395"/>
                  <a:pt x="3243" y="179"/>
                  <a:pt x="2904" y="124"/>
                </a:cubicBezTo>
                <a:cubicBezTo>
                  <a:pt x="2605" y="73"/>
                  <a:pt x="2309" y="36"/>
                  <a:pt x="2022" y="36"/>
                </a:cubicBezTo>
                <a:cubicBezTo>
                  <a:pt x="1924" y="36"/>
                  <a:pt x="1828" y="40"/>
                  <a:pt x="1733" y="50"/>
                </a:cubicBezTo>
                <a:cubicBezTo>
                  <a:pt x="1560" y="21"/>
                  <a:pt x="1378" y="0"/>
                  <a:pt x="1199" y="0"/>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p:nvPr/>
        </p:nvSpPr>
        <p:spPr>
          <a:xfrm>
            <a:off x="6427876" y="1620000"/>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4" name="Google Shape;884;p59"/>
          <p:cNvPicPr preferRelativeResize="0"/>
          <p:nvPr/>
        </p:nvPicPr>
        <p:blipFill>
          <a:blip r:embed="rId4">
            <a:alphaModFix/>
          </a:blip>
          <a:stretch>
            <a:fillRect/>
          </a:stretch>
        </p:blipFill>
        <p:spPr>
          <a:xfrm>
            <a:off x="7267125" y="352438"/>
            <a:ext cx="1670899" cy="2801009"/>
          </a:xfrm>
          <a:prstGeom prst="rect">
            <a:avLst/>
          </a:prstGeom>
          <a:noFill/>
          <a:ln>
            <a:noFill/>
          </a:ln>
        </p:spPr>
      </p:pic>
      <p:sp>
        <p:nvSpPr>
          <p:cNvPr id="885" name="Google Shape;885;p59"/>
          <p:cNvSpPr/>
          <p:nvPr/>
        </p:nvSpPr>
        <p:spPr>
          <a:xfrm>
            <a:off x="2731398" y="970733"/>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a:off x="2366100" y="12323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9"/>
          <p:cNvSpPr/>
          <p:nvPr/>
        </p:nvSpPr>
        <p:spPr>
          <a:xfrm>
            <a:off x="3764500" y="11305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9"/>
          <p:cNvSpPr/>
          <p:nvPr/>
        </p:nvSpPr>
        <p:spPr>
          <a:xfrm>
            <a:off x="2934050" y="14661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3341225" y="7007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9"/>
          <p:cNvSpPr/>
          <p:nvPr/>
        </p:nvSpPr>
        <p:spPr>
          <a:xfrm flipH="1">
            <a:off x="2324100" y="19341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9"/>
          <p:cNvSpPr/>
          <p:nvPr/>
        </p:nvSpPr>
        <p:spPr>
          <a:xfrm>
            <a:off x="3405725" y="13265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3816838" y="10631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9"/>
          <p:cNvSpPr/>
          <p:nvPr/>
        </p:nvSpPr>
        <p:spPr>
          <a:xfrm flipH="1">
            <a:off x="2448250" y="187062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9"/>
          <p:cNvSpPr/>
          <p:nvPr/>
        </p:nvSpPr>
        <p:spPr>
          <a:xfrm>
            <a:off x="3405725" y="7119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9"/>
          <p:cNvSpPr/>
          <p:nvPr/>
        </p:nvSpPr>
        <p:spPr>
          <a:xfrm flipH="1">
            <a:off x="2504050" y="19341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9"/>
          <p:cNvSpPr/>
          <p:nvPr/>
        </p:nvSpPr>
        <p:spPr>
          <a:xfrm>
            <a:off x="7420341" y="2737994"/>
            <a:ext cx="205322" cy="211429"/>
          </a:xfrm>
          <a:custGeom>
            <a:avLst/>
            <a:gdLst/>
            <a:ahLst/>
            <a:cxnLst/>
            <a:rect l="l" t="t" r="r" b="b"/>
            <a:pathLst>
              <a:path w="1444" h="1487" extrusionOk="0">
                <a:moveTo>
                  <a:pt x="568" y="1"/>
                </a:moveTo>
                <a:cubicBezTo>
                  <a:pt x="537" y="1"/>
                  <a:pt x="507" y="32"/>
                  <a:pt x="507" y="62"/>
                </a:cubicBezTo>
                <a:lnTo>
                  <a:pt x="507" y="531"/>
                </a:lnTo>
                <a:lnTo>
                  <a:pt x="63" y="531"/>
                </a:lnTo>
                <a:cubicBezTo>
                  <a:pt x="26" y="531"/>
                  <a:pt x="1" y="556"/>
                  <a:pt x="1" y="593"/>
                </a:cubicBezTo>
                <a:lnTo>
                  <a:pt x="1" y="901"/>
                </a:lnTo>
                <a:cubicBezTo>
                  <a:pt x="1" y="932"/>
                  <a:pt x="26" y="962"/>
                  <a:pt x="63" y="962"/>
                </a:cubicBezTo>
                <a:lnTo>
                  <a:pt x="507" y="962"/>
                </a:lnTo>
                <a:lnTo>
                  <a:pt x="507" y="1425"/>
                </a:lnTo>
                <a:cubicBezTo>
                  <a:pt x="507" y="1462"/>
                  <a:pt x="537" y="1487"/>
                  <a:pt x="568" y="1487"/>
                </a:cubicBezTo>
                <a:lnTo>
                  <a:pt x="876" y="1487"/>
                </a:lnTo>
                <a:cubicBezTo>
                  <a:pt x="913" y="1487"/>
                  <a:pt x="938" y="1462"/>
                  <a:pt x="938" y="1425"/>
                </a:cubicBezTo>
                <a:lnTo>
                  <a:pt x="938" y="962"/>
                </a:lnTo>
                <a:lnTo>
                  <a:pt x="1382" y="962"/>
                </a:lnTo>
                <a:cubicBezTo>
                  <a:pt x="1419" y="962"/>
                  <a:pt x="1444" y="932"/>
                  <a:pt x="1444" y="901"/>
                </a:cubicBezTo>
                <a:lnTo>
                  <a:pt x="1444" y="593"/>
                </a:lnTo>
                <a:cubicBezTo>
                  <a:pt x="1444" y="556"/>
                  <a:pt x="1419" y="531"/>
                  <a:pt x="1382" y="531"/>
                </a:cubicBezTo>
                <a:lnTo>
                  <a:pt x="938" y="531"/>
                </a:lnTo>
                <a:lnTo>
                  <a:pt x="938" y="62"/>
                </a:lnTo>
                <a:cubicBezTo>
                  <a:pt x="938" y="32"/>
                  <a:pt x="913" y="1"/>
                  <a:pt x="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9"/>
          <p:cNvSpPr/>
          <p:nvPr/>
        </p:nvSpPr>
        <p:spPr>
          <a:xfrm>
            <a:off x="7257800" y="26967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9"/>
          <p:cNvSpPr/>
          <p:nvPr/>
        </p:nvSpPr>
        <p:spPr>
          <a:xfrm>
            <a:off x="7294000" y="26967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9"/>
          <p:cNvSpPr/>
          <p:nvPr/>
        </p:nvSpPr>
        <p:spPr>
          <a:xfrm>
            <a:off x="6974150" y="31010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9"/>
          <p:cNvSpPr/>
          <p:nvPr/>
        </p:nvSpPr>
        <p:spPr>
          <a:xfrm>
            <a:off x="7069100" y="31315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9"/>
          <p:cNvSpPr/>
          <p:nvPr/>
        </p:nvSpPr>
        <p:spPr>
          <a:xfrm>
            <a:off x="6871838" y="24754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9"/>
          <p:cNvSpPr/>
          <p:nvPr/>
        </p:nvSpPr>
        <p:spPr>
          <a:xfrm>
            <a:off x="7293738" y="23855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9"/>
          <p:cNvSpPr/>
          <p:nvPr/>
        </p:nvSpPr>
        <p:spPr>
          <a:xfrm>
            <a:off x="6448563" y="20456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9"/>
          <p:cNvSpPr/>
          <p:nvPr/>
        </p:nvSpPr>
        <p:spPr>
          <a:xfrm>
            <a:off x="6513063" y="2671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9"/>
          <p:cNvSpPr/>
          <p:nvPr/>
        </p:nvSpPr>
        <p:spPr>
          <a:xfrm>
            <a:off x="6924175" y="24080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9"/>
          <p:cNvSpPr/>
          <p:nvPr/>
        </p:nvSpPr>
        <p:spPr>
          <a:xfrm flipH="1">
            <a:off x="7583125" y="26967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9"/>
          <p:cNvSpPr/>
          <p:nvPr/>
        </p:nvSpPr>
        <p:spPr>
          <a:xfrm>
            <a:off x="6513063" y="20568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9"/>
          <p:cNvSpPr/>
          <p:nvPr/>
        </p:nvSpPr>
        <p:spPr>
          <a:xfrm>
            <a:off x="2098550" y="416188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9"/>
          <p:cNvSpPr/>
          <p:nvPr/>
        </p:nvSpPr>
        <p:spPr>
          <a:xfrm>
            <a:off x="2282100" y="432226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9"/>
          <p:cNvSpPr/>
          <p:nvPr/>
        </p:nvSpPr>
        <p:spPr>
          <a:xfrm>
            <a:off x="1618250" y="45130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9"/>
          <p:cNvSpPr/>
          <p:nvPr/>
        </p:nvSpPr>
        <p:spPr>
          <a:xfrm>
            <a:off x="1542500" y="48214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9"/>
          <p:cNvSpPr/>
          <p:nvPr/>
        </p:nvSpPr>
        <p:spPr>
          <a:xfrm>
            <a:off x="1576250" y="48326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9"/>
          <p:cNvSpPr/>
          <p:nvPr/>
        </p:nvSpPr>
        <p:spPr>
          <a:xfrm>
            <a:off x="1474263" y="48326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9"/>
          <p:cNvSpPr/>
          <p:nvPr/>
        </p:nvSpPr>
        <p:spPr>
          <a:xfrm>
            <a:off x="1998450" y="47266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9"/>
          <p:cNvSpPr/>
          <p:nvPr/>
        </p:nvSpPr>
        <p:spPr>
          <a:xfrm>
            <a:off x="2093400" y="47570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9"/>
          <p:cNvSpPr/>
          <p:nvPr/>
        </p:nvSpPr>
        <p:spPr>
          <a:xfrm>
            <a:off x="1873050" y="38574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9"/>
          <p:cNvSpPr/>
          <p:nvPr/>
        </p:nvSpPr>
        <p:spPr>
          <a:xfrm>
            <a:off x="2093400" y="388783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9"/>
          <p:cNvSpPr/>
          <p:nvPr/>
        </p:nvSpPr>
        <p:spPr>
          <a:xfrm>
            <a:off x="7742050" y="373200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9"/>
          <p:cNvSpPr/>
          <p:nvPr/>
        </p:nvSpPr>
        <p:spPr>
          <a:xfrm>
            <a:off x="7465363" y="33042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9"/>
          <p:cNvSpPr/>
          <p:nvPr/>
        </p:nvSpPr>
        <p:spPr>
          <a:xfrm>
            <a:off x="7499113" y="33154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9"/>
          <p:cNvSpPr/>
          <p:nvPr/>
        </p:nvSpPr>
        <p:spPr>
          <a:xfrm>
            <a:off x="7397125" y="33154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9"/>
          <p:cNvSpPr/>
          <p:nvPr/>
        </p:nvSpPr>
        <p:spPr>
          <a:xfrm>
            <a:off x="7921313" y="3209363"/>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9"/>
          <p:cNvSpPr/>
          <p:nvPr/>
        </p:nvSpPr>
        <p:spPr>
          <a:xfrm>
            <a:off x="8016263" y="32398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9"/>
          <p:cNvSpPr/>
          <p:nvPr/>
        </p:nvSpPr>
        <p:spPr>
          <a:xfrm>
            <a:off x="3447715" y="6885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9"/>
          <p:cNvSpPr/>
          <p:nvPr/>
        </p:nvSpPr>
        <p:spPr>
          <a:xfrm>
            <a:off x="152926" y="3488263"/>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9"/>
          <p:cNvSpPr/>
          <p:nvPr/>
        </p:nvSpPr>
        <p:spPr>
          <a:xfrm>
            <a:off x="6538928" y="1324763"/>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9"/>
          <p:cNvSpPr/>
          <p:nvPr/>
        </p:nvSpPr>
        <p:spPr>
          <a:xfrm>
            <a:off x="7111175" y="1136175"/>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9"/>
          <p:cNvSpPr/>
          <p:nvPr/>
        </p:nvSpPr>
        <p:spPr>
          <a:xfrm>
            <a:off x="1721871" y="4012146"/>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29" name="Google Shape;929;p59"/>
          <p:cNvSpPr/>
          <p:nvPr/>
        </p:nvSpPr>
        <p:spPr>
          <a:xfrm>
            <a:off x="2022911" y="3643003"/>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9"/>
          <p:cNvSpPr/>
          <p:nvPr/>
        </p:nvSpPr>
        <p:spPr>
          <a:xfrm>
            <a:off x="7921321" y="3238021"/>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1" name="Google Shape;931;p59"/>
          <p:cNvSpPr txBox="1">
            <a:spLocks noGrp="1"/>
          </p:cNvSpPr>
          <p:nvPr>
            <p:ph type="title"/>
          </p:nvPr>
        </p:nvSpPr>
        <p:spPr>
          <a:xfrm>
            <a:off x="984928" y="1443212"/>
            <a:ext cx="6603472" cy="14333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8000" dirty="0" smtClean="0"/>
              <a:t>PSYCHOLOGIST!</a:t>
            </a:r>
            <a:endParaRPr sz="8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grpSp>
        <p:nvGrpSpPr>
          <p:cNvPr id="1036" name="Google Shape;1036;p62"/>
          <p:cNvGrpSpPr/>
          <p:nvPr/>
        </p:nvGrpSpPr>
        <p:grpSpPr>
          <a:xfrm>
            <a:off x="4131680" y="106025"/>
            <a:ext cx="5199971" cy="5493227"/>
            <a:chOff x="4131680" y="106025"/>
            <a:chExt cx="5199971" cy="5493227"/>
          </a:xfrm>
        </p:grpSpPr>
        <p:sp>
          <p:nvSpPr>
            <p:cNvPr id="1037" name="Google Shape;1037;p62"/>
            <p:cNvSpPr/>
            <p:nvPr/>
          </p:nvSpPr>
          <p:spPr>
            <a:xfrm rot="8973970">
              <a:off x="7446161" y="1315771"/>
              <a:ext cx="1292781" cy="2691835"/>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2"/>
            <p:cNvSpPr/>
            <p:nvPr/>
          </p:nvSpPr>
          <p:spPr>
            <a:xfrm rot="9784833">
              <a:off x="4824715" y="2693003"/>
              <a:ext cx="4147759" cy="2353635"/>
            </a:xfrm>
            <a:custGeom>
              <a:avLst/>
              <a:gdLst/>
              <a:ahLst/>
              <a:cxnLst/>
              <a:rect l="l" t="t" r="r" b="b"/>
              <a:pathLst>
                <a:path w="57888" h="27814" extrusionOk="0">
                  <a:moveTo>
                    <a:pt x="24329" y="0"/>
                  </a:moveTo>
                  <a:cubicBezTo>
                    <a:pt x="20137" y="0"/>
                    <a:pt x="15944" y="292"/>
                    <a:pt x="11795" y="876"/>
                  </a:cubicBezTo>
                  <a:cubicBezTo>
                    <a:pt x="8059" y="1400"/>
                    <a:pt x="3909" y="2467"/>
                    <a:pt x="2041" y="5691"/>
                  </a:cubicBezTo>
                  <a:cubicBezTo>
                    <a:pt x="0" y="9206"/>
                    <a:pt x="1640" y="13707"/>
                    <a:pt x="4033" y="17005"/>
                  </a:cubicBezTo>
                  <a:cubicBezTo>
                    <a:pt x="9661" y="24748"/>
                    <a:pt x="17144" y="27813"/>
                    <a:pt x="25551" y="27813"/>
                  </a:cubicBezTo>
                  <a:cubicBezTo>
                    <a:pt x="28471" y="27813"/>
                    <a:pt x="31503" y="27443"/>
                    <a:pt x="34607" y="26771"/>
                  </a:cubicBezTo>
                  <a:cubicBezTo>
                    <a:pt x="36981" y="26253"/>
                    <a:pt x="39274" y="25538"/>
                    <a:pt x="41395" y="24545"/>
                  </a:cubicBezTo>
                  <a:cubicBezTo>
                    <a:pt x="49157" y="20920"/>
                    <a:pt x="57888" y="5494"/>
                    <a:pt x="45372" y="2485"/>
                  </a:cubicBezTo>
                  <a:cubicBezTo>
                    <a:pt x="38494" y="832"/>
                    <a:pt x="31411" y="0"/>
                    <a:pt x="2432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2"/>
            <p:cNvSpPr/>
            <p:nvPr/>
          </p:nvSpPr>
          <p:spPr>
            <a:xfrm rot="8973954">
              <a:off x="4643198" y="979845"/>
              <a:ext cx="2471272" cy="2691841"/>
            </a:xfrm>
            <a:custGeom>
              <a:avLst/>
              <a:gdLst/>
              <a:ahLst/>
              <a:cxnLst/>
              <a:rect l="l" t="t" r="r" b="b"/>
              <a:pathLst>
                <a:path w="2757" h="3020" extrusionOk="0">
                  <a:moveTo>
                    <a:pt x="1727" y="1"/>
                  </a:moveTo>
                  <a:cubicBezTo>
                    <a:pt x="815" y="1"/>
                    <a:pt x="275" y="1495"/>
                    <a:pt x="93" y="2170"/>
                  </a:cubicBezTo>
                  <a:cubicBezTo>
                    <a:pt x="43" y="2361"/>
                    <a:pt x="0" y="2571"/>
                    <a:pt x="93" y="2750"/>
                  </a:cubicBezTo>
                  <a:cubicBezTo>
                    <a:pt x="196" y="2948"/>
                    <a:pt x="423" y="3020"/>
                    <a:pt x="655" y="3020"/>
                  </a:cubicBezTo>
                  <a:cubicBezTo>
                    <a:pt x="756" y="3020"/>
                    <a:pt x="857" y="3006"/>
                    <a:pt x="950" y="2984"/>
                  </a:cubicBezTo>
                  <a:cubicBezTo>
                    <a:pt x="1418" y="2879"/>
                    <a:pt x="1850" y="2639"/>
                    <a:pt x="2183" y="2293"/>
                  </a:cubicBezTo>
                  <a:cubicBezTo>
                    <a:pt x="2479" y="1991"/>
                    <a:pt x="2707" y="1597"/>
                    <a:pt x="2731" y="1171"/>
                  </a:cubicBezTo>
                  <a:cubicBezTo>
                    <a:pt x="2756" y="746"/>
                    <a:pt x="2540" y="296"/>
                    <a:pt x="2164" y="111"/>
                  </a:cubicBezTo>
                  <a:cubicBezTo>
                    <a:pt x="2010" y="35"/>
                    <a:pt x="1864" y="1"/>
                    <a:pt x="1727" y="1"/>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2"/>
            <p:cNvSpPr/>
            <p:nvPr/>
          </p:nvSpPr>
          <p:spPr>
            <a:xfrm>
              <a:off x="6557576" y="106025"/>
              <a:ext cx="2246512" cy="2392162"/>
            </a:xfrm>
            <a:custGeom>
              <a:avLst/>
              <a:gdLst/>
              <a:ahLst/>
              <a:cxnLst/>
              <a:rect l="l" t="t" r="r" b="b"/>
              <a:pathLst>
                <a:path w="11789" h="12553" extrusionOk="0">
                  <a:moveTo>
                    <a:pt x="8224" y="1"/>
                  </a:moveTo>
                  <a:cubicBezTo>
                    <a:pt x="6188" y="1"/>
                    <a:pt x="3792" y="774"/>
                    <a:pt x="2646" y="1180"/>
                  </a:cubicBezTo>
                  <a:cubicBezTo>
                    <a:pt x="2621" y="1192"/>
                    <a:pt x="2590" y="1198"/>
                    <a:pt x="2559" y="1211"/>
                  </a:cubicBezTo>
                  <a:cubicBezTo>
                    <a:pt x="1782" y="1494"/>
                    <a:pt x="981" y="1901"/>
                    <a:pt x="574" y="2709"/>
                  </a:cubicBezTo>
                  <a:cubicBezTo>
                    <a:pt x="1" y="3868"/>
                    <a:pt x="469" y="5335"/>
                    <a:pt x="1073" y="6476"/>
                  </a:cubicBezTo>
                  <a:cubicBezTo>
                    <a:pt x="2276" y="8732"/>
                    <a:pt x="4002" y="10625"/>
                    <a:pt x="6018" y="11902"/>
                  </a:cubicBezTo>
                  <a:cubicBezTo>
                    <a:pt x="6265" y="12056"/>
                    <a:pt x="6530" y="12210"/>
                    <a:pt x="6807" y="12321"/>
                  </a:cubicBezTo>
                  <a:cubicBezTo>
                    <a:pt x="7135" y="12462"/>
                    <a:pt x="7471" y="12552"/>
                    <a:pt x="7801" y="12552"/>
                  </a:cubicBezTo>
                  <a:cubicBezTo>
                    <a:pt x="8048" y="12552"/>
                    <a:pt x="8292" y="12501"/>
                    <a:pt x="8527" y="12382"/>
                  </a:cubicBezTo>
                  <a:cubicBezTo>
                    <a:pt x="9095" y="12099"/>
                    <a:pt x="9465" y="11470"/>
                    <a:pt x="9773" y="10853"/>
                  </a:cubicBezTo>
                  <a:cubicBezTo>
                    <a:pt x="10772" y="8843"/>
                    <a:pt x="11419" y="6605"/>
                    <a:pt x="11666" y="4312"/>
                  </a:cubicBezTo>
                  <a:cubicBezTo>
                    <a:pt x="11752" y="3461"/>
                    <a:pt x="11789" y="2567"/>
                    <a:pt x="11518" y="1772"/>
                  </a:cubicBezTo>
                  <a:cubicBezTo>
                    <a:pt x="11067" y="432"/>
                    <a:pt x="9746" y="1"/>
                    <a:pt x="8224"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62"/>
          <p:cNvSpPr/>
          <p:nvPr/>
        </p:nvSpPr>
        <p:spPr>
          <a:xfrm rot="2699978">
            <a:off x="5100115" y="1676290"/>
            <a:ext cx="2926222" cy="2176930"/>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2"/>
          <p:cNvSpPr txBox="1">
            <a:spLocks noGrp="1"/>
          </p:cNvSpPr>
          <p:nvPr>
            <p:ph type="body" idx="1"/>
          </p:nvPr>
        </p:nvSpPr>
        <p:spPr>
          <a:xfrm>
            <a:off x="420166" y="1614000"/>
            <a:ext cx="4117800" cy="2856438"/>
          </a:xfrm>
          <a:prstGeom prst="rect">
            <a:avLst/>
          </a:prstGeom>
        </p:spPr>
        <p:txBody>
          <a:bodyPr spcFirstLastPara="1" wrap="square" lIns="91425" tIns="91425" rIns="91425" bIns="91425" anchor="ctr" anchorCtr="0">
            <a:noAutofit/>
          </a:bodyPr>
          <a:lstStyle/>
          <a:p>
            <a:pPr marL="165100" indent="0">
              <a:buNone/>
            </a:pPr>
            <a:r>
              <a:rPr lang="fr-FR" b="1" dirty="0">
                <a:latin typeface="Papyrus" panose="03070502060502030205" pitchFamily="66" charset="0"/>
              </a:rPr>
              <a:t>online </a:t>
            </a:r>
            <a:r>
              <a:rPr lang="en-CA" b="1" dirty="0" smtClean="0">
                <a:latin typeface="Papyrus" panose="03070502060502030205" pitchFamily="66" charset="0"/>
              </a:rPr>
              <a:t>Psychologist</a:t>
            </a:r>
            <a:r>
              <a:rPr lang="fr-FR" b="1" dirty="0" smtClean="0">
                <a:latin typeface="Papyrus" panose="03070502060502030205" pitchFamily="66" charset="0"/>
              </a:rPr>
              <a:t> </a:t>
            </a:r>
            <a:r>
              <a:rPr lang="fr-FR" dirty="0"/>
              <a:t>  application web qui sert à Faire lien entre le patient et le médecin et rapprocher le service de l'utilisateur, cherche à sensibiliser les jeunes à travers des articles/vidéos sur les problèmes les plus importants qui leur sont adressés  et les aider à les résoudre , aussi  en permettant également de publier leurs pensées  qui sont envoyées par courrier au spécialiste. La plate-forme permet également de prendre rendez-vous en ligne .</a:t>
            </a:r>
          </a:p>
          <a:p>
            <a:pPr marL="165100" indent="0">
              <a:buNone/>
            </a:pPr>
            <a:r>
              <a:rPr lang="fr-FR" dirty="0"/>
              <a:t/>
            </a:r>
            <a:br>
              <a:rPr lang="fr-FR" dirty="0"/>
            </a:br>
            <a:endParaRPr dirty="0">
              <a:solidFill>
                <a:schemeClr val="dk1"/>
              </a:solidFill>
            </a:endParaRPr>
          </a:p>
        </p:txBody>
      </p:sp>
      <p:pic>
        <p:nvPicPr>
          <p:cNvPr id="1043" name="Google Shape;1043;p62"/>
          <p:cNvPicPr preferRelativeResize="0"/>
          <p:nvPr/>
        </p:nvPicPr>
        <p:blipFill>
          <a:blip r:embed="rId3">
            <a:alphaModFix/>
          </a:blip>
          <a:stretch>
            <a:fillRect/>
          </a:stretch>
        </p:blipFill>
        <p:spPr>
          <a:xfrm>
            <a:off x="5505525" y="642938"/>
            <a:ext cx="2567100" cy="3857700"/>
          </a:xfrm>
          <a:prstGeom prst="roundRect">
            <a:avLst>
              <a:gd name="adj" fmla="val 16667"/>
            </a:avLst>
          </a:prstGeom>
          <a:noFill/>
          <a:ln>
            <a:noFill/>
          </a:ln>
        </p:spPr>
      </p:pic>
      <p:sp>
        <p:nvSpPr>
          <p:cNvPr id="1044" name="Google Shape;1044;p62"/>
          <p:cNvSpPr/>
          <p:nvPr/>
        </p:nvSpPr>
        <p:spPr>
          <a:xfrm>
            <a:off x="5262388" y="24440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2"/>
          <p:cNvSpPr/>
          <p:nvPr/>
        </p:nvSpPr>
        <p:spPr>
          <a:xfrm flipH="1">
            <a:off x="5314413" y="24552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2"/>
          <p:cNvSpPr/>
          <p:nvPr/>
        </p:nvSpPr>
        <p:spPr>
          <a:xfrm>
            <a:off x="8197438" y="1088038"/>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2"/>
          <p:cNvSpPr/>
          <p:nvPr/>
        </p:nvSpPr>
        <p:spPr>
          <a:xfrm>
            <a:off x="8280825" y="1180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2"/>
          <p:cNvSpPr/>
          <p:nvPr/>
        </p:nvSpPr>
        <p:spPr>
          <a:xfrm>
            <a:off x="8239125" y="10739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2"/>
          <p:cNvSpPr/>
          <p:nvPr/>
        </p:nvSpPr>
        <p:spPr>
          <a:xfrm>
            <a:off x="8562588" y="26735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2"/>
          <p:cNvSpPr/>
          <p:nvPr/>
        </p:nvSpPr>
        <p:spPr>
          <a:xfrm flipH="1">
            <a:off x="8252938" y="18263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2"/>
          <p:cNvSpPr/>
          <p:nvPr/>
        </p:nvSpPr>
        <p:spPr>
          <a:xfrm>
            <a:off x="8140688" y="23114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2"/>
          <p:cNvSpPr/>
          <p:nvPr/>
        </p:nvSpPr>
        <p:spPr>
          <a:xfrm>
            <a:off x="5197888" y="26350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2"/>
          <p:cNvSpPr/>
          <p:nvPr/>
        </p:nvSpPr>
        <p:spPr>
          <a:xfrm>
            <a:off x="8193025" y="22441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2"/>
          <p:cNvSpPr/>
          <p:nvPr/>
        </p:nvSpPr>
        <p:spPr>
          <a:xfrm>
            <a:off x="8532538" y="3536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2"/>
          <p:cNvSpPr/>
          <p:nvPr/>
        </p:nvSpPr>
        <p:spPr>
          <a:xfrm flipH="1">
            <a:off x="8490538" y="1055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2"/>
          <p:cNvSpPr/>
          <p:nvPr/>
        </p:nvSpPr>
        <p:spPr>
          <a:xfrm flipH="1">
            <a:off x="8614688" y="99195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2"/>
          <p:cNvSpPr/>
          <p:nvPr/>
        </p:nvSpPr>
        <p:spPr>
          <a:xfrm flipH="1">
            <a:off x="8149313" y="132718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2"/>
          <p:cNvSpPr/>
          <p:nvPr/>
        </p:nvSpPr>
        <p:spPr>
          <a:xfrm flipH="1">
            <a:off x="8670488" y="105547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2"/>
          <p:cNvSpPr/>
          <p:nvPr/>
        </p:nvSpPr>
        <p:spPr>
          <a:xfrm>
            <a:off x="8228167" y="424841"/>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2"/>
          <p:cNvSpPr/>
          <p:nvPr/>
        </p:nvSpPr>
        <p:spPr>
          <a:xfrm>
            <a:off x="5045350" y="20158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2"/>
          <p:cNvSpPr/>
          <p:nvPr/>
        </p:nvSpPr>
        <p:spPr>
          <a:xfrm>
            <a:off x="7369150" y="3788800"/>
            <a:ext cx="1061700" cy="1061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2"/>
          <p:cNvSpPr/>
          <p:nvPr/>
        </p:nvSpPr>
        <p:spPr>
          <a:xfrm>
            <a:off x="7346700" y="353625"/>
            <a:ext cx="1061700" cy="1061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2"/>
          <p:cNvSpPr/>
          <p:nvPr/>
        </p:nvSpPr>
        <p:spPr>
          <a:xfrm>
            <a:off x="7885650" y="2376000"/>
            <a:ext cx="960900" cy="9609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2"/>
          <p:cNvSpPr/>
          <p:nvPr/>
        </p:nvSpPr>
        <p:spPr>
          <a:xfrm>
            <a:off x="7252750" y="1443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2"/>
          <p:cNvSpPr txBox="1">
            <a:spLocks noGrp="1"/>
          </p:cNvSpPr>
          <p:nvPr>
            <p:ph type="title"/>
          </p:nvPr>
        </p:nvSpPr>
        <p:spPr>
          <a:xfrm>
            <a:off x="692982" y="369900"/>
            <a:ext cx="3852000" cy="124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APROPOS :</a:t>
            </a:r>
            <a:endParaRPr dirty="0"/>
          </a:p>
        </p:txBody>
      </p:sp>
      <p:sp>
        <p:nvSpPr>
          <p:cNvPr id="1066" name="Google Shape;1066;p62"/>
          <p:cNvSpPr/>
          <p:nvPr/>
        </p:nvSpPr>
        <p:spPr>
          <a:xfrm>
            <a:off x="4330976" y="353625"/>
            <a:ext cx="983458" cy="70482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7" name="Google Shape;1077;p63"/>
          <p:cNvSpPr/>
          <p:nvPr/>
        </p:nvSpPr>
        <p:spPr>
          <a:xfrm>
            <a:off x="1555531" y="587292"/>
            <a:ext cx="1189542" cy="85987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3"/>
          <p:cNvSpPr/>
          <p:nvPr/>
        </p:nvSpPr>
        <p:spPr>
          <a:xfrm>
            <a:off x="7469879" y="4096020"/>
            <a:ext cx="1189542" cy="859878"/>
          </a:xfrm>
          <a:custGeom>
            <a:avLst/>
            <a:gdLst/>
            <a:ahLst/>
            <a:cxnLst/>
            <a:rect l="l" t="t" r="r" b="b"/>
            <a:pathLst>
              <a:path w="8183" h="5915" extrusionOk="0">
                <a:moveTo>
                  <a:pt x="4239" y="0"/>
                </a:moveTo>
                <a:cubicBezTo>
                  <a:pt x="4180" y="0"/>
                  <a:pt x="4122" y="2"/>
                  <a:pt x="4064" y="6"/>
                </a:cubicBezTo>
                <a:cubicBezTo>
                  <a:pt x="2769" y="99"/>
                  <a:pt x="1240" y="2207"/>
                  <a:pt x="500" y="3299"/>
                </a:cubicBezTo>
                <a:cubicBezTo>
                  <a:pt x="247" y="3662"/>
                  <a:pt x="1" y="4094"/>
                  <a:pt x="38" y="4538"/>
                </a:cubicBezTo>
                <a:cubicBezTo>
                  <a:pt x="62" y="4797"/>
                  <a:pt x="186" y="5031"/>
                  <a:pt x="358" y="5204"/>
                </a:cubicBezTo>
                <a:cubicBezTo>
                  <a:pt x="432" y="5284"/>
                  <a:pt x="525" y="5352"/>
                  <a:pt x="617" y="5407"/>
                </a:cubicBezTo>
                <a:cubicBezTo>
                  <a:pt x="919" y="5586"/>
                  <a:pt x="1264" y="5648"/>
                  <a:pt x="1604" y="5697"/>
                </a:cubicBezTo>
                <a:cubicBezTo>
                  <a:pt x="2364" y="5820"/>
                  <a:pt x="3149" y="5914"/>
                  <a:pt x="3930" y="5914"/>
                </a:cubicBezTo>
                <a:cubicBezTo>
                  <a:pt x="4999" y="5914"/>
                  <a:pt x="6061" y="5737"/>
                  <a:pt x="7048" y="5210"/>
                </a:cubicBezTo>
                <a:cubicBezTo>
                  <a:pt x="7492" y="4970"/>
                  <a:pt x="7942" y="4618"/>
                  <a:pt x="8077" y="4094"/>
                </a:cubicBezTo>
                <a:cubicBezTo>
                  <a:pt x="8182" y="3687"/>
                  <a:pt x="8071" y="3268"/>
                  <a:pt x="7923" y="2898"/>
                </a:cubicBezTo>
                <a:cubicBezTo>
                  <a:pt x="7868" y="2762"/>
                  <a:pt x="7806" y="2627"/>
                  <a:pt x="7732" y="2491"/>
                </a:cubicBezTo>
                <a:cubicBezTo>
                  <a:pt x="7045" y="1189"/>
                  <a:pt x="5643" y="0"/>
                  <a:pt x="4239" y="0"/>
                </a:cubicBezTo>
                <a:close/>
              </a:path>
            </a:pathLst>
          </a:custGeom>
          <a:solidFill>
            <a:schemeClr val="accent1">
              <a:alpha val="443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3"/>
          <p:cNvGrpSpPr/>
          <p:nvPr/>
        </p:nvGrpSpPr>
        <p:grpSpPr>
          <a:xfrm>
            <a:off x="1961486" y="769296"/>
            <a:ext cx="377632" cy="495870"/>
            <a:chOff x="4092850" y="1802107"/>
            <a:chExt cx="337684" cy="443415"/>
          </a:xfrm>
        </p:grpSpPr>
        <p:sp>
          <p:nvSpPr>
            <p:cNvPr id="1080" name="Google Shape;1080;p63"/>
            <p:cNvSpPr/>
            <p:nvPr/>
          </p:nvSpPr>
          <p:spPr>
            <a:xfrm>
              <a:off x="4105733" y="1814990"/>
              <a:ext cx="311890" cy="417485"/>
            </a:xfrm>
            <a:custGeom>
              <a:avLst/>
              <a:gdLst/>
              <a:ahLst/>
              <a:cxnLst/>
              <a:rect l="l" t="t" r="r" b="b"/>
              <a:pathLst>
                <a:path w="11475" h="15360" extrusionOk="0">
                  <a:moveTo>
                    <a:pt x="1" y="1"/>
                  </a:moveTo>
                  <a:lnTo>
                    <a:pt x="11475" y="1"/>
                  </a:lnTo>
                  <a:lnTo>
                    <a:pt x="11475" y="15359"/>
                  </a:lnTo>
                  <a:lnTo>
                    <a:pt x="1" y="153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3"/>
            <p:cNvSpPr/>
            <p:nvPr/>
          </p:nvSpPr>
          <p:spPr>
            <a:xfrm>
              <a:off x="4092850" y="1802107"/>
              <a:ext cx="337684" cy="443415"/>
            </a:xfrm>
            <a:custGeom>
              <a:avLst/>
              <a:gdLst/>
              <a:ahLst/>
              <a:cxnLst/>
              <a:rect l="l" t="t" r="r" b="b"/>
              <a:pathLst>
                <a:path w="12424" h="16314" extrusionOk="0">
                  <a:moveTo>
                    <a:pt x="11468" y="956"/>
                  </a:moveTo>
                  <a:lnTo>
                    <a:pt x="11468" y="15358"/>
                  </a:lnTo>
                  <a:lnTo>
                    <a:pt x="956" y="15358"/>
                  </a:lnTo>
                  <a:lnTo>
                    <a:pt x="956" y="956"/>
                  </a:lnTo>
                  <a:close/>
                  <a:moveTo>
                    <a:pt x="475" y="0"/>
                  </a:moveTo>
                  <a:cubicBezTo>
                    <a:pt x="210" y="0"/>
                    <a:pt x="0" y="210"/>
                    <a:pt x="0" y="475"/>
                  </a:cubicBezTo>
                  <a:lnTo>
                    <a:pt x="0" y="15833"/>
                  </a:lnTo>
                  <a:cubicBezTo>
                    <a:pt x="0" y="16098"/>
                    <a:pt x="210" y="16314"/>
                    <a:pt x="475" y="16314"/>
                  </a:cubicBezTo>
                  <a:lnTo>
                    <a:pt x="11949" y="16314"/>
                  </a:lnTo>
                  <a:cubicBezTo>
                    <a:pt x="12214" y="16314"/>
                    <a:pt x="12423" y="16098"/>
                    <a:pt x="12423" y="15833"/>
                  </a:cubicBezTo>
                  <a:lnTo>
                    <a:pt x="12423" y="475"/>
                  </a:lnTo>
                  <a:cubicBezTo>
                    <a:pt x="12423" y="210"/>
                    <a:pt x="12214" y="0"/>
                    <a:pt x="11949" y="0"/>
                  </a:cubicBezTo>
                  <a:lnTo>
                    <a:pt x="9082" y="0"/>
                  </a:lnTo>
                  <a:lnTo>
                    <a:pt x="8632" y="444"/>
                  </a:lnTo>
                  <a:lnTo>
                    <a:pt x="8126" y="0"/>
                  </a:lnTo>
                  <a:lnTo>
                    <a:pt x="4304" y="0"/>
                  </a:lnTo>
                  <a:lnTo>
                    <a:pt x="3853" y="284"/>
                  </a:lnTo>
                  <a:lnTo>
                    <a:pt x="33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3"/>
            <p:cNvSpPr/>
            <p:nvPr/>
          </p:nvSpPr>
          <p:spPr>
            <a:xfrm>
              <a:off x="4144274" y="2064529"/>
              <a:ext cx="235488" cy="25984"/>
            </a:xfrm>
            <a:custGeom>
              <a:avLst/>
              <a:gdLst/>
              <a:ahLst/>
              <a:cxnLst/>
              <a:rect l="l" t="t" r="r" b="b"/>
              <a:pathLst>
                <a:path w="8664" h="956" extrusionOk="0">
                  <a:moveTo>
                    <a:pt x="506" y="0"/>
                  </a:moveTo>
                  <a:cubicBezTo>
                    <a:pt x="229" y="0"/>
                    <a:pt x="1" y="241"/>
                    <a:pt x="32" y="531"/>
                  </a:cubicBezTo>
                  <a:cubicBezTo>
                    <a:pt x="62" y="777"/>
                    <a:pt x="272" y="956"/>
                    <a:pt x="519" y="956"/>
                  </a:cubicBezTo>
                  <a:lnTo>
                    <a:pt x="8158" y="956"/>
                  </a:lnTo>
                  <a:cubicBezTo>
                    <a:pt x="8435" y="956"/>
                    <a:pt x="8663" y="709"/>
                    <a:pt x="8632" y="420"/>
                  </a:cubicBezTo>
                  <a:cubicBezTo>
                    <a:pt x="8602" y="179"/>
                    <a:pt x="8386" y="0"/>
                    <a:pt x="8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3"/>
            <p:cNvSpPr/>
            <p:nvPr/>
          </p:nvSpPr>
          <p:spPr>
            <a:xfrm>
              <a:off x="4144274" y="2116470"/>
              <a:ext cx="235488" cy="26011"/>
            </a:xfrm>
            <a:custGeom>
              <a:avLst/>
              <a:gdLst/>
              <a:ahLst/>
              <a:cxnLst/>
              <a:rect l="l" t="t" r="r" b="b"/>
              <a:pathLst>
                <a:path w="8664" h="957" extrusionOk="0">
                  <a:moveTo>
                    <a:pt x="506" y="1"/>
                  </a:moveTo>
                  <a:cubicBezTo>
                    <a:pt x="229" y="1"/>
                    <a:pt x="1" y="241"/>
                    <a:pt x="32" y="531"/>
                  </a:cubicBezTo>
                  <a:cubicBezTo>
                    <a:pt x="62" y="777"/>
                    <a:pt x="272" y="956"/>
                    <a:pt x="519" y="956"/>
                  </a:cubicBezTo>
                  <a:lnTo>
                    <a:pt x="8158" y="956"/>
                  </a:lnTo>
                  <a:cubicBezTo>
                    <a:pt x="8435" y="956"/>
                    <a:pt x="8663" y="710"/>
                    <a:pt x="8632" y="426"/>
                  </a:cubicBezTo>
                  <a:cubicBezTo>
                    <a:pt x="8602" y="179"/>
                    <a:pt x="8386" y="1"/>
                    <a:pt x="8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3"/>
            <p:cNvSpPr/>
            <p:nvPr/>
          </p:nvSpPr>
          <p:spPr>
            <a:xfrm>
              <a:off x="4144274" y="2168411"/>
              <a:ext cx="118505" cy="26011"/>
            </a:xfrm>
            <a:custGeom>
              <a:avLst/>
              <a:gdLst/>
              <a:ahLst/>
              <a:cxnLst/>
              <a:rect l="l" t="t" r="r" b="b"/>
              <a:pathLst>
                <a:path w="4360" h="957" extrusionOk="0">
                  <a:moveTo>
                    <a:pt x="506" y="1"/>
                  </a:moveTo>
                  <a:cubicBezTo>
                    <a:pt x="229" y="1"/>
                    <a:pt x="1" y="248"/>
                    <a:pt x="32" y="531"/>
                  </a:cubicBezTo>
                  <a:cubicBezTo>
                    <a:pt x="62" y="778"/>
                    <a:pt x="272" y="957"/>
                    <a:pt x="519" y="957"/>
                  </a:cubicBezTo>
                  <a:lnTo>
                    <a:pt x="3854" y="957"/>
                  </a:lnTo>
                  <a:cubicBezTo>
                    <a:pt x="4138" y="957"/>
                    <a:pt x="4360" y="710"/>
                    <a:pt x="4329" y="426"/>
                  </a:cubicBezTo>
                  <a:cubicBezTo>
                    <a:pt x="4298" y="180"/>
                    <a:pt x="4089" y="1"/>
                    <a:pt x="3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3"/>
            <p:cNvSpPr/>
            <p:nvPr/>
          </p:nvSpPr>
          <p:spPr>
            <a:xfrm>
              <a:off x="4177624" y="1905146"/>
              <a:ext cx="163760" cy="130817"/>
            </a:xfrm>
            <a:custGeom>
              <a:avLst/>
              <a:gdLst/>
              <a:ahLst/>
              <a:cxnLst/>
              <a:rect l="l" t="t" r="r" b="b"/>
              <a:pathLst>
                <a:path w="6025" h="4813" extrusionOk="0">
                  <a:moveTo>
                    <a:pt x="549" y="1"/>
                  </a:moveTo>
                  <a:cubicBezTo>
                    <a:pt x="469" y="1"/>
                    <a:pt x="401" y="32"/>
                    <a:pt x="352" y="87"/>
                  </a:cubicBezTo>
                  <a:cubicBezTo>
                    <a:pt x="1" y="494"/>
                    <a:pt x="284" y="957"/>
                    <a:pt x="673" y="957"/>
                  </a:cubicBezTo>
                  <a:lnTo>
                    <a:pt x="704" y="957"/>
                  </a:lnTo>
                  <a:lnTo>
                    <a:pt x="704" y="1592"/>
                  </a:lnTo>
                  <a:cubicBezTo>
                    <a:pt x="704" y="2578"/>
                    <a:pt x="1505" y="3380"/>
                    <a:pt x="2485" y="3380"/>
                  </a:cubicBezTo>
                  <a:lnTo>
                    <a:pt x="2615" y="3380"/>
                  </a:lnTo>
                  <a:lnTo>
                    <a:pt x="2615" y="4323"/>
                  </a:lnTo>
                  <a:cubicBezTo>
                    <a:pt x="2615" y="4563"/>
                    <a:pt x="2794" y="4779"/>
                    <a:pt x="3040" y="4810"/>
                  </a:cubicBezTo>
                  <a:cubicBezTo>
                    <a:pt x="3058" y="4812"/>
                    <a:pt x="3075" y="4813"/>
                    <a:pt x="3093" y="4813"/>
                  </a:cubicBezTo>
                  <a:cubicBezTo>
                    <a:pt x="3359" y="4813"/>
                    <a:pt x="3571" y="4596"/>
                    <a:pt x="3571" y="4335"/>
                  </a:cubicBezTo>
                  <a:lnTo>
                    <a:pt x="3571" y="3380"/>
                  </a:lnTo>
                  <a:lnTo>
                    <a:pt x="3700" y="3380"/>
                  </a:lnTo>
                  <a:cubicBezTo>
                    <a:pt x="4680" y="3380"/>
                    <a:pt x="5482" y="2578"/>
                    <a:pt x="5482" y="1592"/>
                  </a:cubicBezTo>
                  <a:lnTo>
                    <a:pt x="5482" y="957"/>
                  </a:lnTo>
                  <a:lnTo>
                    <a:pt x="5500" y="957"/>
                  </a:lnTo>
                  <a:cubicBezTo>
                    <a:pt x="5747" y="957"/>
                    <a:pt x="5963" y="778"/>
                    <a:pt x="5987" y="531"/>
                  </a:cubicBezTo>
                  <a:cubicBezTo>
                    <a:pt x="6024" y="241"/>
                    <a:pt x="5796" y="1"/>
                    <a:pt x="5513" y="1"/>
                  </a:cubicBezTo>
                  <a:lnTo>
                    <a:pt x="5482" y="1"/>
                  </a:lnTo>
                  <a:cubicBezTo>
                    <a:pt x="4958" y="1"/>
                    <a:pt x="4526" y="426"/>
                    <a:pt x="4526" y="957"/>
                  </a:cubicBezTo>
                  <a:lnTo>
                    <a:pt x="4526" y="1592"/>
                  </a:lnTo>
                  <a:cubicBezTo>
                    <a:pt x="4526" y="2048"/>
                    <a:pt x="4156" y="2424"/>
                    <a:pt x="3700" y="2424"/>
                  </a:cubicBezTo>
                  <a:lnTo>
                    <a:pt x="3571" y="2424"/>
                  </a:lnTo>
                  <a:lnTo>
                    <a:pt x="3571" y="519"/>
                  </a:lnTo>
                  <a:cubicBezTo>
                    <a:pt x="3571" y="278"/>
                    <a:pt x="3392" y="63"/>
                    <a:pt x="3145" y="32"/>
                  </a:cubicBezTo>
                  <a:cubicBezTo>
                    <a:pt x="3128" y="30"/>
                    <a:pt x="3111" y="29"/>
                    <a:pt x="3094" y="29"/>
                  </a:cubicBezTo>
                  <a:cubicBezTo>
                    <a:pt x="2832" y="29"/>
                    <a:pt x="2615" y="246"/>
                    <a:pt x="2615" y="507"/>
                  </a:cubicBezTo>
                  <a:lnTo>
                    <a:pt x="2615" y="2424"/>
                  </a:lnTo>
                  <a:lnTo>
                    <a:pt x="2485" y="2424"/>
                  </a:lnTo>
                  <a:cubicBezTo>
                    <a:pt x="2029" y="2424"/>
                    <a:pt x="1659" y="2048"/>
                    <a:pt x="1659" y="1592"/>
                  </a:cubicBezTo>
                  <a:lnTo>
                    <a:pt x="1659" y="494"/>
                  </a:lnTo>
                  <a:cubicBezTo>
                    <a:pt x="1659" y="223"/>
                    <a:pt x="1437" y="1"/>
                    <a:pt x="1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3"/>
            <p:cNvSpPr/>
            <p:nvPr/>
          </p:nvSpPr>
          <p:spPr>
            <a:xfrm>
              <a:off x="4183658" y="1802107"/>
              <a:ext cx="156040" cy="75261"/>
            </a:xfrm>
            <a:custGeom>
              <a:avLst/>
              <a:gdLst/>
              <a:ahLst/>
              <a:cxnLst/>
              <a:rect l="l" t="t" r="r" b="b"/>
              <a:pathLst>
                <a:path w="5741" h="2769" extrusionOk="0">
                  <a:moveTo>
                    <a:pt x="1" y="0"/>
                  </a:moveTo>
                  <a:lnTo>
                    <a:pt x="1" y="1400"/>
                  </a:lnTo>
                  <a:lnTo>
                    <a:pt x="7" y="1400"/>
                  </a:lnTo>
                  <a:cubicBezTo>
                    <a:pt x="38" y="2164"/>
                    <a:pt x="660" y="2769"/>
                    <a:pt x="1419" y="2769"/>
                  </a:cubicBezTo>
                  <a:lnTo>
                    <a:pt x="4323" y="2769"/>
                  </a:lnTo>
                  <a:cubicBezTo>
                    <a:pt x="5081" y="2769"/>
                    <a:pt x="5704" y="2164"/>
                    <a:pt x="5741" y="1400"/>
                  </a:cubicBezTo>
                  <a:lnTo>
                    <a:pt x="5741" y="0"/>
                  </a:lnTo>
                  <a:lnTo>
                    <a:pt x="4785" y="0"/>
                  </a:lnTo>
                  <a:lnTo>
                    <a:pt x="4785" y="1338"/>
                  </a:lnTo>
                  <a:cubicBezTo>
                    <a:pt x="4785" y="1603"/>
                    <a:pt x="4575" y="1813"/>
                    <a:pt x="4323" y="1813"/>
                  </a:cubicBezTo>
                  <a:lnTo>
                    <a:pt x="1419" y="1813"/>
                  </a:lnTo>
                  <a:cubicBezTo>
                    <a:pt x="1166" y="1813"/>
                    <a:pt x="963" y="1603"/>
                    <a:pt x="963" y="1338"/>
                  </a:cubicBezTo>
                  <a:lnTo>
                    <a:pt x="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63"/>
          <p:cNvGrpSpPr/>
          <p:nvPr/>
        </p:nvGrpSpPr>
        <p:grpSpPr>
          <a:xfrm>
            <a:off x="7842700" y="4286901"/>
            <a:ext cx="495901" cy="496083"/>
            <a:chOff x="5901652" y="2989057"/>
            <a:chExt cx="443442" cy="443605"/>
          </a:xfrm>
        </p:grpSpPr>
        <p:sp>
          <p:nvSpPr>
            <p:cNvPr id="1088" name="Google Shape;1088;p63"/>
            <p:cNvSpPr/>
            <p:nvPr/>
          </p:nvSpPr>
          <p:spPr>
            <a:xfrm>
              <a:off x="5914725" y="3002104"/>
              <a:ext cx="417458" cy="417485"/>
            </a:xfrm>
            <a:custGeom>
              <a:avLst/>
              <a:gdLst/>
              <a:ahLst/>
              <a:cxnLst/>
              <a:rect l="l" t="t" r="r" b="b"/>
              <a:pathLst>
                <a:path w="15359" h="15360" extrusionOk="0">
                  <a:moveTo>
                    <a:pt x="7677" y="13867"/>
                  </a:moveTo>
                  <a:cubicBezTo>
                    <a:pt x="7282" y="14749"/>
                    <a:pt x="6394" y="15359"/>
                    <a:pt x="5365" y="15359"/>
                  </a:cubicBezTo>
                  <a:cubicBezTo>
                    <a:pt x="3922" y="15359"/>
                    <a:pt x="2769" y="14151"/>
                    <a:pt x="2837" y="12702"/>
                  </a:cubicBezTo>
                  <a:cubicBezTo>
                    <a:pt x="1789" y="12437"/>
                    <a:pt x="1259" y="11259"/>
                    <a:pt x="1739" y="10297"/>
                  </a:cubicBezTo>
                  <a:cubicBezTo>
                    <a:pt x="716" y="9866"/>
                    <a:pt x="1" y="8855"/>
                    <a:pt x="1" y="7677"/>
                  </a:cubicBezTo>
                  <a:cubicBezTo>
                    <a:pt x="1" y="6499"/>
                    <a:pt x="716" y="5494"/>
                    <a:pt x="1739" y="5063"/>
                  </a:cubicBezTo>
                  <a:cubicBezTo>
                    <a:pt x="1259" y="4101"/>
                    <a:pt x="1789" y="2923"/>
                    <a:pt x="2837" y="2658"/>
                  </a:cubicBezTo>
                  <a:cubicBezTo>
                    <a:pt x="2769" y="1209"/>
                    <a:pt x="3922" y="1"/>
                    <a:pt x="5365" y="1"/>
                  </a:cubicBezTo>
                  <a:cubicBezTo>
                    <a:pt x="6394" y="1"/>
                    <a:pt x="7282" y="611"/>
                    <a:pt x="7677" y="1493"/>
                  </a:cubicBezTo>
                  <a:cubicBezTo>
                    <a:pt x="8078" y="611"/>
                    <a:pt x="8959" y="1"/>
                    <a:pt x="9989" y="1"/>
                  </a:cubicBezTo>
                  <a:cubicBezTo>
                    <a:pt x="11432" y="1"/>
                    <a:pt x="12584" y="1209"/>
                    <a:pt x="12517" y="2658"/>
                  </a:cubicBezTo>
                  <a:cubicBezTo>
                    <a:pt x="13571" y="2923"/>
                    <a:pt x="14101" y="4101"/>
                    <a:pt x="13620" y="5063"/>
                  </a:cubicBezTo>
                  <a:cubicBezTo>
                    <a:pt x="14638" y="5494"/>
                    <a:pt x="15359" y="6499"/>
                    <a:pt x="15359" y="7677"/>
                  </a:cubicBezTo>
                  <a:cubicBezTo>
                    <a:pt x="15359" y="8855"/>
                    <a:pt x="14638" y="9866"/>
                    <a:pt x="13620" y="10297"/>
                  </a:cubicBezTo>
                  <a:cubicBezTo>
                    <a:pt x="14101" y="11259"/>
                    <a:pt x="13571" y="12437"/>
                    <a:pt x="12517" y="12702"/>
                  </a:cubicBezTo>
                  <a:cubicBezTo>
                    <a:pt x="12584" y="14151"/>
                    <a:pt x="11432" y="15359"/>
                    <a:pt x="9989" y="15359"/>
                  </a:cubicBezTo>
                  <a:cubicBezTo>
                    <a:pt x="8959" y="15359"/>
                    <a:pt x="8078" y="14749"/>
                    <a:pt x="7677" y="13867"/>
                  </a:cubicBezTo>
                  <a:close/>
                </a:path>
              </a:pathLst>
            </a:custGeom>
            <a:solidFill>
              <a:srgbClr val="FFD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3"/>
            <p:cNvSpPr/>
            <p:nvPr/>
          </p:nvSpPr>
          <p:spPr>
            <a:xfrm>
              <a:off x="6031708" y="3119086"/>
              <a:ext cx="183356" cy="183356"/>
            </a:xfrm>
            <a:custGeom>
              <a:avLst/>
              <a:gdLst/>
              <a:ahLst/>
              <a:cxnLst/>
              <a:rect l="l" t="t" r="r" b="b"/>
              <a:pathLst>
                <a:path w="6746" h="6746" extrusionOk="0">
                  <a:moveTo>
                    <a:pt x="3373" y="0"/>
                  </a:moveTo>
                  <a:cubicBezTo>
                    <a:pt x="1511" y="0"/>
                    <a:pt x="0" y="1517"/>
                    <a:pt x="0" y="3373"/>
                  </a:cubicBezTo>
                  <a:cubicBezTo>
                    <a:pt x="0" y="5235"/>
                    <a:pt x="1511" y="6745"/>
                    <a:pt x="3373" y="6745"/>
                  </a:cubicBezTo>
                  <a:cubicBezTo>
                    <a:pt x="5235" y="6745"/>
                    <a:pt x="6745" y="5235"/>
                    <a:pt x="6745" y="3373"/>
                  </a:cubicBezTo>
                  <a:cubicBezTo>
                    <a:pt x="6745" y="1517"/>
                    <a:pt x="5235" y="0"/>
                    <a:pt x="3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3"/>
            <p:cNvSpPr/>
            <p:nvPr/>
          </p:nvSpPr>
          <p:spPr>
            <a:xfrm>
              <a:off x="5901652" y="2989057"/>
              <a:ext cx="443442" cy="443605"/>
            </a:xfrm>
            <a:custGeom>
              <a:avLst/>
              <a:gdLst/>
              <a:ahLst/>
              <a:cxnLst/>
              <a:rect l="l" t="t" r="r" b="b"/>
              <a:pathLst>
                <a:path w="16315" h="16321" extrusionOk="0">
                  <a:moveTo>
                    <a:pt x="10470" y="956"/>
                  </a:moveTo>
                  <a:cubicBezTo>
                    <a:pt x="11037" y="956"/>
                    <a:pt x="11567" y="1178"/>
                    <a:pt x="11962" y="1591"/>
                  </a:cubicBezTo>
                  <a:cubicBezTo>
                    <a:pt x="12252" y="1899"/>
                    <a:pt x="12437" y="2275"/>
                    <a:pt x="12504" y="2682"/>
                  </a:cubicBezTo>
                  <a:cubicBezTo>
                    <a:pt x="12141" y="2719"/>
                    <a:pt x="11795" y="2842"/>
                    <a:pt x="11493" y="3052"/>
                  </a:cubicBezTo>
                  <a:cubicBezTo>
                    <a:pt x="11308" y="3188"/>
                    <a:pt x="11234" y="3465"/>
                    <a:pt x="11339" y="3669"/>
                  </a:cubicBezTo>
                  <a:cubicBezTo>
                    <a:pt x="11425" y="3835"/>
                    <a:pt x="11592" y="3927"/>
                    <a:pt x="11765" y="3927"/>
                  </a:cubicBezTo>
                  <a:cubicBezTo>
                    <a:pt x="11857" y="3927"/>
                    <a:pt x="11950" y="3903"/>
                    <a:pt x="12030" y="3847"/>
                  </a:cubicBezTo>
                  <a:cubicBezTo>
                    <a:pt x="12215" y="3724"/>
                    <a:pt x="12424" y="3638"/>
                    <a:pt x="12640" y="3632"/>
                  </a:cubicBezTo>
                  <a:cubicBezTo>
                    <a:pt x="12652" y="3631"/>
                    <a:pt x="12664" y="3631"/>
                    <a:pt x="12676" y="3631"/>
                  </a:cubicBezTo>
                  <a:cubicBezTo>
                    <a:pt x="13134" y="3631"/>
                    <a:pt x="13502" y="3858"/>
                    <a:pt x="13694" y="4273"/>
                  </a:cubicBezTo>
                  <a:cubicBezTo>
                    <a:pt x="13793" y="4495"/>
                    <a:pt x="13824" y="4735"/>
                    <a:pt x="13793" y="4969"/>
                  </a:cubicBezTo>
                  <a:cubicBezTo>
                    <a:pt x="13565" y="4920"/>
                    <a:pt x="13337" y="4889"/>
                    <a:pt x="13102" y="4889"/>
                  </a:cubicBezTo>
                  <a:cubicBezTo>
                    <a:pt x="12887" y="4889"/>
                    <a:pt x="12665" y="4914"/>
                    <a:pt x="12455" y="4957"/>
                  </a:cubicBezTo>
                  <a:cubicBezTo>
                    <a:pt x="12221" y="5006"/>
                    <a:pt x="12048" y="5210"/>
                    <a:pt x="12060" y="5450"/>
                  </a:cubicBezTo>
                  <a:cubicBezTo>
                    <a:pt x="12071" y="5719"/>
                    <a:pt x="12292" y="5910"/>
                    <a:pt x="12540" y="5910"/>
                  </a:cubicBezTo>
                  <a:cubicBezTo>
                    <a:pt x="12571" y="5910"/>
                    <a:pt x="12602" y="5907"/>
                    <a:pt x="12634" y="5900"/>
                  </a:cubicBezTo>
                  <a:cubicBezTo>
                    <a:pt x="12788" y="5863"/>
                    <a:pt x="12948" y="5851"/>
                    <a:pt x="13102" y="5851"/>
                  </a:cubicBezTo>
                  <a:cubicBezTo>
                    <a:pt x="13590" y="5851"/>
                    <a:pt x="14070" y="6011"/>
                    <a:pt x="14459" y="6301"/>
                  </a:cubicBezTo>
                  <a:cubicBezTo>
                    <a:pt x="15026" y="6739"/>
                    <a:pt x="15365" y="7423"/>
                    <a:pt x="15365" y="8163"/>
                  </a:cubicBezTo>
                  <a:cubicBezTo>
                    <a:pt x="15365" y="9032"/>
                    <a:pt x="14890" y="9828"/>
                    <a:pt x="14132" y="10235"/>
                  </a:cubicBezTo>
                  <a:cubicBezTo>
                    <a:pt x="13793" y="9914"/>
                    <a:pt x="13337" y="9723"/>
                    <a:pt x="12831" y="9723"/>
                  </a:cubicBezTo>
                  <a:lnTo>
                    <a:pt x="12807" y="9723"/>
                  </a:lnTo>
                  <a:cubicBezTo>
                    <a:pt x="12548" y="9723"/>
                    <a:pt x="12332" y="9939"/>
                    <a:pt x="12338" y="10204"/>
                  </a:cubicBezTo>
                  <a:cubicBezTo>
                    <a:pt x="12338" y="10469"/>
                    <a:pt x="12554" y="10679"/>
                    <a:pt x="12813" y="10679"/>
                  </a:cubicBezTo>
                  <a:lnTo>
                    <a:pt x="12831" y="10679"/>
                  </a:lnTo>
                  <a:cubicBezTo>
                    <a:pt x="13349" y="10679"/>
                    <a:pt x="13774" y="11098"/>
                    <a:pt x="13774" y="11622"/>
                  </a:cubicBezTo>
                  <a:cubicBezTo>
                    <a:pt x="13774" y="12140"/>
                    <a:pt x="13349" y="12565"/>
                    <a:pt x="12831" y="12565"/>
                  </a:cubicBezTo>
                  <a:cubicBezTo>
                    <a:pt x="12671" y="12565"/>
                    <a:pt x="12517" y="12522"/>
                    <a:pt x="12375" y="12442"/>
                  </a:cubicBezTo>
                  <a:cubicBezTo>
                    <a:pt x="12299" y="12400"/>
                    <a:pt x="12216" y="12379"/>
                    <a:pt x="12134" y="12379"/>
                  </a:cubicBezTo>
                  <a:cubicBezTo>
                    <a:pt x="12025" y="12379"/>
                    <a:pt x="11917" y="12417"/>
                    <a:pt x="11832" y="12491"/>
                  </a:cubicBezTo>
                  <a:cubicBezTo>
                    <a:pt x="11567" y="12732"/>
                    <a:pt x="11629" y="13120"/>
                    <a:pt x="11906" y="13280"/>
                  </a:cubicBezTo>
                  <a:cubicBezTo>
                    <a:pt x="12097" y="13385"/>
                    <a:pt x="12301" y="13459"/>
                    <a:pt x="12517" y="13490"/>
                  </a:cubicBezTo>
                  <a:cubicBezTo>
                    <a:pt x="12480" y="13959"/>
                    <a:pt x="12282" y="14390"/>
                    <a:pt x="11956" y="14736"/>
                  </a:cubicBezTo>
                  <a:cubicBezTo>
                    <a:pt x="11567" y="15142"/>
                    <a:pt x="11037" y="15371"/>
                    <a:pt x="10470" y="15371"/>
                  </a:cubicBezTo>
                  <a:cubicBezTo>
                    <a:pt x="9711" y="15371"/>
                    <a:pt x="9021" y="14957"/>
                    <a:pt x="8663" y="14304"/>
                  </a:cubicBezTo>
                  <a:cubicBezTo>
                    <a:pt x="8762" y="14020"/>
                    <a:pt x="8811" y="13731"/>
                    <a:pt x="8824" y="13435"/>
                  </a:cubicBezTo>
                  <a:cubicBezTo>
                    <a:pt x="8836" y="13169"/>
                    <a:pt x="8651" y="12935"/>
                    <a:pt x="8392" y="12880"/>
                  </a:cubicBezTo>
                  <a:cubicBezTo>
                    <a:pt x="8367" y="12874"/>
                    <a:pt x="8355" y="12874"/>
                    <a:pt x="8349" y="12874"/>
                  </a:cubicBezTo>
                  <a:cubicBezTo>
                    <a:pt x="8090" y="12874"/>
                    <a:pt x="7874" y="13089"/>
                    <a:pt x="7874" y="13348"/>
                  </a:cubicBezTo>
                  <a:cubicBezTo>
                    <a:pt x="7862" y="14458"/>
                    <a:pt x="6955" y="15371"/>
                    <a:pt x="5846" y="15371"/>
                  </a:cubicBezTo>
                  <a:cubicBezTo>
                    <a:pt x="5278" y="15371"/>
                    <a:pt x="4748" y="15142"/>
                    <a:pt x="4360" y="14729"/>
                  </a:cubicBezTo>
                  <a:cubicBezTo>
                    <a:pt x="3965" y="14322"/>
                    <a:pt x="3762" y="13780"/>
                    <a:pt x="3793" y="13206"/>
                  </a:cubicBezTo>
                  <a:cubicBezTo>
                    <a:pt x="3805" y="12985"/>
                    <a:pt x="3651" y="12781"/>
                    <a:pt x="3435" y="12726"/>
                  </a:cubicBezTo>
                  <a:cubicBezTo>
                    <a:pt x="3071" y="12633"/>
                    <a:pt x="2781" y="12386"/>
                    <a:pt x="2627" y="12047"/>
                  </a:cubicBezTo>
                  <a:cubicBezTo>
                    <a:pt x="2516" y="11813"/>
                    <a:pt x="2486" y="11554"/>
                    <a:pt x="2535" y="11308"/>
                  </a:cubicBezTo>
                  <a:lnTo>
                    <a:pt x="2535" y="11308"/>
                  </a:lnTo>
                  <a:cubicBezTo>
                    <a:pt x="2757" y="11357"/>
                    <a:pt x="2985" y="11381"/>
                    <a:pt x="3219" y="11381"/>
                  </a:cubicBezTo>
                  <a:cubicBezTo>
                    <a:pt x="3336" y="11381"/>
                    <a:pt x="3460" y="11375"/>
                    <a:pt x="3577" y="11363"/>
                  </a:cubicBezTo>
                  <a:cubicBezTo>
                    <a:pt x="3817" y="11332"/>
                    <a:pt x="4008" y="11147"/>
                    <a:pt x="4015" y="10907"/>
                  </a:cubicBezTo>
                  <a:cubicBezTo>
                    <a:pt x="4026" y="10623"/>
                    <a:pt x="3798" y="10405"/>
                    <a:pt x="3536" y="10405"/>
                  </a:cubicBezTo>
                  <a:cubicBezTo>
                    <a:pt x="3519" y="10405"/>
                    <a:pt x="3502" y="10405"/>
                    <a:pt x="3484" y="10407"/>
                  </a:cubicBezTo>
                  <a:cubicBezTo>
                    <a:pt x="3392" y="10420"/>
                    <a:pt x="3306" y="10426"/>
                    <a:pt x="3219" y="10426"/>
                  </a:cubicBezTo>
                  <a:cubicBezTo>
                    <a:pt x="2072" y="10426"/>
                    <a:pt x="1111" y="9569"/>
                    <a:pt x="969" y="8434"/>
                  </a:cubicBezTo>
                  <a:cubicBezTo>
                    <a:pt x="969" y="8428"/>
                    <a:pt x="963" y="8416"/>
                    <a:pt x="963" y="8404"/>
                  </a:cubicBezTo>
                  <a:cubicBezTo>
                    <a:pt x="957" y="8323"/>
                    <a:pt x="950" y="8243"/>
                    <a:pt x="950" y="8163"/>
                  </a:cubicBezTo>
                  <a:cubicBezTo>
                    <a:pt x="950" y="7207"/>
                    <a:pt x="1518" y="6350"/>
                    <a:pt x="2399" y="5981"/>
                  </a:cubicBezTo>
                  <a:cubicBezTo>
                    <a:pt x="2584" y="5907"/>
                    <a:pt x="2707" y="5722"/>
                    <a:pt x="2689" y="5506"/>
                  </a:cubicBezTo>
                  <a:cubicBezTo>
                    <a:pt x="2689" y="5444"/>
                    <a:pt x="2671" y="5383"/>
                    <a:pt x="2640" y="5333"/>
                  </a:cubicBezTo>
                  <a:cubicBezTo>
                    <a:pt x="2473" y="5000"/>
                    <a:pt x="2467" y="4612"/>
                    <a:pt x="2627" y="4273"/>
                  </a:cubicBezTo>
                  <a:cubicBezTo>
                    <a:pt x="2701" y="4106"/>
                    <a:pt x="2818" y="3958"/>
                    <a:pt x="2954" y="3841"/>
                  </a:cubicBezTo>
                  <a:cubicBezTo>
                    <a:pt x="3047" y="4143"/>
                    <a:pt x="3182" y="4439"/>
                    <a:pt x="3367" y="4704"/>
                  </a:cubicBezTo>
                  <a:cubicBezTo>
                    <a:pt x="3460" y="4840"/>
                    <a:pt x="3614" y="4908"/>
                    <a:pt x="3762" y="4908"/>
                  </a:cubicBezTo>
                  <a:cubicBezTo>
                    <a:pt x="3873" y="4908"/>
                    <a:pt x="3984" y="4871"/>
                    <a:pt x="4076" y="4791"/>
                  </a:cubicBezTo>
                  <a:cubicBezTo>
                    <a:pt x="4261" y="4630"/>
                    <a:pt x="4286" y="4353"/>
                    <a:pt x="4150" y="4149"/>
                  </a:cubicBezTo>
                  <a:cubicBezTo>
                    <a:pt x="3916" y="3804"/>
                    <a:pt x="3793" y="3410"/>
                    <a:pt x="3793" y="2996"/>
                  </a:cubicBezTo>
                  <a:cubicBezTo>
                    <a:pt x="3793" y="2472"/>
                    <a:pt x="3996" y="1967"/>
                    <a:pt x="4360" y="1591"/>
                  </a:cubicBezTo>
                  <a:cubicBezTo>
                    <a:pt x="4748" y="1178"/>
                    <a:pt x="5278" y="956"/>
                    <a:pt x="5846" y="956"/>
                  </a:cubicBezTo>
                  <a:cubicBezTo>
                    <a:pt x="6604" y="956"/>
                    <a:pt x="7295" y="1369"/>
                    <a:pt x="7652" y="2022"/>
                  </a:cubicBezTo>
                  <a:cubicBezTo>
                    <a:pt x="7560" y="2294"/>
                    <a:pt x="7504" y="2577"/>
                    <a:pt x="7492" y="2867"/>
                  </a:cubicBezTo>
                  <a:cubicBezTo>
                    <a:pt x="7480" y="3132"/>
                    <a:pt x="7689" y="3354"/>
                    <a:pt x="7948" y="3366"/>
                  </a:cubicBezTo>
                  <a:lnTo>
                    <a:pt x="7973" y="3366"/>
                  </a:lnTo>
                  <a:cubicBezTo>
                    <a:pt x="8226" y="3366"/>
                    <a:pt x="8435" y="3163"/>
                    <a:pt x="8448" y="2910"/>
                  </a:cubicBezTo>
                  <a:cubicBezTo>
                    <a:pt x="8466" y="2454"/>
                    <a:pt x="8645" y="2010"/>
                    <a:pt x="8941" y="1665"/>
                  </a:cubicBezTo>
                  <a:cubicBezTo>
                    <a:pt x="9323" y="1221"/>
                    <a:pt x="9872" y="956"/>
                    <a:pt x="10470" y="956"/>
                  </a:cubicBezTo>
                  <a:close/>
                  <a:moveTo>
                    <a:pt x="5846" y="0"/>
                  </a:moveTo>
                  <a:cubicBezTo>
                    <a:pt x="5020" y="0"/>
                    <a:pt x="4243" y="333"/>
                    <a:pt x="3669" y="937"/>
                  </a:cubicBezTo>
                  <a:cubicBezTo>
                    <a:pt x="3188" y="1437"/>
                    <a:pt x="2892" y="2103"/>
                    <a:pt x="2843" y="2799"/>
                  </a:cubicBezTo>
                  <a:cubicBezTo>
                    <a:pt x="2368" y="3009"/>
                    <a:pt x="1980" y="3391"/>
                    <a:pt x="1758" y="3878"/>
                  </a:cubicBezTo>
                  <a:cubicBezTo>
                    <a:pt x="1555" y="4334"/>
                    <a:pt x="1505" y="4834"/>
                    <a:pt x="1622" y="5309"/>
                  </a:cubicBezTo>
                  <a:cubicBezTo>
                    <a:pt x="624" y="5900"/>
                    <a:pt x="1" y="6973"/>
                    <a:pt x="1" y="8157"/>
                  </a:cubicBezTo>
                  <a:cubicBezTo>
                    <a:pt x="1" y="9347"/>
                    <a:pt x="624" y="10420"/>
                    <a:pt x="1622" y="11012"/>
                  </a:cubicBezTo>
                  <a:cubicBezTo>
                    <a:pt x="1505" y="11486"/>
                    <a:pt x="1555" y="11986"/>
                    <a:pt x="1758" y="12442"/>
                  </a:cubicBezTo>
                  <a:cubicBezTo>
                    <a:pt x="1980" y="12929"/>
                    <a:pt x="2368" y="13305"/>
                    <a:pt x="2843" y="13521"/>
                  </a:cubicBezTo>
                  <a:cubicBezTo>
                    <a:pt x="2892" y="14218"/>
                    <a:pt x="3176" y="14871"/>
                    <a:pt x="3669" y="15383"/>
                  </a:cubicBezTo>
                  <a:cubicBezTo>
                    <a:pt x="4243" y="15987"/>
                    <a:pt x="5020" y="16320"/>
                    <a:pt x="5846" y="16320"/>
                  </a:cubicBezTo>
                  <a:cubicBezTo>
                    <a:pt x="6752" y="16320"/>
                    <a:pt x="7597" y="15913"/>
                    <a:pt x="8158" y="15235"/>
                  </a:cubicBezTo>
                  <a:cubicBezTo>
                    <a:pt x="8725" y="15913"/>
                    <a:pt x="9563" y="16320"/>
                    <a:pt x="10470" y="16320"/>
                  </a:cubicBezTo>
                  <a:cubicBezTo>
                    <a:pt x="11302" y="16320"/>
                    <a:pt x="12073" y="15987"/>
                    <a:pt x="12646" y="15383"/>
                  </a:cubicBezTo>
                  <a:cubicBezTo>
                    <a:pt x="13139" y="14871"/>
                    <a:pt x="13423" y="14218"/>
                    <a:pt x="13472" y="13521"/>
                  </a:cubicBezTo>
                  <a:cubicBezTo>
                    <a:pt x="13947" y="13305"/>
                    <a:pt x="14336" y="12929"/>
                    <a:pt x="14557" y="12442"/>
                  </a:cubicBezTo>
                  <a:cubicBezTo>
                    <a:pt x="14767" y="11986"/>
                    <a:pt x="14810" y="11486"/>
                    <a:pt x="14693" y="11012"/>
                  </a:cubicBezTo>
                  <a:cubicBezTo>
                    <a:pt x="15692" y="10420"/>
                    <a:pt x="16315" y="9347"/>
                    <a:pt x="16315" y="8157"/>
                  </a:cubicBezTo>
                  <a:cubicBezTo>
                    <a:pt x="16315" y="7004"/>
                    <a:pt x="15686" y="5894"/>
                    <a:pt x="14693" y="5309"/>
                  </a:cubicBezTo>
                  <a:cubicBezTo>
                    <a:pt x="14810" y="4834"/>
                    <a:pt x="14767" y="4334"/>
                    <a:pt x="14557" y="3878"/>
                  </a:cubicBezTo>
                  <a:cubicBezTo>
                    <a:pt x="14336" y="3391"/>
                    <a:pt x="13947" y="3009"/>
                    <a:pt x="13472" y="2799"/>
                  </a:cubicBezTo>
                  <a:cubicBezTo>
                    <a:pt x="13423" y="2103"/>
                    <a:pt x="13139" y="1449"/>
                    <a:pt x="12646" y="937"/>
                  </a:cubicBezTo>
                  <a:cubicBezTo>
                    <a:pt x="12073" y="333"/>
                    <a:pt x="11302" y="0"/>
                    <a:pt x="10470" y="0"/>
                  </a:cubicBezTo>
                  <a:cubicBezTo>
                    <a:pt x="9563" y="0"/>
                    <a:pt x="8725" y="407"/>
                    <a:pt x="8158" y="1079"/>
                  </a:cubicBezTo>
                  <a:cubicBezTo>
                    <a:pt x="7597" y="407"/>
                    <a:pt x="6752" y="0"/>
                    <a:pt x="5846" y="0"/>
                  </a:cubicBezTo>
                  <a:close/>
                </a:path>
              </a:pathLst>
            </a:custGeom>
            <a:solidFill>
              <a:srgbClr val="FFC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3"/>
            <p:cNvSpPr/>
            <p:nvPr/>
          </p:nvSpPr>
          <p:spPr>
            <a:xfrm>
              <a:off x="6072587" y="3160563"/>
              <a:ext cx="102088" cy="100566"/>
            </a:xfrm>
            <a:custGeom>
              <a:avLst/>
              <a:gdLst/>
              <a:ahLst/>
              <a:cxnLst/>
              <a:rect l="l" t="t" r="r" b="b"/>
              <a:pathLst>
                <a:path w="3756" h="3700" extrusionOk="0">
                  <a:moveTo>
                    <a:pt x="1877" y="1"/>
                  </a:moveTo>
                  <a:cubicBezTo>
                    <a:pt x="1612" y="1"/>
                    <a:pt x="1400" y="212"/>
                    <a:pt x="1400" y="478"/>
                  </a:cubicBezTo>
                  <a:lnTo>
                    <a:pt x="1400" y="1372"/>
                  </a:lnTo>
                  <a:lnTo>
                    <a:pt x="519" y="1372"/>
                  </a:lnTo>
                  <a:cubicBezTo>
                    <a:pt x="272" y="1372"/>
                    <a:pt x="56" y="1551"/>
                    <a:pt x="31" y="1798"/>
                  </a:cubicBezTo>
                  <a:cubicBezTo>
                    <a:pt x="1" y="2081"/>
                    <a:pt x="223" y="2328"/>
                    <a:pt x="506" y="2328"/>
                  </a:cubicBezTo>
                  <a:lnTo>
                    <a:pt x="1400" y="2328"/>
                  </a:lnTo>
                  <a:lnTo>
                    <a:pt x="1400" y="3210"/>
                  </a:lnTo>
                  <a:cubicBezTo>
                    <a:pt x="1400" y="3450"/>
                    <a:pt x="1579" y="3666"/>
                    <a:pt x="1819" y="3697"/>
                  </a:cubicBezTo>
                  <a:cubicBezTo>
                    <a:pt x="1837" y="3698"/>
                    <a:pt x="1855" y="3699"/>
                    <a:pt x="1872" y="3699"/>
                  </a:cubicBezTo>
                  <a:cubicBezTo>
                    <a:pt x="2138" y="3699"/>
                    <a:pt x="2356" y="3482"/>
                    <a:pt x="2356" y="3222"/>
                  </a:cubicBezTo>
                  <a:lnTo>
                    <a:pt x="2356" y="2328"/>
                  </a:lnTo>
                  <a:lnTo>
                    <a:pt x="3250" y="2328"/>
                  </a:lnTo>
                  <a:cubicBezTo>
                    <a:pt x="3527" y="2328"/>
                    <a:pt x="3755" y="2081"/>
                    <a:pt x="3725" y="1798"/>
                  </a:cubicBezTo>
                  <a:cubicBezTo>
                    <a:pt x="3694" y="1551"/>
                    <a:pt x="3478" y="1372"/>
                    <a:pt x="3237" y="1372"/>
                  </a:cubicBezTo>
                  <a:lnTo>
                    <a:pt x="2356" y="1372"/>
                  </a:lnTo>
                  <a:lnTo>
                    <a:pt x="2356" y="491"/>
                  </a:lnTo>
                  <a:cubicBezTo>
                    <a:pt x="2356" y="244"/>
                    <a:pt x="2177" y="28"/>
                    <a:pt x="1930" y="4"/>
                  </a:cubicBezTo>
                  <a:cubicBezTo>
                    <a:pt x="1912" y="2"/>
                    <a:pt x="1894" y="1"/>
                    <a:pt x="1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63"/>
          <p:cNvSpPr/>
          <p:nvPr/>
        </p:nvSpPr>
        <p:spPr>
          <a:xfrm>
            <a:off x="222975" y="31796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3"/>
          <p:cNvSpPr/>
          <p:nvPr/>
        </p:nvSpPr>
        <p:spPr>
          <a:xfrm flipH="1">
            <a:off x="180975" y="10198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3"/>
          <p:cNvSpPr/>
          <p:nvPr/>
        </p:nvSpPr>
        <p:spPr>
          <a:xfrm flipH="1">
            <a:off x="305125" y="956288"/>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3"/>
          <p:cNvSpPr/>
          <p:nvPr/>
        </p:nvSpPr>
        <p:spPr>
          <a:xfrm flipH="1">
            <a:off x="-160250" y="12915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3"/>
          <p:cNvSpPr/>
          <p:nvPr/>
        </p:nvSpPr>
        <p:spPr>
          <a:xfrm flipH="1">
            <a:off x="360925" y="10198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3"/>
          <p:cNvSpPr/>
          <p:nvPr/>
        </p:nvSpPr>
        <p:spPr>
          <a:xfrm flipH="1">
            <a:off x="7842700" y="187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3"/>
          <p:cNvSpPr/>
          <p:nvPr/>
        </p:nvSpPr>
        <p:spPr>
          <a:xfrm flipH="1">
            <a:off x="7966850" y="123975"/>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3"/>
          <p:cNvSpPr/>
          <p:nvPr/>
        </p:nvSpPr>
        <p:spPr>
          <a:xfrm flipH="1">
            <a:off x="8022650" y="1875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3"/>
          <p:cNvSpPr/>
          <p:nvPr/>
        </p:nvSpPr>
        <p:spPr>
          <a:xfrm>
            <a:off x="128317" y="1181666"/>
            <a:ext cx="147309" cy="151854"/>
          </a:xfrm>
          <a:custGeom>
            <a:avLst/>
            <a:gdLst/>
            <a:ahLst/>
            <a:cxnLst/>
            <a:rect l="l" t="t" r="r" b="b"/>
            <a:pathLst>
              <a:path w="1036" h="1068" extrusionOk="0">
                <a:moveTo>
                  <a:pt x="407" y="1"/>
                </a:moveTo>
                <a:cubicBezTo>
                  <a:pt x="382" y="1"/>
                  <a:pt x="364" y="19"/>
                  <a:pt x="364" y="44"/>
                </a:cubicBezTo>
                <a:lnTo>
                  <a:pt x="364" y="377"/>
                </a:lnTo>
                <a:lnTo>
                  <a:pt x="43" y="377"/>
                </a:lnTo>
                <a:cubicBezTo>
                  <a:pt x="19" y="377"/>
                  <a:pt x="0" y="401"/>
                  <a:pt x="0" y="426"/>
                </a:cubicBezTo>
                <a:lnTo>
                  <a:pt x="0" y="648"/>
                </a:lnTo>
                <a:cubicBezTo>
                  <a:pt x="0" y="673"/>
                  <a:pt x="19" y="691"/>
                  <a:pt x="43" y="691"/>
                </a:cubicBezTo>
                <a:lnTo>
                  <a:pt x="364" y="691"/>
                </a:lnTo>
                <a:lnTo>
                  <a:pt x="364" y="1024"/>
                </a:lnTo>
                <a:cubicBezTo>
                  <a:pt x="364" y="1049"/>
                  <a:pt x="382" y="1067"/>
                  <a:pt x="407" y="1067"/>
                </a:cubicBezTo>
                <a:lnTo>
                  <a:pt x="629" y="1067"/>
                </a:lnTo>
                <a:cubicBezTo>
                  <a:pt x="654" y="1067"/>
                  <a:pt x="672" y="1049"/>
                  <a:pt x="672" y="1024"/>
                </a:cubicBezTo>
                <a:lnTo>
                  <a:pt x="672" y="691"/>
                </a:lnTo>
                <a:lnTo>
                  <a:pt x="993" y="691"/>
                </a:lnTo>
                <a:cubicBezTo>
                  <a:pt x="1017" y="691"/>
                  <a:pt x="1036" y="673"/>
                  <a:pt x="1036" y="648"/>
                </a:cubicBezTo>
                <a:lnTo>
                  <a:pt x="1036" y="426"/>
                </a:lnTo>
                <a:cubicBezTo>
                  <a:pt x="1036" y="401"/>
                  <a:pt x="1017" y="377"/>
                  <a:pt x="993" y="377"/>
                </a:cubicBezTo>
                <a:lnTo>
                  <a:pt x="672" y="377"/>
                </a:lnTo>
                <a:lnTo>
                  <a:pt x="672" y="44"/>
                </a:lnTo>
                <a:cubicBezTo>
                  <a:pt x="672" y="19"/>
                  <a:pt x="65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p:nvPr/>
        </p:nvSpPr>
        <p:spPr>
          <a:xfrm>
            <a:off x="-160250" y="420088"/>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3"/>
          <p:cNvSpPr/>
          <p:nvPr/>
        </p:nvSpPr>
        <p:spPr>
          <a:xfrm>
            <a:off x="8572975" y="-40812"/>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3"/>
          <p:cNvSpPr/>
          <p:nvPr/>
        </p:nvSpPr>
        <p:spPr>
          <a:xfrm>
            <a:off x="8022650" y="-269112"/>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180975" y="-116112"/>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t>OBJECTIFS</a:t>
            </a:r>
            <a:endParaRPr dirty="0"/>
          </a:p>
        </p:txBody>
      </p:sp>
      <p:sp>
        <p:nvSpPr>
          <p:cNvPr id="3" name="Sous-titre 2"/>
          <p:cNvSpPr>
            <a:spLocks noGrp="1"/>
          </p:cNvSpPr>
          <p:nvPr>
            <p:ph type="subTitle" idx="1"/>
          </p:nvPr>
        </p:nvSpPr>
        <p:spPr>
          <a:xfrm>
            <a:off x="795689" y="1750775"/>
            <a:ext cx="7334700" cy="2363212"/>
          </a:xfrm>
        </p:spPr>
        <p:txBody>
          <a:bodyPr/>
          <a:lstStyle/>
          <a:p>
            <a:r>
              <a:rPr lang="fr-FR" dirty="0"/>
              <a:t>La santé émotionnelle et mentale est importante car elle fait partie intégrante de votre vie et a un impact sur vos pensées, vos comportements et vos émotions. Être en bonne santé émotionnelle peut favoriser la productivité et l'efficacité dans des activités comme le travail, l'école ou la prestation de soins. Elle joue un rôle important dans la santé de vos relations et vous permet de vous adapter aux changements de votre vie et de faire face à l'adversité</a:t>
            </a:r>
            <a:r>
              <a:rPr lang="fr-FR" dirty="0" smtClean="0"/>
              <a:t>.</a:t>
            </a:r>
          </a:p>
          <a:p>
            <a:endParaRPr lang="fr-FR" dirty="0"/>
          </a:p>
          <a:p>
            <a:r>
              <a:rPr lang="fr-FR" dirty="0"/>
              <a:t>tant que nous sommes tous devenus plus dépendants de la technologie ces dernières années - pour faire du shopping, apprendre, socialiser - à peu près tous les aspects de la vie. Et la thérapie est un autre service précieux auquel nous pouvons désormais accéder en ligne, où et quand cela nous convient.</a:t>
            </a:r>
          </a:p>
          <a:p>
            <a:r>
              <a:rPr lang="fr-FR" dirty="0"/>
              <a:t/>
            </a:r>
            <a:br>
              <a:rPr lang="fr-FR" dirty="0"/>
            </a:b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1"/>
          <p:cNvSpPr/>
          <p:nvPr/>
        </p:nvSpPr>
        <p:spPr>
          <a:xfrm rot="-845514">
            <a:off x="2695533" y="1349273"/>
            <a:ext cx="4419689" cy="1468053"/>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1"/>
          <p:cNvSpPr txBox="1">
            <a:spLocks noGrp="1"/>
          </p:cNvSpPr>
          <p:nvPr>
            <p:ph type="subTitle" idx="1"/>
          </p:nvPr>
        </p:nvSpPr>
        <p:spPr>
          <a:xfrm>
            <a:off x="2729963" y="2268949"/>
            <a:ext cx="3760800" cy="1280700"/>
          </a:xfrm>
          <a:prstGeom prst="rect">
            <a:avLst/>
          </a:prstGeom>
        </p:spPr>
        <p:txBody>
          <a:bodyPr spcFirstLastPara="1" wrap="square" lIns="91425" tIns="91425" rIns="91425" bIns="91425" anchor="ctr" anchorCtr="0">
            <a:noAutofit/>
          </a:bodyPr>
          <a:lstStyle/>
          <a:p>
            <a:pPr marL="0" lvl="0" indent="0"/>
            <a:r>
              <a:rPr lang="fr-FR" sz="3600" b="1" dirty="0" smtClean="0"/>
              <a:t>Patient</a:t>
            </a:r>
            <a:endParaRPr sz="3600" b="1" dirty="0"/>
          </a:p>
        </p:txBody>
      </p:sp>
      <p:grpSp>
        <p:nvGrpSpPr>
          <p:cNvPr id="995" name="Google Shape;995;p61"/>
          <p:cNvGrpSpPr/>
          <p:nvPr/>
        </p:nvGrpSpPr>
        <p:grpSpPr>
          <a:xfrm>
            <a:off x="7005826" y="1611925"/>
            <a:ext cx="2138181" cy="2616457"/>
            <a:chOff x="7005826" y="1611925"/>
            <a:chExt cx="2138181" cy="2616457"/>
          </a:xfrm>
        </p:grpSpPr>
        <p:sp>
          <p:nvSpPr>
            <p:cNvPr id="996" name="Google Shape;996;p61"/>
            <p:cNvSpPr/>
            <p:nvPr/>
          </p:nvSpPr>
          <p:spPr>
            <a:xfrm>
              <a:off x="7005826" y="1611925"/>
              <a:ext cx="983458" cy="70482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1"/>
            <p:cNvSpPr/>
            <p:nvPr/>
          </p:nvSpPr>
          <p:spPr>
            <a:xfrm>
              <a:off x="7468003" y="2785573"/>
              <a:ext cx="1676004" cy="1067749"/>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1"/>
            <p:cNvSpPr/>
            <p:nvPr/>
          </p:nvSpPr>
          <p:spPr>
            <a:xfrm>
              <a:off x="7578306" y="3685880"/>
              <a:ext cx="1353273" cy="542502"/>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61"/>
          <p:cNvSpPr/>
          <p:nvPr/>
        </p:nvSpPr>
        <p:spPr>
          <a:xfrm rot="2699974">
            <a:off x="-318003" y="1905228"/>
            <a:ext cx="2477705" cy="1843267"/>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0" name="Google Shape;1000;p61"/>
          <p:cNvPicPr preferRelativeResize="0"/>
          <p:nvPr/>
        </p:nvPicPr>
        <p:blipFill>
          <a:blip r:embed="rId3">
            <a:alphaModFix/>
          </a:blip>
          <a:stretch>
            <a:fillRect/>
          </a:stretch>
        </p:blipFill>
        <p:spPr>
          <a:xfrm>
            <a:off x="5953188" y="616950"/>
            <a:ext cx="3401500" cy="3236375"/>
          </a:xfrm>
          <a:prstGeom prst="rect">
            <a:avLst/>
          </a:prstGeom>
          <a:noFill/>
          <a:ln>
            <a:noFill/>
          </a:ln>
        </p:spPr>
      </p:pic>
      <p:sp>
        <p:nvSpPr>
          <p:cNvPr id="1001" name="Google Shape;1001;p61"/>
          <p:cNvSpPr/>
          <p:nvPr/>
        </p:nvSpPr>
        <p:spPr>
          <a:xfrm>
            <a:off x="1096013" y="22899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1"/>
          <p:cNvSpPr/>
          <p:nvPr/>
        </p:nvSpPr>
        <p:spPr>
          <a:xfrm>
            <a:off x="432163" y="24807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1"/>
          <p:cNvSpPr/>
          <p:nvPr/>
        </p:nvSpPr>
        <p:spPr>
          <a:xfrm>
            <a:off x="356413" y="27890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1"/>
          <p:cNvSpPr/>
          <p:nvPr/>
        </p:nvSpPr>
        <p:spPr>
          <a:xfrm>
            <a:off x="390163" y="2800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1"/>
          <p:cNvSpPr/>
          <p:nvPr/>
        </p:nvSpPr>
        <p:spPr>
          <a:xfrm>
            <a:off x="288175" y="2800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1"/>
          <p:cNvSpPr/>
          <p:nvPr/>
        </p:nvSpPr>
        <p:spPr>
          <a:xfrm>
            <a:off x="812363" y="269425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1"/>
          <p:cNvSpPr/>
          <p:nvPr/>
        </p:nvSpPr>
        <p:spPr>
          <a:xfrm>
            <a:off x="907313" y="27247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1"/>
          <p:cNvSpPr/>
          <p:nvPr/>
        </p:nvSpPr>
        <p:spPr>
          <a:xfrm>
            <a:off x="1623523" y="444608"/>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1"/>
          <p:cNvSpPr/>
          <p:nvPr/>
        </p:nvSpPr>
        <p:spPr>
          <a:xfrm>
            <a:off x="1258225" y="706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1"/>
          <p:cNvSpPr/>
          <p:nvPr/>
        </p:nvSpPr>
        <p:spPr>
          <a:xfrm>
            <a:off x="2656625" y="6043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1"/>
          <p:cNvSpPr/>
          <p:nvPr/>
        </p:nvSpPr>
        <p:spPr>
          <a:xfrm>
            <a:off x="1707900" y="2018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1"/>
          <p:cNvSpPr/>
          <p:nvPr/>
        </p:nvSpPr>
        <p:spPr>
          <a:xfrm>
            <a:off x="1826175" y="93997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1"/>
          <p:cNvSpPr/>
          <p:nvPr/>
        </p:nvSpPr>
        <p:spPr>
          <a:xfrm>
            <a:off x="3078525" y="5145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1"/>
          <p:cNvSpPr/>
          <p:nvPr/>
        </p:nvSpPr>
        <p:spPr>
          <a:xfrm>
            <a:off x="2233350" y="174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1"/>
          <p:cNvSpPr/>
          <p:nvPr/>
        </p:nvSpPr>
        <p:spPr>
          <a:xfrm flipH="1">
            <a:off x="1216225" y="1408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1"/>
          <p:cNvSpPr/>
          <p:nvPr/>
        </p:nvSpPr>
        <p:spPr>
          <a:xfrm>
            <a:off x="2297850" y="8004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1"/>
          <p:cNvSpPr/>
          <p:nvPr/>
        </p:nvSpPr>
        <p:spPr>
          <a:xfrm>
            <a:off x="2708963" y="5370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1"/>
          <p:cNvSpPr/>
          <p:nvPr/>
        </p:nvSpPr>
        <p:spPr>
          <a:xfrm flipH="1">
            <a:off x="777600" y="1831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1"/>
          <p:cNvSpPr/>
          <p:nvPr/>
        </p:nvSpPr>
        <p:spPr>
          <a:xfrm>
            <a:off x="713100" y="12848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1"/>
          <p:cNvSpPr/>
          <p:nvPr/>
        </p:nvSpPr>
        <p:spPr>
          <a:xfrm flipH="1">
            <a:off x="746075" y="13426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flipH="1">
            <a:off x="1340375" y="13445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2297850" y="18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1"/>
          <p:cNvSpPr/>
          <p:nvPr/>
        </p:nvSpPr>
        <p:spPr>
          <a:xfrm flipH="1">
            <a:off x="875000" y="16797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flipH="1">
            <a:off x="1396175" y="1408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7191290" y="248075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82824" y="1544851"/>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109190" y="-12595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1"/>
          <p:cNvSpPr/>
          <p:nvPr/>
        </p:nvSpPr>
        <p:spPr>
          <a:xfrm>
            <a:off x="8322725" y="25720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1"/>
          <p:cNvSpPr/>
          <p:nvPr/>
        </p:nvSpPr>
        <p:spPr>
          <a:xfrm>
            <a:off x="777596" y="3197596"/>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0" name="Google Shape;1030;p61"/>
          <p:cNvSpPr/>
          <p:nvPr/>
        </p:nvSpPr>
        <p:spPr>
          <a:xfrm>
            <a:off x="8294561" y="3739328"/>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txBox="1">
            <a:spLocks noGrp="1"/>
          </p:cNvSpPr>
          <p:nvPr>
            <p:ph type="title"/>
          </p:nvPr>
        </p:nvSpPr>
        <p:spPr>
          <a:xfrm>
            <a:off x="2530425" y="1717900"/>
            <a:ext cx="4083300" cy="841800"/>
          </a:xfrm>
          <a:prstGeom prst="rect">
            <a:avLst/>
          </a:prstGeom>
        </p:spPr>
        <p:txBody>
          <a:bodyPr spcFirstLastPara="1" wrap="square" lIns="91425" tIns="91425" rIns="91425" bIns="91425" anchor="ctr" anchorCtr="0">
            <a:noAutofit/>
          </a:bodyPr>
          <a:lstStyle/>
          <a:p>
            <a:pPr lvl="0"/>
            <a:r>
              <a:rPr lang="fr-FR" dirty="0" smtClean="0"/>
              <a:t>Fonctionnalités</a:t>
            </a:r>
            <a:endParaRPr lang="fr-FR" dirty="0"/>
          </a:p>
        </p:txBody>
      </p:sp>
      <p:pic>
        <p:nvPicPr>
          <p:cNvPr id="2" name="Image 1"/>
          <p:cNvPicPr>
            <a:picLocks noChangeAspect="1"/>
          </p:cNvPicPr>
          <p:nvPr/>
        </p:nvPicPr>
        <p:blipFill>
          <a:blip r:embed="rId4"/>
          <a:stretch>
            <a:fillRect/>
          </a:stretch>
        </p:blipFill>
        <p:spPr>
          <a:xfrm>
            <a:off x="1552909" y="3549649"/>
            <a:ext cx="2645893" cy="1158340"/>
          </a:xfrm>
          <a:prstGeom prst="rect">
            <a:avLst/>
          </a:prstGeom>
        </p:spPr>
      </p:pic>
      <p:pic>
        <p:nvPicPr>
          <p:cNvPr id="3" name="Image 2"/>
          <p:cNvPicPr>
            <a:picLocks noChangeAspect="1"/>
          </p:cNvPicPr>
          <p:nvPr/>
        </p:nvPicPr>
        <p:blipFill>
          <a:blip r:embed="rId5"/>
          <a:stretch>
            <a:fillRect/>
          </a:stretch>
        </p:blipFill>
        <p:spPr>
          <a:xfrm>
            <a:off x="5155107" y="3629200"/>
            <a:ext cx="2322777" cy="11278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1"/>
          <p:cNvSpPr/>
          <p:nvPr/>
        </p:nvSpPr>
        <p:spPr>
          <a:xfrm rot="-845514">
            <a:off x="2695533" y="1349273"/>
            <a:ext cx="4419689" cy="1468053"/>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1"/>
          <p:cNvSpPr txBox="1">
            <a:spLocks noGrp="1"/>
          </p:cNvSpPr>
          <p:nvPr>
            <p:ph type="subTitle" idx="1"/>
          </p:nvPr>
        </p:nvSpPr>
        <p:spPr>
          <a:xfrm>
            <a:off x="2729963" y="2268949"/>
            <a:ext cx="3760800" cy="1280700"/>
          </a:xfrm>
          <a:prstGeom prst="rect">
            <a:avLst/>
          </a:prstGeom>
        </p:spPr>
        <p:txBody>
          <a:bodyPr spcFirstLastPara="1" wrap="square" lIns="91425" tIns="91425" rIns="91425" bIns="91425" anchor="ctr" anchorCtr="0">
            <a:noAutofit/>
          </a:bodyPr>
          <a:lstStyle/>
          <a:p>
            <a:pPr marL="0" lvl="0" indent="0"/>
            <a:r>
              <a:rPr lang="en-CA" sz="3600" b="1" dirty="0" smtClean="0"/>
              <a:t>Admin</a:t>
            </a:r>
            <a:endParaRPr sz="3600" b="1" dirty="0"/>
          </a:p>
        </p:txBody>
      </p:sp>
      <p:grpSp>
        <p:nvGrpSpPr>
          <p:cNvPr id="995" name="Google Shape;995;p61"/>
          <p:cNvGrpSpPr/>
          <p:nvPr/>
        </p:nvGrpSpPr>
        <p:grpSpPr>
          <a:xfrm>
            <a:off x="7005826" y="1611925"/>
            <a:ext cx="2138181" cy="2616457"/>
            <a:chOff x="7005826" y="1611925"/>
            <a:chExt cx="2138181" cy="2616457"/>
          </a:xfrm>
        </p:grpSpPr>
        <p:sp>
          <p:nvSpPr>
            <p:cNvPr id="996" name="Google Shape;996;p61"/>
            <p:cNvSpPr/>
            <p:nvPr/>
          </p:nvSpPr>
          <p:spPr>
            <a:xfrm>
              <a:off x="7005826" y="1611925"/>
              <a:ext cx="983458" cy="704826"/>
            </a:xfrm>
            <a:custGeom>
              <a:avLst/>
              <a:gdLst/>
              <a:ahLst/>
              <a:cxnLst/>
              <a:rect l="l" t="t" r="r" b="b"/>
              <a:pathLst>
                <a:path w="7942" h="5692" extrusionOk="0">
                  <a:moveTo>
                    <a:pt x="3056" y="1"/>
                  </a:moveTo>
                  <a:cubicBezTo>
                    <a:pt x="2499" y="1"/>
                    <a:pt x="1942" y="26"/>
                    <a:pt x="1393" y="99"/>
                  </a:cubicBezTo>
                  <a:cubicBezTo>
                    <a:pt x="912" y="166"/>
                    <a:pt x="370" y="314"/>
                    <a:pt x="154" y="808"/>
                  </a:cubicBezTo>
                  <a:cubicBezTo>
                    <a:pt x="31" y="1079"/>
                    <a:pt x="0" y="1393"/>
                    <a:pt x="25" y="1714"/>
                  </a:cubicBezTo>
                  <a:cubicBezTo>
                    <a:pt x="68" y="2312"/>
                    <a:pt x="296" y="2966"/>
                    <a:pt x="536" y="3520"/>
                  </a:cubicBezTo>
                  <a:cubicBezTo>
                    <a:pt x="666" y="3816"/>
                    <a:pt x="789" y="4088"/>
                    <a:pt x="894" y="4310"/>
                  </a:cubicBezTo>
                  <a:cubicBezTo>
                    <a:pt x="1178" y="4932"/>
                    <a:pt x="1615" y="5537"/>
                    <a:pt x="2220" y="5666"/>
                  </a:cubicBezTo>
                  <a:cubicBezTo>
                    <a:pt x="2302" y="5684"/>
                    <a:pt x="2385" y="5691"/>
                    <a:pt x="2468" y="5691"/>
                  </a:cubicBezTo>
                  <a:cubicBezTo>
                    <a:pt x="2824" y="5691"/>
                    <a:pt x="3180" y="5547"/>
                    <a:pt x="3520" y="5407"/>
                  </a:cubicBezTo>
                  <a:cubicBezTo>
                    <a:pt x="4384" y="5050"/>
                    <a:pt x="5265" y="4680"/>
                    <a:pt x="5993" y="4038"/>
                  </a:cubicBezTo>
                  <a:cubicBezTo>
                    <a:pt x="7084" y="3077"/>
                    <a:pt x="7941" y="1030"/>
                    <a:pt x="6196" y="277"/>
                  </a:cubicBezTo>
                  <a:cubicBezTo>
                    <a:pt x="5796" y="105"/>
                    <a:pt x="5364" y="80"/>
                    <a:pt x="4939" y="62"/>
                  </a:cubicBezTo>
                  <a:cubicBezTo>
                    <a:pt x="4655" y="49"/>
                    <a:pt x="4371" y="37"/>
                    <a:pt x="4088" y="25"/>
                  </a:cubicBezTo>
                  <a:cubicBezTo>
                    <a:pt x="3744" y="11"/>
                    <a:pt x="3400" y="1"/>
                    <a:pt x="3056" y="1"/>
                  </a:cubicBezTo>
                  <a:close/>
                </a:path>
              </a:pathLst>
            </a:custGeom>
            <a:solidFill>
              <a:schemeClr val="accent2">
                <a:alpha val="57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1"/>
            <p:cNvSpPr/>
            <p:nvPr/>
          </p:nvSpPr>
          <p:spPr>
            <a:xfrm>
              <a:off x="7468003" y="2785573"/>
              <a:ext cx="1676004" cy="1067749"/>
            </a:xfrm>
            <a:custGeom>
              <a:avLst/>
              <a:gdLst/>
              <a:ahLst/>
              <a:cxnLst/>
              <a:rect l="l" t="t" r="r" b="b"/>
              <a:pathLst>
                <a:path w="6288" h="4006" extrusionOk="0">
                  <a:moveTo>
                    <a:pt x="1968" y="0"/>
                  </a:moveTo>
                  <a:cubicBezTo>
                    <a:pt x="1034" y="0"/>
                    <a:pt x="15" y="202"/>
                    <a:pt x="11" y="1161"/>
                  </a:cubicBezTo>
                  <a:cubicBezTo>
                    <a:pt x="1" y="2649"/>
                    <a:pt x="2559" y="4006"/>
                    <a:pt x="4330" y="4006"/>
                  </a:cubicBezTo>
                  <a:cubicBezTo>
                    <a:pt x="4797" y="4006"/>
                    <a:pt x="5208" y="3912"/>
                    <a:pt x="5504" y="3701"/>
                  </a:cubicBezTo>
                  <a:cubicBezTo>
                    <a:pt x="5991" y="3349"/>
                    <a:pt x="6096" y="2684"/>
                    <a:pt x="6164" y="2086"/>
                  </a:cubicBezTo>
                  <a:cubicBezTo>
                    <a:pt x="6287" y="1000"/>
                    <a:pt x="5708" y="550"/>
                    <a:pt x="4918" y="335"/>
                  </a:cubicBezTo>
                  <a:cubicBezTo>
                    <a:pt x="4364" y="187"/>
                    <a:pt x="3704" y="143"/>
                    <a:pt x="3106" y="76"/>
                  </a:cubicBezTo>
                  <a:cubicBezTo>
                    <a:pt x="2820" y="44"/>
                    <a:pt x="2403" y="0"/>
                    <a:pt x="1968" y="0"/>
                  </a:cubicBezTo>
                  <a:close/>
                </a:path>
              </a:pathLst>
            </a:custGeom>
            <a:solidFill>
              <a:schemeClr val="accent3">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1"/>
            <p:cNvSpPr/>
            <p:nvPr/>
          </p:nvSpPr>
          <p:spPr>
            <a:xfrm>
              <a:off x="7578306" y="3685880"/>
              <a:ext cx="1353273" cy="542502"/>
            </a:xfrm>
            <a:custGeom>
              <a:avLst/>
              <a:gdLst/>
              <a:ahLst/>
              <a:cxnLst/>
              <a:rect l="l" t="t" r="r" b="b"/>
              <a:pathLst>
                <a:path w="4027" h="1614" extrusionOk="0">
                  <a:moveTo>
                    <a:pt x="2048" y="0"/>
                  </a:moveTo>
                  <a:cubicBezTo>
                    <a:pt x="1572" y="0"/>
                    <a:pt x="1072" y="121"/>
                    <a:pt x="587" y="348"/>
                  </a:cubicBezTo>
                  <a:cubicBezTo>
                    <a:pt x="451" y="410"/>
                    <a:pt x="315" y="478"/>
                    <a:pt x="204" y="607"/>
                  </a:cubicBezTo>
                  <a:cubicBezTo>
                    <a:pt x="87" y="737"/>
                    <a:pt x="1" y="940"/>
                    <a:pt x="13" y="1113"/>
                  </a:cubicBezTo>
                  <a:cubicBezTo>
                    <a:pt x="38" y="1360"/>
                    <a:pt x="340" y="1501"/>
                    <a:pt x="772" y="1563"/>
                  </a:cubicBezTo>
                  <a:cubicBezTo>
                    <a:pt x="1010" y="1599"/>
                    <a:pt x="1285" y="1614"/>
                    <a:pt x="1571" y="1614"/>
                  </a:cubicBezTo>
                  <a:cubicBezTo>
                    <a:pt x="2448" y="1614"/>
                    <a:pt x="3420" y="1479"/>
                    <a:pt x="3694" y="1427"/>
                  </a:cubicBezTo>
                  <a:cubicBezTo>
                    <a:pt x="3787" y="1409"/>
                    <a:pt x="3898" y="1378"/>
                    <a:pt x="3953" y="1255"/>
                  </a:cubicBezTo>
                  <a:cubicBezTo>
                    <a:pt x="4027" y="1107"/>
                    <a:pt x="3953" y="953"/>
                    <a:pt x="3879" y="854"/>
                  </a:cubicBezTo>
                  <a:cubicBezTo>
                    <a:pt x="3848" y="817"/>
                    <a:pt x="3817" y="780"/>
                    <a:pt x="3780" y="743"/>
                  </a:cubicBezTo>
                  <a:cubicBezTo>
                    <a:pt x="3322" y="234"/>
                    <a:pt x="2708" y="0"/>
                    <a:pt x="2048" y="0"/>
                  </a:cubicBezTo>
                  <a:close/>
                </a:path>
              </a:pathLst>
            </a:custGeom>
            <a:solidFill>
              <a:schemeClr val="accent4">
                <a:alpha val="7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61"/>
          <p:cNvSpPr/>
          <p:nvPr/>
        </p:nvSpPr>
        <p:spPr>
          <a:xfrm rot="2699974">
            <a:off x="-318003" y="1905228"/>
            <a:ext cx="2477705" cy="1843267"/>
          </a:xfrm>
          <a:custGeom>
            <a:avLst/>
            <a:gdLst/>
            <a:ahLst/>
            <a:cxnLst/>
            <a:rect l="l" t="t" r="r" b="b"/>
            <a:pathLst>
              <a:path w="10631" h="6589" extrusionOk="0">
                <a:moveTo>
                  <a:pt x="1143" y="1"/>
                </a:moveTo>
                <a:cubicBezTo>
                  <a:pt x="967" y="1"/>
                  <a:pt x="802" y="27"/>
                  <a:pt x="654" y="87"/>
                </a:cubicBezTo>
                <a:cubicBezTo>
                  <a:pt x="25" y="340"/>
                  <a:pt x="1" y="1092"/>
                  <a:pt x="198" y="1764"/>
                </a:cubicBezTo>
                <a:cubicBezTo>
                  <a:pt x="827" y="3898"/>
                  <a:pt x="2683" y="5260"/>
                  <a:pt x="5075" y="6142"/>
                </a:cubicBezTo>
                <a:cubicBezTo>
                  <a:pt x="5543" y="6314"/>
                  <a:pt x="6012" y="6450"/>
                  <a:pt x="6474" y="6536"/>
                </a:cubicBezTo>
                <a:cubicBezTo>
                  <a:pt x="6664" y="6572"/>
                  <a:pt x="6867" y="6589"/>
                  <a:pt x="7074" y="6589"/>
                </a:cubicBezTo>
                <a:cubicBezTo>
                  <a:pt x="8703" y="6589"/>
                  <a:pt x="10631" y="5535"/>
                  <a:pt x="8799" y="4064"/>
                </a:cubicBezTo>
                <a:cubicBezTo>
                  <a:pt x="6992" y="2609"/>
                  <a:pt x="4933" y="1376"/>
                  <a:pt x="2781" y="445"/>
                </a:cubicBezTo>
                <a:cubicBezTo>
                  <a:pt x="2246" y="216"/>
                  <a:pt x="1649" y="1"/>
                  <a:pt x="1143" y="1"/>
                </a:cubicBezTo>
                <a:close/>
              </a:path>
            </a:pathLst>
          </a:custGeom>
          <a:solidFill>
            <a:schemeClr val="accent4">
              <a:alpha val="584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1"/>
          <p:cNvSpPr/>
          <p:nvPr/>
        </p:nvSpPr>
        <p:spPr>
          <a:xfrm>
            <a:off x="1096013" y="2289913"/>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1"/>
          <p:cNvSpPr/>
          <p:nvPr/>
        </p:nvSpPr>
        <p:spPr>
          <a:xfrm>
            <a:off x="432163" y="24807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1"/>
          <p:cNvSpPr/>
          <p:nvPr/>
        </p:nvSpPr>
        <p:spPr>
          <a:xfrm>
            <a:off x="356413" y="2789088"/>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1"/>
          <p:cNvSpPr/>
          <p:nvPr/>
        </p:nvSpPr>
        <p:spPr>
          <a:xfrm>
            <a:off x="390163" y="2800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1"/>
          <p:cNvSpPr/>
          <p:nvPr/>
        </p:nvSpPr>
        <p:spPr>
          <a:xfrm>
            <a:off x="288175" y="28003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1"/>
          <p:cNvSpPr/>
          <p:nvPr/>
        </p:nvSpPr>
        <p:spPr>
          <a:xfrm>
            <a:off x="812363" y="2694250"/>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1"/>
          <p:cNvSpPr/>
          <p:nvPr/>
        </p:nvSpPr>
        <p:spPr>
          <a:xfrm>
            <a:off x="907313" y="2724713"/>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1"/>
          <p:cNvSpPr/>
          <p:nvPr/>
        </p:nvSpPr>
        <p:spPr>
          <a:xfrm>
            <a:off x="1623523" y="444608"/>
            <a:ext cx="373533" cy="384042"/>
          </a:xfrm>
          <a:custGeom>
            <a:avLst/>
            <a:gdLst/>
            <a:ahLst/>
            <a:cxnLst/>
            <a:rect l="l" t="t" r="r" b="b"/>
            <a:pathLst>
              <a:path w="2627" h="2701" extrusionOk="0">
                <a:moveTo>
                  <a:pt x="1030" y="0"/>
                </a:moveTo>
                <a:cubicBezTo>
                  <a:pt x="968" y="0"/>
                  <a:pt x="919" y="49"/>
                  <a:pt x="919" y="111"/>
                </a:cubicBezTo>
                <a:lnTo>
                  <a:pt x="919" y="956"/>
                </a:lnTo>
                <a:lnTo>
                  <a:pt x="111" y="956"/>
                </a:lnTo>
                <a:cubicBezTo>
                  <a:pt x="50" y="956"/>
                  <a:pt x="0" y="1005"/>
                  <a:pt x="0" y="1067"/>
                </a:cubicBezTo>
                <a:lnTo>
                  <a:pt x="0" y="1628"/>
                </a:lnTo>
                <a:cubicBezTo>
                  <a:pt x="0" y="1689"/>
                  <a:pt x="50" y="1739"/>
                  <a:pt x="111" y="1739"/>
                </a:cubicBezTo>
                <a:lnTo>
                  <a:pt x="919" y="1739"/>
                </a:lnTo>
                <a:lnTo>
                  <a:pt x="919" y="2583"/>
                </a:lnTo>
                <a:cubicBezTo>
                  <a:pt x="919" y="2645"/>
                  <a:pt x="968" y="2701"/>
                  <a:pt x="1030" y="2701"/>
                </a:cubicBezTo>
                <a:lnTo>
                  <a:pt x="1591" y="2701"/>
                </a:lnTo>
                <a:cubicBezTo>
                  <a:pt x="1653" y="2701"/>
                  <a:pt x="1708" y="2645"/>
                  <a:pt x="1708" y="2583"/>
                </a:cubicBezTo>
                <a:lnTo>
                  <a:pt x="1708" y="1739"/>
                </a:lnTo>
                <a:lnTo>
                  <a:pt x="2516" y="1739"/>
                </a:lnTo>
                <a:cubicBezTo>
                  <a:pt x="2578" y="1739"/>
                  <a:pt x="2627" y="1689"/>
                  <a:pt x="2627" y="1628"/>
                </a:cubicBezTo>
                <a:lnTo>
                  <a:pt x="2627" y="1067"/>
                </a:lnTo>
                <a:cubicBezTo>
                  <a:pt x="2627" y="1005"/>
                  <a:pt x="2578" y="956"/>
                  <a:pt x="2516" y="956"/>
                </a:cubicBezTo>
                <a:lnTo>
                  <a:pt x="1708" y="956"/>
                </a:lnTo>
                <a:lnTo>
                  <a:pt x="1708" y="111"/>
                </a:lnTo>
                <a:cubicBezTo>
                  <a:pt x="1708" y="49"/>
                  <a:pt x="1653" y="0"/>
                  <a:pt x="1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1"/>
          <p:cNvSpPr/>
          <p:nvPr/>
        </p:nvSpPr>
        <p:spPr>
          <a:xfrm>
            <a:off x="1258225" y="7061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1"/>
          <p:cNvSpPr/>
          <p:nvPr/>
        </p:nvSpPr>
        <p:spPr>
          <a:xfrm>
            <a:off x="2656625" y="60437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1"/>
          <p:cNvSpPr/>
          <p:nvPr/>
        </p:nvSpPr>
        <p:spPr>
          <a:xfrm>
            <a:off x="1707900" y="20188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1"/>
          <p:cNvSpPr/>
          <p:nvPr/>
        </p:nvSpPr>
        <p:spPr>
          <a:xfrm>
            <a:off x="1826175" y="939975"/>
            <a:ext cx="125400" cy="1254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1"/>
          <p:cNvSpPr/>
          <p:nvPr/>
        </p:nvSpPr>
        <p:spPr>
          <a:xfrm>
            <a:off x="3078525" y="51455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1"/>
          <p:cNvSpPr/>
          <p:nvPr/>
        </p:nvSpPr>
        <p:spPr>
          <a:xfrm>
            <a:off x="2233350" y="174600"/>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1"/>
          <p:cNvSpPr/>
          <p:nvPr/>
        </p:nvSpPr>
        <p:spPr>
          <a:xfrm flipH="1">
            <a:off x="1216225" y="1408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1"/>
          <p:cNvSpPr/>
          <p:nvPr/>
        </p:nvSpPr>
        <p:spPr>
          <a:xfrm>
            <a:off x="2297850" y="8004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1"/>
          <p:cNvSpPr/>
          <p:nvPr/>
        </p:nvSpPr>
        <p:spPr>
          <a:xfrm>
            <a:off x="2708963" y="5370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1"/>
          <p:cNvSpPr/>
          <p:nvPr/>
        </p:nvSpPr>
        <p:spPr>
          <a:xfrm flipH="1">
            <a:off x="777600" y="183120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1"/>
          <p:cNvSpPr/>
          <p:nvPr/>
        </p:nvSpPr>
        <p:spPr>
          <a:xfrm>
            <a:off x="713100" y="1284825"/>
            <a:ext cx="64500" cy="645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1"/>
          <p:cNvSpPr/>
          <p:nvPr/>
        </p:nvSpPr>
        <p:spPr>
          <a:xfrm flipH="1">
            <a:off x="746075" y="13426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flipH="1">
            <a:off x="1340375" y="1344500"/>
            <a:ext cx="97800" cy="978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2297850" y="185850"/>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1"/>
          <p:cNvSpPr/>
          <p:nvPr/>
        </p:nvSpPr>
        <p:spPr>
          <a:xfrm flipH="1">
            <a:off x="875000" y="1679738"/>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flipH="1">
            <a:off x="1396175" y="1408025"/>
            <a:ext cx="42000" cy="42000"/>
          </a:xfrm>
          <a:prstGeom prst="ellipse">
            <a:avLst/>
          </a:prstGeom>
          <a:solidFill>
            <a:schemeClr val="lt2">
              <a:alpha val="26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7191290" y="2480752"/>
            <a:ext cx="1082100" cy="1082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82824" y="1544851"/>
            <a:ext cx="789300" cy="7893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109190" y="-125950"/>
            <a:ext cx="1643100" cy="16431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1"/>
          <p:cNvSpPr/>
          <p:nvPr/>
        </p:nvSpPr>
        <p:spPr>
          <a:xfrm>
            <a:off x="8322725" y="2572050"/>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1"/>
          <p:cNvSpPr/>
          <p:nvPr/>
        </p:nvSpPr>
        <p:spPr>
          <a:xfrm>
            <a:off x="777596" y="3197596"/>
            <a:ext cx="498600" cy="4986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0" name="Google Shape;1030;p61"/>
          <p:cNvSpPr/>
          <p:nvPr/>
        </p:nvSpPr>
        <p:spPr>
          <a:xfrm>
            <a:off x="8294561" y="3739328"/>
            <a:ext cx="272700" cy="272700"/>
          </a:xfrm>
          <a:prstGeom prst="ellipse">
            <a:avLst/>
          </a:prstGeom>
          <a:gradFill>
            <a:gsLst>
              <a:gs pos="0">
                <a:srgbClr val="F8F2E5">
                  <a:alpha val="53725"/>
                  <a:alpha val="26400"/>
                </a:srgbClr>
              </a:gs>
              <a:gs pos="58000">
                <a:srgbClr val="FFFFFF">
                  <a:alpha val="0"/>
                  <a:alpha val="26400"/>
                </a:srgbClr>
              </a:gs>
              <a:gs pos="100000">
                <a:srgbClr val="FFFFFF">
                  <a:alpha val="0"/>
                  <a:alpha val="2640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txBox="1">
            <a:spLocks noGrp="1"/>
          </p:cNvSpPr>
          <p:nvPr>
            <p:ph type="title"/>
          </p:nvPr>
        </p:nvSpPr>
        <p:spPr>
          <a:xfrm>
            <a:off x="2530425" y="1717900"/>
            <a:ext cx="4083300" cy="841800"/>
          </a:xfrm>
          <a:prstGeom prst="rect">
            <a:avLst/>
          </a:prstGeom>
        </p:spPr>
        <p:txBody>
          <a:bodyPr spcFirstLastPara="1" wrap="square" lIns="91425" tIns="91425" rIns="91425" bIns="91425" anchor="ctr" anchorCtr="0">
            <a:noAutofit/>
          </a:bodyPr>
          <a:lstStyle/>
          <a:p>
            <a:pPr lvl="0"/>
            <a:r>
              <a:rPr lang="fr-FR" dirty="0" smtClean="0"/>
              <a:t>Fonctionnalités</a:t>
            </a:r>
            <a:endParaRPr lang="fr-FR" dirty="0"/>
          </a:p>
        </p:txBody>
      </p:sp>
      <p:pic>
        <p:nvPicPr>
          <p:cNvPr id="2" name="Image 1"/>
          <p:cNvPicPr>
            <a:picLocks noChangeAspect="1"/>
          </p:cNvPicPr>
          <p:nvPr/>
        </p:nvPicPr>
        <p:blipFill>
          <a:blip r:embed="rId3"/>
          <a:stretch>
            <a:fillRect/>
          </a:stretch>
        </p:blipFill>
        <p:spPr>
          <a:xfrm>
            <a:off x="1622358" y="3302115"/>
            <a:ext cx="2645893" cy="1164437"/>
          </a:xfrm>
          <a:prstGeom prst="rect">
            <a:avLst/>
          </a:prstGeom>
        </p:spPr>
      </p:pic>
      <p:pic>
        <p:nvPicPr>
          <p:cNvPr id="3" name="Image 2"/>
          <p:cNvPicPr>
            <a:picLocks noChangeAspect="1"/>
          </p:cNvPicPr>
          <p:nvPr/>
        </p:nvPicPr>
        <p:blipFill>
          <a:blip r:embed="rId4"/>
          <a:stretch>
            <a:fillRect/>
          </a:stretch>
        </p:blipFill>
        <p:spPr>
          <a:xfrm>
            <a:off x="5177537" y="3171828"/>
            <a:ext cx="2322777" cy="1182727"/>
          </a:xfrm>
          <a:prstGeom prst="rect">
            <a:avLst/>
          </a:prstGeom>
        </p:spPr>
      </p:pic>
      <p:pic>
        <p:nvPicPr>
          <p:cNvPr id="47" name="Google Shape;2662;p89"/>
          <p:cNvPicPr preferRelativeResize="0"/>
          <p:nvPr/>
        </p:nvPicPr>
        <p:blipFill>
          <a:blip r:embed="rId5">
            <a:alphaModFix/>
          </a:blip>
          <a:stretch>
            <a:fillRect/>
          </a:stretch>
        </p:blipFill>
        <p:spPr>
          <a:xfrm>
            <a:off x="7135996" y="890306"/>
            <a:ext cx="1925303" cy="2599952"/>
          </a:xfrm>
          <a:prstGeom prst="rect">
            <a:avLst/>
          </a:prstGeom>
          <a:noFill/>
          <a:ln>
            <a:noFill/>
          </a:ln>
        </p:spPr>
      </p:pic>
    </p:spTree>
    <p:extLst>
      <p:ext uri="{BB962C8B-B14F-4D97-AF65-F5344CB8AC3E}">
        <p14:creationId xmlns:p14="http://schemas.microsoft.com/office/powerpoint/2010/main" val="1168318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nline Therapy MK Campaign by Slidesgo">
  <a:themeElements>
    <a:clrScheme name="Simple Light">
      <a:dk1>
        <a:srgbClr val="413F3F"/>
      </a:dk1>
      <a:lt1>
        <a:srgbClr val="FFF7F7"/>
      </a:lt1>
      <a:dk2>
        <a:srgbClr val="706199"/>
      </a:dk2>
      <a:lt2>
        <a:srgbClr val="F5EDDC"/>
      </a:lt2>
      <a:accent1>
        <a:srgbClr val="F5CFCF"/>
      </a:accent1>
      <a:accent2>
        <a:srgbClr val="F1BDBC"/>
      </a:accent2>
      <a:accent3>
        <a:srgbClr val="EF92A4"/>
      </a:accent3>
      <a:accent4>
        <a:srgbClr val="A5A1C9"/>
      </a:accent4>
      <a:accent5>
        <a:srgbClr val="F5CFCF"/>
      </a:accent5>
      <a:accent6>
        <a:srgbClr val="F1BDBC"/>
      </a:accent6>
      <a:hlink>
        <a:srgbClr val="7061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277</Words>
  <Application>Microsoft Office PowerPoint</Application>
  <PresentationFormat>Affichage à l'écran (16:9)</PresentationFormat>
  <Paragraphs>47</Paragraphs>
  <Slides>14</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Hind Madurai</vt:lpstr>
      <vt:lpstr>Arial</vt:lpstr>
      <vt:lpstr>Papyrus</vt:lpstr>
      <vt:lpstr>Rajdhani</vt:lpstr>
      <vt:lpstr>Roboto Condensed Light</vt:lpstr>
      <vt:lpstr>Rubik</vt:lpstr>
      <vt:lpstr>Lexend</vt:lpstr>
      <vt:lpstr>Online Therapy MK Campaign by Slidesgo</vt:lpstr>
      <vt:lpstr>     ONLINE PSYCHOLOGIST</vt:lpstr>
      <vt:lpstr>01</vt:lpstr>
      <vt:lpstr>Online psychologist</vt:lpstr>
      <vt:lpstr>santé mentale dans le contexte de la pandémie au Maroc</vt:lpstr>
      <vt:lpstr>PSYCHOLOGIST!</vt:lpstr>
      <vt:lpstr>APROPOS :</vt:lpstr>
      <vt:lpstr>OBJECTIFS</vt:lpstr>
      <vt:lpstr>Fonctionnalités</vt:lpstr>
      <vt:lpstr>Fonctionnalités</vt:lpstr>
      <vt:lpstr>La Conception  </vt:lpstr>
      <vt:lpstr>Diagramme cas d’utilisation</vt:lpstr>
      <vt:lpstr>Diagramme de classe</vt:lpstr>
      <vt:lpstr>Présentation PowerPoint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PSYCHOLOGIST</dc:title>
  <dc:creator>ibthal</dc:creator>
  <cp:lastModifiedBy>ibthal</cp:lastModifiedBy>
  <cp:revision>20</cp:revision>
  <dcterms:modified xsi:type="dcterms:W3CDTF">2022-09-28T14:11:52Z</dcterms:modified>
</cp:coreProperties>
</file>