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sldIdLst>
    <p:sldId id="256" r:id="rId2"/>
    <p:sldId id="268" r:id="rId3"/>
    <p:sldId id="259" r:id="rId4"/>
    <p:sldId id="265" r:id="rId5"/>
    <p:sldId id="267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5861" y="5499653"/>
            <a:ext cx="637429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Matan</a:t>
            </a:r>
            <a:r>
              <a:rPr lang="en-US" dirty="0" smtClean="0"/>
              <a:t> </a:t>
            </a:r>
            <a:r>
              <a:rPr lang="en-US" dirty="0" err="1" smtClean="0"/>
              <a:t>Poleg</a:t>
            </a:r>
            <a:r>
              <a:rPr lang="en-US" dirty="0"/>
              <a:t> </a:t>
            </a:r>
            <a:r>
              <a:rPr lang="en-US" dirty="0" smtClean="0"/>
              <a:t>– matanpoleg@gmail.com</a:t>
            </a:r>
          </a:p>
          <a:p>
            <a:r>
              <a:rPr lang="en-US" dirty="0" err="1" smtClean="0"/>
              <a:t>Shahar</a:t>
            </a:r>
            <a:r>
              <a:rPr lang="en-US" dirty="0" smtClean="0"/>
              <a:t> </a:t>
            </a:r>
            <a:r>
              <a:rPr lang="en-US" dirty="0" err="1" smtClean="0"/>
              <a:t>Avital</a:t>
            </a:r>
            <a:r>
              <a:rPr lang="en-US" dirty="0" smtClean="0"/>
              <a:t> – shahar7878@gmail.com</a:t>
            </a:r>
          </a:p>
          <a:p>
            <a:r>
              <a:rPr lang="en-US" dirty="0" smtClean="0"/>
              <a:t>Itzik Bar David – bardavid@mail.tau.ac.il</a:t>
            </a:r>
            <a:endParaRPr lang="he-IL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75861" y="1057911"/>
            <a:ext cx="11052313" cy="3495813"/>
          </a:xfrm>
        </p:spPr>
        <p:txBody>
          <a:bodyPr/>
          <a:lstStyle/>
          <a:p>
            <a:pPr algn="ctr"/>
            <a:r>
              <a:rPr lang="en-US" sz="4800" dirty="0" smtClean="0"/>
              <a:t>Project Presentation</a:t>
            </a:r>
            <a:br>
              <a:rPr lang="en-US" sz="4800" dirty="0" smtClean="0"/>
            </a:br>
            <a:r>
              <a:rPr lang="en-US" sz="4800" dirty="0" err="1" smtClean="0"/>
              <a:t>Javascript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Phase 1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250017" y="5499653"/>
            <a:ext cx="247815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Noam </a:t>
            </a:r>
            <a:r>
              <a:rPr lang="en-US" dirty="0" err="1" smtClean="0"/>
              <a:t>Rinatzki</a:t>
            </a:r>
            <a:endParaRPr lang="en-US" dirty="0" smtClean="0"/>
          </a:p>
          <a:p>
            <a:r>
              <a:rPr lang="en-US" dirty="0" err="1"/>
              <a:t>Nurit</a:t>
            </a:r>
            <a:r>
              <a:rPr lang="en-US" dirty="0"/>
              <a:t> </a:t>
            </a:r>
            <a:r>
              <a:rPr lang="en-US" dirty="0" err="1"/>
              <a:t>Dor</a:t>
            </a:r>
            <a:endParaRPr lang="en-US" dirty="0" smtClean="0"/>
          </a:p>
          <a:p>
            <a:r>
              <a:rPr lang="en-US" dirty="0" err="1"/>
              <a:t>Shir</a:t>
            </a:r>
            <a:r>
              <a:rPr lang="en-US" dirty="0"/>
              <a:t> Landau-</a:t>
            </a:r>
            <a:r>
              <a:rPr lang="en-US" dirty="0" err="1"/>
              <a:t>Feibish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4" y="0"/>
            <a:ext cx="10275247" cy="147002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074" y="1762988"/>
            <a:ext cx="8352928" cy="389569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Half-Way through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Milestones</a:t>
            </a: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Progress report – 14.05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First submission - </a:t>
            </a:r>
            <a:r>
              <a:rPr lang="en-US" dirty="0" smtClean="0"/>
              <a:t>29.06 (10.5 </a:t>
            </a:r>
            <a:r>
              <a:rPr lang="en-US" dirty="0" smtClean="0"/>
              <a:t>weeks)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Submission – 01.09 (18 weeks)</a:t>
            </a:r>
            <a:endParaRPr lang="en-US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Presentation - 08.09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34217"/>
              </p:ext>
            </p:extLst>
          </p:nvPr>
        </p:nvGraphicFramePr>
        <p:xfrm>
          <a:off x="5815335" y="1549180"/>
          <a:ext cx="6035081" cy="4714786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410819"/>
                <a:gridCol w="1963293"/>
                <a:gridCol w="348838"/>
                <a:gridCol w="2312131"/>
              </a:tblGrid>
              <a:tr h="44361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Weeks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Mission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914796"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1-3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 - engine infrastructure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 standard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 Representation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 to JS file</a:t>
                      </a:r>
                      <a:endParaRPr lang="he-IL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443611"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4-6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Generating simple programs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640357"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6-9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 Engines – create command line interface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443611"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10-11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 period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12-15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Enhancing Complexity</a:t>
                      </a:r>
                      <a:endParaRPr lang="he-IL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5720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15-17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bugs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17-18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 (until final submission)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5" y="0"/>
            <a:ext cx="7772400" cy="1470025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496855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Finding bugs in different JavaScript Engines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Generating randomized complex JS programs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Comparing outputs of different engines</a:t>
            </a:r>
          </a:p>
          <a:p>
            <a:pPr lvl="1" algn="l"/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COMPARE </a:t>
            </a:r>
            <a:r>
              <a:rPr lang="en-US" sz="2400" dirty="0"/>
              <a:t>DIFFERENT </a:t>
            </a:r>
            <a:r>
              <a:rPr lang="en-US" sz="2400" dirty="0" smtClean="0"/>
              <a:t>ENGINES’ </a:t>
            </a:r>
            <a:r>
              <a:rPr lang="en-US" sz="2400" dirty="0"/>
              <a:t>BEHAVIOUR </a:t>
            </a:r>
            <a:endParaRPr lang="en-US" sz="24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No global standard for JS</a:t>
            </a:r>
          </a:p>
          <a:p>
            <a:pPr lvl="1" algn="l" rtl="0"/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40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5" y="0"/>
            <a:ext cx="7772400" cy="1470025"/>
          </a:xfrm>
        </p:spPr>
        <p:txBody>
          <a:bodyPr/>
          <a:lstStyle/>
          <a:p>
            <a:r>
              <a:rPr lang="en-US" dirty="0"/>
              <a:t>Method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496855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Understanding JavaScript language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Generating </a:t>
            </a:r>
            <a:r>
              <a:rPr lang="en-US" dirty="0" smtClean="0"/>
              <a:t>Randomized JS </a:t>
            </a:r>
            <a:r>
              <a:rPr lang="en-US" dirty="0"/>
              <a:t>code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an infrastructure that automatically runs generated code on several </a:t>
            </a:r>
            <a:r>
              <a:rPr lang="en-US" dirty="0" smtClean="0"/>
              <a:t>ENGINES and </a:t>
            </a:r>
            <a:r>
              <a:rPr lang="en-US" dirty="0"/>
              <a:t>compares the </a:t>
            </a:r>
            <a:r>
              <a:rPr lang="en-US" dirty="0" smtClean="0"/>
              <a:t>output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Enhancing Complexity of the </a:t>
            </a:r>
            <a:r>
              <a:rPr lang="en-US" dirty="0"/>
              <a:t>generated code </a:t>
            </a: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58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4" y="0"/>
            <a:ext cx="11361926" cy="1470025"/>
          </a:xfrm>
        </p:spPr>
        <p:txBody>
          <a:bodyPr/>
          <a:lstStyle/>
          <a:p>
            <a:r>
              <a:rPr lang="en-US" dirty="0" smtClean="0"/>
              <a:t>Supported Engines</a:t>
            </a:r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406272"/>
              </p:ext>
            </p:extLst>
          </p:nvPr>
        </p:nvGraphicFramePr>
        <p:xfrm>
          <a:off x="1427356" y="2531330"/>
          <a:ext cx="9903522" cy="294131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301174"/>
                <a:gridCol w="3301174"/>
                <a:gridCol w="3301174"/>
              </a:tblGrid>
              <a:tr h="56871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Used In</a:t>
                      </a:r>
                      <a:endParaRPr lang="he-IL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Implementation Language</a:t>
                      </a:r>
                      <a:endParaRPr lang="he-IL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Engine</a:t>
                      </a:r>
                      <a:endParaRPr lang="he-IL" sz="1800" dirty="0"/>
                    </a:p>
                  </a:txBody>
                  <a:tcPr anchor="ctr"/>
                </a:tc>
              </a:tr>
              <a:tr h="47452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Chrome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C++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V8 (Node.js)</a:t>
                      </a:r>
                      <a:endParaRPr lang="he-IL" dirty="0"/>
                    </a:p>
                  </a:txBody>
                  <a:tcPr/>
                </a:tc>
              </a:tr>
              <a:tr h="47452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Firefox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C++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Spidermonkey</a:t>
                      </a:r>
                      <a:endParaRPr lang="he-IL" dirty="0"/>
                    </a:p>
                  </a:txBody>
                  <a:tcPr/>
                </a:tc>
              </a:tr>
              <a:tr h="474521">
                <a:tc rowSpan="2"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Self-contained</a:t>
                      </a:r>
                      <a:r>
                        <a:rPr lang="en-US" baseline="0" dirty="0" smtClean="0"/>
                        <a:t> Jar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Java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DynJs</a:t>
                      </a:r>
                      <a:endParaRPr lang="he-IL" dirty="0"/>
                    </a:p>
                  </a:txBody>
                  <a:tcPr/>
                </a:tc>
              </a:tr>
              <a:tr h="474521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Java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Rhino</a:t>
                      </a:r>
                      <a:endParaRPr lang="he-IL" dirty="0"/>
                    </a:p>
                  </a:txBody>
                  <a:tcPr/>
                </a:tc>
              </a:tr>
              <a:tr h="47452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Included</a:t>
                      </a:r>
                      <a:r>
                        <a:rPr lang="en-US" baseline="0" dirty="0" smtClean="0"/>
                        <a:t> in Java 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Java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Nashorn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6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Next Challenges</a:t>
            </a:r>
            <a:endParaRPr lang="he-IL" sz="72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Symbol </a:t>
            </a:r>
            <a:r>
              <a:rPr lang="en-US" b="1" dirty="0"/>
              <a:t>t</a:t>
            </a:r>
            <a:r>
              <a:rPr lang="en-US" b="1" dirty="0" smtClean="0"/>
              <a:t>able </a:t>
            </a:r>
            <a:r>
              <a:rPr lang="en-US" b="1" dirty="0" smtClean="0"/>
              <a:t>being </a:t>
            </a:r>
            <a:r>
              <a:rPr lang="en-US" b="1" dirty="0" smtClean="0"/>
              <a:t>built ‘on demand</a:t>
            </a:r>
            <a:r>
              <a:rPr lang="en-US" b="1" dirty="0" smtClean="0"/>
              <a:t>’ (no nesting scopes)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If(a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x = 1;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y = x;</a:t>
            </a:r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dirty="0" smtClean="0"/>
              <a:t>a </a:t>
            </a:r>
            <a:r>
              <a:rPr lang="en-US" dirty="0"/>
              <a:t>== true  </a:t>
            </a:r>
            <a:r>
              <a:rPr lang="en-US" dirty="0">
                <a:sym typeface="Wingdings" panose="05000000000000000000" pitchFamily="2" charset="2"/>
              </a:rPr>
              <a:t> ok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  </a:t>
            </a:r>
            <a:r>
              <a:rPr lang="en-US" dirty="0" smtClean="0">
                <a:sym typeface="Wingdings" panose="05000000000000000000" pitchFamily="2" charset="2"/>
              </a:rPr>
              <a:t>a </a:t>
            </a:r>
            <a:r>
              <a:rPr lang="en-US" dirty="0">
                <a:sym typeface="Wingdings" panose="05000000000000000000" pitchFamily="2" charset="2"/>
              </a:rPr>
              <a:t>== false  error: x is not </a:t>
            </a:r>
            <a:r>
              <a:rPr lang="en-US" dirty="0" smtClean="0">
                <a:sym typeface="Wingdings" panose="05000000000000000000" pitchFamily="2" charset="2"/>
              </a:rPr>
              <a:t>defined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Halt Problem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 f()  { g(); }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 g() { f();  }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f();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463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Next Challenges</a:t>
            </a:r>
            <a:endParaRPr lang="he-IL" sz="72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Improve quality of the generated programs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Programs are very simplistic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Thus usually nothing is running when executing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How to summarize execution of a program?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Which variables are alive?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rint / </a:t>
            </a:r>
            <a:r>
              <a:rPr lang="en-US" dirty="0" err="1" smtClean="0"/>
              <a:t>xor</a:t>
            </a:r>
            <a:r>
              <a:rPr lang="en-US" dirty="0" smtClean="0"/>
              <a:t> / etc.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3895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311</TotalTime>
  <Words>283</Words>
  <Application>Microsoft Office PowerPoint</Application>
  <PresentationFormat>מסך רחב</PresentationFormat>
  <Paragraphs>83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Wingdings</vt:lpstr>
      <vt:lpstr>Wingdings 3</vt:lpstr>
      <vt:lpstr>Ion</vt:lpstr>
      <vt:lpstr>Project Presentation Javascript Phase 1</vt:lpstr>
      <vt:lpstr>Schedule</vt:lpstr>
      <vt:lpstr>Goals</vt:lpstr>
      <vt:lpstr>Method</vt:lpstr>
      <vt:lpstr>Supported Engines</vt:lpstr>
      <vt:lpstr>Next Challenges</vt:lpstr>
      <vt:lpstr>Next 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Itzik Bar David</dc:creator>
  <cp:lastModifiedBy>Itzik Bar David</cp:lastModifiedBy>
  <cp:revision>36</cp:revision>
  <dcterms:created xsi:type="dcterms:W3CDTF">2014-09-12T17:24:29Z</dcterms:created>
  <dcterms:modified xsi:type="dcterms:W3CDTF">2015-06-29T06:30:34Z</dcterms:modified>
</cp:coreProperties>
</file>