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5861" y="5499653"/>
            <a:ext cx="637429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Matan</a:t>
            </a:r>
            <a:r>
              <a:rPr lang="en-US" dirty="0" smtClean="0"/>
              <a:t> </a:t>
            </a:r>
            <a:r>
              <a:rPr lang="en-US" dirty="0" err="1" smtClean="0"/>
              <a:t>Poleg</a:t>
            </a:r>
            <a:r>
              <a:rPr lang="en-US" dirty="0"/>
              <a:t> </a:t>
            </a:r>
            <a:r>
              <a:rPr lang="en-US" dirty="0" smtClean="0"/>
              <a:t>– matanpoleg@gmail.com</a:t>
            </a:r>
          </a:p>
          <a:p>
            <a:r>
              <a:rPr lang="en-US" dirty="0" err="1" smtClean="0"/>
              <a:t>Shahar</a:t>
            </a:r>
            <a:r>
              <a:rPr lang="en-US" dirty="0" smtClean="0"/>
              <a:t> </a:t>
            </a:r>
            <a:r>
              <a:rPr lang="en-US" dirty="0" err="1" smtClean="0"/>
              <a:t>Avital</a:t>
            </a:r>
            <a:r>
              <a:rPr lang="en-US" dirty="0" smtClean="0"/>
              <a:t> – shahar7878@gmail.com</a:t>
            </a:r>
          </a:p>
          <a:p>
            <a:r>
              <a:rPr lang="en-US" dirty="0" smtClean="0"/>
              <a:t>Itzik Bar David – bardavid@mail.tau.ac.il</a:t>
            </a:r>
            <a:endParaRPr lang="he-IL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75861" y="1749287"/>
            <a:ext cx="11052313" cy="2298654"/>
          </a:xfrm>
        </p:spPr>
        <p:txBody>
          <a:bodyPr/>
          <a:lstStyle/>
          <a:p>
            <a:pPr algn="ctr"/>
            <a:r>
              <a:rPr lang="en-US" dirty="0" smtClean="0"/>
              <a:t>Project Presentation</a:t>
            </a:r>
            <a:br>
              <a:rPr lang="en-US" dirty="0" smtClean="0"/>
            </a:br>
            <a:r>
              <a:rPr lang="en-US" dirty="0" err="1" smtClean="0"/>
              <a:t>Javascript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250017" y="5499653"/>
            <a:ext cx="247815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Noam </a:t>
            </a:r>
            <a:r>
              <a:rPr lang="en-US" dirty="0" err="1" smtClean="0"/>
              <a:t>Rinatzki</a:t>
            </a:r>
            <a:endParaRPr lang="en-US" dirty="0" smtClean="0"/>
          </a:p>
          <a:p>
            <a:r>
              <a:rPr lang="en-US" dirty="0" err="1"/>
              <a:t>Nurit</a:t>
            </a:r>
            <a:r>
              <a:rPr lang="en-US" dirty="0"/>
              <a:t> </a:t>
            </a:r>
            <a:r>
              <a:rPr lang="en-US" dirty="0" err="1"/>
              <a:t>Dor</a:t>
            </a:r>
            <a:endParaRPr lang="en-US" dirty="0" smtClean="0"/>
          </a:p>
          <a:p>
            <a:r>
              <a:rPr lang="en-US" dirty="0" err="1"/>
              <a:t>Shir</a:t>
            </a:r>
            <a:r>
              <a:rPr lang="en-US" dirty="0"/>
              <a:t> Landau-</a:t>
            </a:r>
            <a:r>
              <a:rPr lang="en-US" dirty="0" err="1"/>
              <a:t>Feibish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075" y="0"/>
            <a:ext cx="7772400" cy="1470025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245" y="1762988"/>
            <a:ext cx="8352928" cy="496855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Finding bugs in different JavaScript Engines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Generating randomized complex JS programs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Comparing outputs of different engines</a:t>
            </a:r>
          </a:p>
          <a:p>
            <a:pPr lvl="1" algn="l"/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COMPARE </a:t>
            </a:r>
            <a:r>
              <a:rPr lang="en-US" sz="2400" dirty="0"/>
              <a:t>DIFFERENT </a:t>
            </a:r>
            <a:r>
              <a:rPr lang="en-US" sz="2400" dirty="0" smtClean="0"/>
              <a:t>ENGINES’ </a:t>
            </a:r>
            <a:r>
              <a:rPr lang="en-US" sz="2400" dirty="0"/>
              <a:t>BEHAVIOUR </a:t>
            </a:r>
            <a:endParaRPr lang="en-US" sz="2400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No global </a:t>
            </a:r>
            <a:r>
              <a:rPr lang="en-US" sz="2000" dirty="0" smtClean="0"/>
              <a:t>standard </a:t>
            </a:r>
            <a:r>
              <a:rPr lang="en-US" sz="2000" dirty="0" smtClean="0"/>
              <a:t>for JS</a:t>
            </a:r>
          </a:p>
          <a:p>
            <a:pPr lvl="1" algn="l" rtl="0"/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40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075" y="0"/>
            <a:ext cx="7772400" cy="1470025"/>
          </a:xfrm>
        </p:spPr>
        <p:txBody>
          <a:bodyPr/>
          <a:lstStyle/>
          <a:p>
            <a:r>
              <a:rPr lang="en-US" dirty="0"/>
              <a:t>Method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245" y="1762988"/>
            <a:ext cx="8352928" cy="496855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Understanding JavaScript language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Generating </a:t>
            </a:r>
            <a:r>
              <a:rPr lang="en-US" b="1" dirty="0" smtClean="0"/>
              <a:t>Randomized JS </a:t>
            </a:r>
            <a:r>
              <a:rPr lang="en-US" b="1" dirty="0"/>
              <a:t>code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Creating an infrastructure that automatically runs generated code on several </a:t>
            </a:r>
            <a:r>
              <a:rPr lang="en-US" dirty="0" smtClean="0"/>
              <a:t>ENGINES and </a:t>
            </a:r>
            <a:r>
              <a:rPr lang="en-US" dirty="0"/>
              <a:t>compares the </a:t>
            </a:r>
            <a:r>
              <a:rPr lang="en-US" dirty="0" smtClean="0"/>
              <a:t>output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Enhancing Complexity of the </a:t>
            </a:r>
            <a:r>
              <a:rPr lang="en-US" dirty="0"/>
              <a:t>generated code </a:t>
            </a: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3581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074" y="0"/>
            <a:ext cx="10275247" cy="1470025"/>
          </a:xfrm>
        </p:spPr>
        <p:txBody>
          <a:bodyPr/>
          <a:lstStyle/>
          <a:p>
            <a:r>
              <a:rPr lang="en-US" dirty="0"/>
              <a:t>Generating JS code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245" y="1762988"/>
            <a:ext cx="8352928" cy="496855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building AST </a:t>
            </a:r>
            <a:r>
              <a:rPr lang="en-US" dirty="0" smtClean="0"/>
              <a:t>nodes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Function, classes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Variable scoping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Statements – assignment, binary/</a:t>
            </a:r>
            <a:r>
              <a:rPr lang="en-US" dirty="0" err="1" smtClean="0"/>
              <a:t>unray</a:t>
            </a:r>
            <a:r>
              <a:rPr lang="en-US" dirty="0" smtClean="0"/>
              <a:t> operation, functions calls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Automatically generating an AST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Type </a:t>
            </a:r>
            <a:r>
              <a:rPr lang="en-US" dirty="0"/>
              <a:t>table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symbol table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Possibly other metadata structures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Parsing the AST to JS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074" y="0"/>
            <a:ext cx="11361926" cy="1470025"/>
          </a:xfrm>
        </p:spPr>
        <p:txBody>
          <a:bodyPr/>
          <a:lstStyle/>
          <a:p>
            <a:r>
              <a:rPr lang="en-US" dirty="0" smtClean="0"/>
              <a:t>Engines infrastructure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245" y="1762988"/>
            <a:ext cx="8352928" cy="496855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V8 </a:t>
            </a:r>
            <a:r>
              <a:rPr lang="en-US" dirty="0" smtClean="0"/>
              <a:t>- Chrome, node.js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/>
              <a:t>SpiderMonkey</a:t>
            </a:r>
            <a:r>
              <a:rPr lang="en-US" dirty="0"/>
              <a:t> </a:t>
            </a:r>
            <a:r>
              <a:rPr lang="en-US" dirty="0" smtClean="0"/>
              <a:t>– Firefox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Chakra – INTERNET EXPLORER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jAVASCRIPTCORE</a:t>
            </a:r>
            <a:r>
              <a:rPr lang="en-US" dirty="0" smtClean="0"/>
              <a:t> – safari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Many more </a:t>
            </a:r>
            <a:r>
              <a:rPr lang="en-US" dirty="0" smtClean="0"/>
              <a:t>exist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074" y="0"/>
            <a:ext cx="10275247" cy="1470025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245" y="1762988"/>
            <a:ext cx="8352928" cy="389569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Kick off – today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parallel Work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JS representation</a:t>
            </a:r>
            <a:endParaRPr lang="en-US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Randomization</a:t>
            </a:r>
            <a:endParaRPr lang="en-US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Engine infrastructure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Milestones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Progress report – 14.05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First submission - 18.06 (9 weeks)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Submission – 01.09 (18 weeks)</a:t>
            </a:r>
            <a:endParaRPr lang="en-US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Presentation - 08.09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57860"/>
              </p:ext>
            </p:extLst>
          </p:nvPr>
        </p:nvGraphicFramePr>
        <p:xfrm>
          <a:off x="5681520" y="1762989"/>
          <a:ext cx="6035081" cy="4714786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410819"/>
                <a:gridCol w="1963293"/>
                <a:gridCol w="348838"/>
                <a:gridCol w="2312131"/>
              </a:tblGrid>
              <a:tr h="443611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Weeks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Mission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914796"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1-3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Research - engine infrastructure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 standard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AST Representation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AST to JS file</a:t>
                      </a:r>
                      <a:endParaRPr lang="he-IL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443611"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4-6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Generating simple programs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640357"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6-8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 Engines – create command line interface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443611"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 (until first submission)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pPr algn="ctr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10-14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Research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Enhancing Complexity</a:t>
                      </a:r>
                      <a:endParaRPr lang="he-IL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5720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14-16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bugs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16-18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 (until final submission)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8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216</TotalTime>
  <Words>219</Words>
  <Application>Microsoft Office PowerPoint</Application>
  <PresentationFormat>מסך רחב</PresentationFormat>
  <Paragraphs>68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Times New Roman</vt:lpstr>
      <vt:lpstr>Wingdings</vt:lpstr>
      <vt:lpstr>Wingdings 3</vt:lpstr>
      <vt:lpstr>Ion</vt:lpstr>
      <vt:lpstr>Project Presentation Javascript</vt:lpstr>
      <vt:lpstr>Goals</vt:lpstr>
      <vt:lpstr>Method</vt:lpstr>
      <vt:lpstr>Generating JS code</vt:lpstr>
      <vt:lpstr>Engines infrastructure</vt:lpstr>
      <vt:lpstr>Schedule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Itzik Bar David</dc:creator>
  <cp:lastModifiedBy>Itzik Bar David</cp:lastModifiedBy>
  <cp:revision>23</cp:revision>
  <dcterms:created xsi:type="dcterms:W3CDTF">2014-09-12T17:24:29Z</dcterms:created>
  <dcterms:modified xsi:type="dcterms:W3CDTF">2015-04-16T09:33:36Z</dcterms:modified>
</cp:coreProperties>
</file>