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093-77E9-4BFF-A825-C82FD28346C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896-0177-46EE-8208-2F81EF0DB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19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093-77E9-4BFF-A825-C82FD28346C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896-0177-46EE-8208-2F81EF0DB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5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093-77E9-4BFF-A825-C82FD28346C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896-0177-46EE-8208-2F81EF0DB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65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093-77E9-4BFF-A825-C82FD28346C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896-0177-46EE-8208-2F81EF0DB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8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093-77E9-4BFF-A825-C82FD28346C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896-0177-46EE-8208-2F81EF0DB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6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093-77E9-4BFF-A825-C82FD28346C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896-0177-46EE-8208-2F81EF0DB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69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093-77E9-4BFF-A825-C82FD28346C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896-0177-46EE-8208-2F81EF0DB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79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093-77E9-4BFF-A825-C82FD28346C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896-0177-46EE-8208-2F81EF0DB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66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093-77E9-4BFF-A825-C82FD28346C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896-0177-46EE-8208-2F81EF0DB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093-77E9-4BFF-A825-C82FD28346C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896-0177-46EE-8208-2F81EF0DB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1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093-77E9-4BFF-A825-C82FD28346C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896-0177-46EE-8208-2F81EF0DB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8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7E093-77E9-4BFF-A825-C82FD28346C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33896-0177-46EE-8208-2F81EF0DB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05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011044" y="239752"/>
            <a:ext cx="10169912" cy="6378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547" y="487532"/>
            <a:ext cx="1532157" cy="15321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91" y="2378096"/>
            <a:ext cx="1532157" cy="15321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807" y="4498406"/>
            <a:ext cx="1261642" cy="126164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63947" y="4036741"/>
            <a:ext cx="1773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26576" y="2021256"/>
            <a:ext cx="226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 Planner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03947" y="5931617"/>
            <a:ext cx="270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Google Calendar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4081519" y="1504950"/>
            <a:ext cx="2583201" cy="1295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857625" y="2581275"/>
            <a:ext cx="0" cy="1571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8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011044" y="239752"/>
            <a:ext cx="10169912" cy="6378497"/>
            <a:chOff x="1011044" y="239752"/>
            <a:chExt cx="10169912" cy="6378497"/>
          </a:xfrm>
        </p:grpSpPr>
        <p:sp>
          <p:nvSpPr>
            <p:cNvPr id="15" name="직사각형 14"/>
            <p:cNvSpPr/>
            <p:nvPr/>
          </p:nvSpPr>
          <p:spPr>
            <a:xfrm>
              <a:off x="1011044" y="239752"/>
              <a:ext cx="10169912" cy="6378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1547" y="487532"/>
              <a:ext cx="1532157" cy="153215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6807" y="4498406"/>
              <a:ext cx="1261642" cy="126164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063947" y="4036741"/>
              <a:ext cx="1773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User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26576" y="2021256"/>
              <a:ext cx="22621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My Planner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03947" y="5931617"/>
              <a:ext cx="2707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Google Calendar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184391" y="2378096"/>
              <a:ext cx="1532157" cy="1532157"/>
              <a:chOff x="2184391" y="2378096"/>
              <a:chExt cx="1532157" cy="1532157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4391" y="2378096"/>
                <a:ext cx="1532157" cy="1532157"/>
              </a:xfrm>
              <a:prstGeom prst="rect">
                <a:avLst/>
              </a:prstGeom>
            </p:spPr>
          </p:pic>
          <p:sp>
            <p:nvSpPr>
              <p:cNvPr id="3" name="순서도: 지연 2"/>
              <p:cNvSpPr/>
              <p:nvPr/>
            </p:nvSpPr>
            <p:spPr>
              <a:xfrm rot="5400000">
                <a:off x="2668586" y="2884489"/>
                <a:ext cx="568327" cy="609600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24" t="47456" r="23423" b="11763"/>
            <a:stretch>
              <a:fillRect/>
            </a:stretch>
          </p:blipFill>
          <p:spPr>
            <a:xfrm>
              <a:off x="2632611" y="2955218"/>
              <a:ext cx="635716" cy="487754"/>
            </a:xfrm>
            <a:custGeom>
              <a:avLst/>
              <a:gdLst>
                <a:gd name="connsiteX0" fmla="*/ 0 w 520700"/>
                <a:gd name="connsiteY0" fmla="*/ 0 h 399508"/>
                <a:gd name="connsiteX1" fmla="*/ 520700 w 520700"/>
                <a:gd name="connsiteY1" fmla="*/ 0 h 399508"/>
                <a:gd name="connsiteX2" fmla="*/ 520700 w 520700"/>
                <a:gd name="connsiteY2" fmla="*/ 199754 h 399508"/>
                <a:gd name="connsiteX3" fmla="*/ 260350 w 520700"/>
                <a:gd name="connsiteY3" fmla="*/ 399508 h 399508"/>
                <a:gd name="connsiteX4" fmla="*/ 0 w 520700"/>
                <a:gd name="connsiteY4" fmla="*/ 199754 h 39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700" h="399508">
                  <a:moveTo>
                    <a:pt x="0" y="0"/>
                  </a:moveTo>
                  <a:lnTo>
                    <a:pt x="520700" y="0"/>
                  </a:lnTo>
                  <a:lnTo>
                    <a:pt x="520700" y="199754"/>
                  </a:lnTo>
                  <a:cubicBezTo>
                    <a:pt x="520700" y="310075"/>
                    <a:pt x="404137" y="399508"/>
                    <a:pt x="260350" y="399508"/>
                  </a:cubicBezTo>
                  <a:cubicBezTo>
                    <a:pt x="116563" y="399508"/>
                    <a:pt x="0" y="310075"/>
                    <a:pt x="0" y="199754"/>
                  </a:cubicBezTo>
                  <a:close/>
                </a:path>
              </a:pathLst>
            </a:custGeom>
          </p:spPr>
        </p:pic>
        <p:cxnSp>
          <p:nvCxnSpPr>
            <p:cNvPr id="17" name="직선 화살표 연결선 16"/>
            <p:cNvCxnSpPr/>
            <p:nvPr/>
          </p:nvCxnSpPr>
          <p:spPr>
            <a:xfrm flipV="1">
              <a:off x="4081519" y="1504950"/>
              <a:ext cx="2583201" cy="12954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7857625" y="2581275"/>
              <a:ext cx="0" cy="15716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19663" y="1373358"/>
              <a:ext cx="1714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뭘 믿고 내 구글 계정을 알려줘</a:t>
              </a:r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?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804638" y="773193"/>
              <a:ext cx="22382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정보 저장 잘못했다가 해킹 당하면 큰일나는 거 아니냐</a:t>
              </a:r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;;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04638" y="4806061"/>
              <a:ext cx="2238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쟤는 뭔데 우리 정보를 저장하려고 하냐</a:t>
              </a:r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;;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88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011044" y="239752"/>
            <a:ext cx="10169912" cy="6378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547" y="487532"/>
            <a:ext cx="1532157" cy="15321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807" y="4498406"/>
            <a:ext cx="1261642" cy="126164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63947" y="4036741"/>
            <a:ext cx="1773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26576" y="2021256"/>
            <a:ext cx="226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 Planner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03947" y="5931617"/>
            <a:ext cx="270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Google Calendar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184391" y="2378096"/>
            <a:ext cx="1532157" cy="1532157"/>
            <a:chOff x="2184391" y="2378096"/>
            <a:chExt cx="1532157" cy="153215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4391" y="2378096"/>
              <a:ext cx="1532157" cy="1532157"/>
            </a:xfrm>
            <a:prstGeom prst="rect">
              <a:avLst/>
            </a:prstGeom>
          </p:spPr>
        </p:pic>
        <p:sp>
          <p:nvSpPr>
            <p:cNvPr id="3" name="순서도: 지연 2"/>
            <p:cNvSpPr/>
            <p:nvPr/>
          </p:nvSpPr>
          <p:spPr>
            <a:xfrm rot="5400000">
              <a:off x="2668586" y="2884489"/>
              <a:ext cx="568327" cy="609600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4" t="47456" r="23423" b="11763"/>
          <a:stretch>
            <a:fillRect/>
          </a:stretch>
        </p:blipFill>
        <p:spPr>
          <a:xfrm>
            <a:off x="2632611" y="2955218"/>
            <a:ext cx="635716" cy="487754"/>
          </a:xfrm>
          <a:custGeom>
            <a:avLst/>
            <a:gdLst>
              <a:gd name="connsiteX0" fmla="*/ 0 w 520700"/>
              <a:gd name="connsiteY0" fmla="*/ 0 h 399508"/>
              <a:gd name="connsiteX1" fmla="*/ 520700 w 520700"/>
              <a:gd name="connsiteY1" fmla="*/ 0 h 399508"/>
              <a:gd name="connsiteX2" fmla="*/ 520700 w 520700"/>
              <a:gd name="connsiteY2" fmla="*/ 199754 h 399508"/>
              <a:gd name="connsiteX3" fmla="*/ 260350 w 520700"/>
              <a:gd name="connsiteY3" fmla="*/ 399508 h 399508"/>
              <a:gd name="connsiteX4" fmla="*/ 0 w 520700"/>
              <a:gd name="connsiteY4" fmla="*/ 199754 h 39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700" h="399508">
                <a:moveTo>
                  <a:pt x="0" y="0"/>
                </a:moveTo>
                <a:lnTo>
                  <a:pt x="520700" y="0"/>
                </a:lnTo>
                <a:lnTo>
                  <a:pt x="520700" y="199754"/>
                </a:lnTo>
                <a:cubicBezTo>
                  <a:pt x="520700" y="310075"/>
                  <a:pt x="404137" y="399508"/>
                  <a:pt x="260350" y="399508"/>
                </a:cubicBezTo>
                <a:cubicBezTo>
                  <a:pt x="116563" y="399508"/>
                  <a:pt x="0" y="310075"/>
                  <a:pt x="0" y="199754"/>
                </a:cubicBezTo>
                <a:close/>
              </a:path>
            </a:pathLst>
          </a:custGeom>
        </p:spPr>
      </p:pic>
      <p:cxnSp>
        <p:nvCxnSpPr>
          <p:cNvPr id="18" name="직선 화살표 연결선 17"/>
          <p:cNvCxnSpPr/>
          <p:nvPr/>
        </p:nvCxnSpPr>
        <p:spPr>
          <a:xfrm>
            <a:off x="7489325" y="2619375"/>
            <a:ext cx="0" cy="1571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8340225" y="2581275"/>
            <a:ext cx="0" cy="1571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6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011044" y="239752"/>
            <a:ext cx="10169912" cy="6522862"/>
            <a:chOff x="1011044" y="239752"/>
            <a:chExt cx="10169912" cy="6522862"/>
          </a:xfrm>
        </p:grpSpPr>
        <p:sp>
          <p:nvSpPr>
            <p:cNvPr id="15" name="직사각형 14"/>
            <p:cNvSpPr/>
            <p:nvPr/>
          </p:nvSpPr>
          <p:spPr>
            <a:xfrm>
              <a:off x="1011044" y="239752"/>
              <a:ext cx="10169912" cy="6378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1547" y="487532"/>
              <a:ext cx="1532157" cy="153215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4391" y="2378096"/>
              <a:ext cx="1532157" cy="153215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6807" y="4498406"/>
              <a:ext cx="1261642" cy="126164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597919" y="4036741"/>
              <a:ext cx="27051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Resource Owner</a:t>
              </a:r>
              <a:endParaRPr lang="en-US" altLang="ko-KR" sz="2400" dirty="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en-US" altLang="ko-KR" sz="2400" dirty="0" smtClean="0">
                  <a:solidFill>
                    <a:schemeClr val="bg2">
                      <a:lumMod val="9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User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26576" y="1911596"/>
              <a:ext cx="22621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</a:t>
              </a:r>
            </a:p>
            <a:p>
              <a:pPr algn="ctr"/>
              <a:r>
                <a:rPr lang="en-US" altLang="ko-KR" sz="2400" dirty="0" smtClean="0">
                  <a:solidFill>
                    <a:schemeClr val="bg2">
                      <a:lumMod val="9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My Planner</a:t>
              </a:r>
              <a:endParaRPr lang="ko-KR" altLang="en-US" sz="24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03947" y="5931617"/>
              <a:ext cx="27073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Resource Server</a:t>
              </a:r>
            </a:p>
            <a:p>
              <a:pPr algn="ctr"/>
              <a:r>
                <a:rPr lang="en-US" altLang="ko-KR" sz="2400" dirty="0" smtClean="0">
                  <a:solidFill>
                    <a:schemeClr val="bg2">
                      <a:lumMod val="9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Google Calendar</a:t>
              </a:r>
              <a:endParaRPr lang="ko-KR" altLang="en-US" sz="24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V="1">
              <a:off x="4081519" y="1504950"/>
              <a:ext cx="2583201" cy="12954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7489325" y="2852253"/>
              <a:ext cx="0" cy="13387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V="1">
              <a:off x="8340225" y="2852253"/>
              <a:ext cx="0" cy="13006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478303" y="2912301"/>
              <a:ext cx="2354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1) </a:t>
              </a:r>
              <a:r>
                <a:rPr lang="en-US" altLang="ko-KR" sz="16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accessToken</a:t>
              </a:r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발급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03087" y="3355317"/>
              <a:ext cx="16862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 </a:t>
              </a:r>
              <a:r>
                <a:rPr lang="en-US" altLang="ko-KR" sz="16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accessToken</a:t>
              </a:r>
              <a:r>
                <a:rPr lang="ko-KR" altLang="en-US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 통해 필요한 </a:t>
              </a:r>
              <a:endPara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정보 접근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857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1011044" y="239752"/>
            <a:ext cx="11066656" cy="6378497"/>
            <a:chOff x="1011044" y="239752"/>
            <a:chExt cx="11066656" cy="6378497"/>
          </a:xfrm>
        </p:grpSpPr>
        <p:grpSp>
          <p:nvGrpSpPr>
            <p:cNvPr id="46" name="그룹 45"/>
            <p:cNvGrpSpPr/>
            <p:nvPr/>
          </p:nvGrpSpPr>
          <p:grpSpPr>
            <a:xfrm>
              <a:off x="1011044" y="239752"/>
              <a:ext cx="11066656" cy="6378497"/>
              <a:chOff x="1011044" y="239752"/>
              <a:chExt cx="11066656" cy="6378497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011044" y="239752"/>
                <a:ext cx="10169912" cy="63784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91547" y="487532"/>
                <a:ext cx="1532157" cy="1532157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4391" y="2378096"/>
                <a:ext cx="1532157" cy="1532157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6807" y="4498406"/>
                <a:ext cx="1261642" cy="1261642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597919" y="4036741"/>
                <a:ext cx="27051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Resource Owner</a:t>
                </a:r>
                <a:endParaRPr lang="en-US" altLang="ko-KR" sz="2400" dirty="0" smtClean="0">
                  <a:solidFill>
                    <a:schemeClr val="bg2">
                      <a:lumMod val="9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endParaRPr lang="en-US" altLang="ko-KR" sz="2400" dirty="0" smtClean="0">
                  <a:solidFill>
                    <a:schemeClr val="bg2">
                      <a:lumMod val="9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726576" y="1911596"/>
                <a:ext cx="22621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Client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503947" y="5931617"/>
                <a:ext cx="27073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Resource Server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804638" y="773193"/>
                <a:ext cx="262536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Client ID: 1234</a:t>
                </a:r>
              </a:p>
              <a:p>
                <a:r>
                  <a:rPr lang="en-US" altLang="ko-KR" sz="16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Client Secret: 0101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704806" y="4667562"/>
                <a:ext cx="3372894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Client ID: 1234</a:t>
                </a:r>
              </a:p>
              <a:p>
                <a:r>
                  <a:rPr lang="en-US" altLang="ko-KR" sz="16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Client Secret: 0101</a:t>
                </a:r>
              </a:p>
              <a:p>
                <a:r>
                  <a:rPr lang="en-US" altLang="ko-KR" sz="16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Redirect URI: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https://client/callback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User ID: </a:t>
                </a:r>
                <a:r>
                  <a:rPr lang="en-US" altLang="ko-KR" sz="1600" dirty="0" err="1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aaa</a:t>
                </a:r>
                <a:endPara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r>
                  <a:rPr lang="en-US" altLang="ko-KR" sz="16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scope: B, C </a:t>
                </a: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3856399" y="1629063"/>
                <a:ext cx="2134314" cy="1169551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err="1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resource.server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/</a:t>
                </a:r>
              </a:p>
              <a:p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</a:t>
                </a:r>
                <a:r>
                  <a:rPr lang="en-US" altLang="ko-KR" sz="1400" dirty="0" err="1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client_id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=1234</a:t>
                </a:r>
                <a:b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</a:b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&amp;scope=B,C</a:t>
                </a:r>
              </a:p>
              <a:p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&amp;</a:t>
                </a:r>
                <a:r>
                  <a:rPr lang="en-US" altLang="ko-KR" sz="1400" dirty="0" err="1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redirect_uri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=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https://client/callback </a:t>
                </a:r>
                <a:endPara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21" name="직선 화살표 연결선 20"/>
              <p:cNvCxnSpPr/>
              <p:nvPr/>
            </p:nvCxnSpPr>
            <p:spPr>
              <a:xfrm>
                <a:off x="3932350" y="3401247"/>
                <a:ext cx="3180200" cy="159477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1" name="그룹 40"/>
              <p:cNvGrpSpPr/>
              <p:nvPr/>
            </p:nvGrpSpPr>
            <p:grpSpPr>
              <a:xfrm>
                <a:off x="4148707" y="3222507"/>
                <a:ext cx="1178719" cy="616826"/>
                <a:chOff x="3967821" y="6076621"/>
                <a:chExt cx="1178719" cy="616826"/>
              </a:xfrm>
            </p:grpSpPr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953" t="19011" r="5219" b="12681"/>
                <a:stretch/>
              </p:blipFill>
              <p:spPr>
                <a:xfrm>
                  <a:off x="3967821" y="6425793"/>
                  <a:ext cx="1178719" cy="267654"/>
                </a:xfrm>
                <a:prstGeom prst="rect">
                  <a:avLst/>
                </a:prstGeom>
              </p:spPr>
            </p:pic>
            <p:sp>
              <p:nvSpPr>
                <p:cNvPr id="29" name="TextBox 28"/>
                <p:cNvSpPr txBox="1"/>
                <p:nvPr/>
              </p:nvSpPr>
              <p:spPr>
                <a:xfrm>
                  <a:off x="4371024" y="6076621"/>
                  <a:ext cx="3555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+mj-ea"/>
                    <a:buAutoNum type="circleNumDbPlain"/>
                  </a:pPr>
                  <a:r>
                    <a:rPr lang="en-US" altLang="ko-KR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 </a:t>
                  </a:r>
                  <a:endPara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  <p:grpSp>
            <p:nvGrpSpPr>
              <p:cNvPr id="43" name="그룹 42"/>
              <p:cNvGrpSpPr/>
              <p:nvPr/>
            </p:nvGrpSpPr>
            <p:grpSpPr>
              <a:xfrm>
                <a:off x="5634257" y="3058629"/>
                <a:ext cx="1137622" cy="2302055"/>
                <a:chOff x="5261021" y="814525"/>
                <a:chExt cx="1137622" cy="2302055"/>
              </a:xfrm>
            </p:grpSpPr>
            <p:pic>
              <p:nvPicPr>
                <p:cNvPr id="4" name="그림 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61021" y="1126427"/>
                  <a:ext cx="1137622" cy="1990153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</p:pic>
            <p:sp>
              <p:nvSpPr>
                <p:cNvPr id="23" name="직사각형 22"/>
                <p:cNvSpPr/>
                <p:nvPr/>
              </p:nvSpPr>
              <p:spPr>
                <a:xfrm>
                  <a:off x="5345906" y="1171929"/>
                  <a:ext cx="247650" cy="748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315843" y="1126427"/>
                  <a:ext cx="387304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dirty="0" smtClean="0">
                      <a:solidFill>
                        <a:srgbClr val="4285F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Client</a:t>
                  </a:r>
                  <a:endParaRPr lang="ko-KR" altLang="en-US" sz="500" dirty="0">
                    <a:solidFill>
                      <a:srgbClr val="4285F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528603" y="1302176"/>
                  <a:ext cx="602457" cy="15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00" dirty="0">
                      <a:solidFill>
                        <a:srgbClr val="4285F4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u</a:t>
                  </a:r>
                  <a:r>
                    <a:rPr lang="en-US" altLang="ko-KR" sz="400" dirty="0" smtClean="0">
                      <a:solidFill>
                        <a:srgbClr val="4285F4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ser.email.com</a:t>
                  </a:r>
                  <a:endParaRPr lang="ko-KR" altLang="en-US" sz="400" dirty="0">
                    <a:solidFill>
                      <a:srgbClr val="4285F4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5593556" y="1504950"/>
                  <a:ext cx="140494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493543" y="1441341"/>
                  <a:ext cx="350045" cy="15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00" dirty="0" smtClean="0">
                      <a:solidFill>
                        <a:srgbClr val="4285F4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Client</a:t>
                  </a:r>
                  <a:endParaRPr lang="ko-KR" altLang="en-US" sz="400" dirty="0">
                    <a:solidFill>
                      <a:srgbClr val="4285F4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5717433" y="2490787"/>
                  <a:ext cx="197591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617477" y="2440569"/>
                  <a:ext cx="350045" cy="15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00" dirty="0" smtClean="0">
                      <a:solidFill>
                        <a:srgbClr val="4285F4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Client</a:t>
                  </a:r>
                  <a:endParaRPr lang="ko-KR" altLang="en-US" sz="400" dirty="0">
                    <a:solidFill>
                      <a:srgbClr val="4285F4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626040" y="814525"/>
                  <a:ext cx="3555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+mj-ea"/>
                    <a:buAutoNum type="circleNumDbPlain" startAt="2"/>
                  </a:pPr>
                  <a:r>
                    <a:rPr lang="en-US" altLang="ko-KR" dirty="0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 </a:t>
                  </a:r>
                  <a:endPara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 rot="16200000">
                <a:off x="4486319" y="2752081"/>
                <a:ext cx="381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chemeClr val="bg2">
                        <a:lumMod val="90000"/>
                      </a:schemeClr>
                    </a:solidFill>
                  </a:rPr>
                  <a:t>=</a:t>
                </a:r>
                <a:endParaRPr lang="ko-KR" altLang="en-US" sz="40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0035657" y="5575382"/>
              <a:ext cx="355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 startAt="3"/>
              </a:pPr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752431" y="5476875"/>
              <a:ext cx="1686447" cy="618187"/>
            </a:xfrm>
            <a:prstGeom prst="rect">
              <a:avLst/>
            </a:prstGeom>
            <a:noFill/>
            <a:ln w="19050">
              <a:solidFill>
                <a:srgbClr val="428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558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118</Words>
  <Application>Microsoft Office PowerPoint</Application>
  <PresentationFormat>와이드스크린</PresentationFormat>
  <Paragraphs>42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jamie</dc:creator>
  <cp:lastModifiedBy>jamie</cp:lastModifiedBy>
  <cp:revision>14</cp:revision>
  <dcterms:created xsi:type="dcterms:W3CDTF">2021-04-26T13:43:33Z</dcterms:created>
  <dcterms:modified xsi:type="dcterms:W3CDTF">2021-04-26T15:53:55Z</dcterms:modified>
</cp:coreProperties>
</file>