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4BB0-3A57-C82D-1A2E-D0022C2D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F617-BE30-1DC1-77C4-E9964E91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AA28-935E-5B0C-5288-007FEDBD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6560-6003-9401-4D73-DB7B77C7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2E04-1793-9043-4C7D-297913CC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7BB0-5A01-8970-0908-FAB7CBE0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15CC6-735A-16B5-A312-A2864BAF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527-2DF1-7BBE-3131-0259C93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0EBB-9727-51ED-3D34-AA4D89DD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B682-4130-BDE6-5F97-2C6A8421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1AE0A-04E6-6F6C-7F06-F6100C783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AE477-1584-4AED-3331-1A4EBFB7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5AE5-F377-E2AC-74BD-32EAA16E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5D96-E05B-7AE0-4182-51623497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7B8-5101-07A1-291D-D0853639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05EE-D627-DB33-7485-2EA6266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15BA-BDBE-2806-53E9-F4338DE9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186F-8272-5680-C553-C5A5650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EF6-BD4D-311B-D3CD-74661DBD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0A85-2FAC-5D79-F139-A813E3F8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CCF3-232E-4B15-468A-1A3F6367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6647-B5AD-E982-912E-6A5F4129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3013-6B3B-CB02-CCC3-46F39C7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CB6A-63E7-AAB7-D1FA-1E9A7B3A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384F-4952-9B75-28BD-D536DE3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3A4-0D8B-4FB9-1C16-52433931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225B-6864-7451-9122-2B75B058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808A3-5B45-3058-2F46-19D1B05E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33EE-4006-4BD8-2B1B-838F28AC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844FC-085C-19DE-7950-5DA72E4E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948E-FFA0-40B0-2180-0C02D246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0CE6-F125-9C00-FF91-2E6EB4F9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C5A78-B54E-9970-14F6-FCCD8952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0C98-81BD-46C3-1C3D-457167F1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D5698-0CDF-EB11-6E3C-779839AC1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F4E24-4F67-5809-4FE8-03F9766C5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7AE3E-3509-359F-F514-7EEAC8F3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4373E-D847-9B83-331B-0A46B6F0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B2B85-2FB4-43C4-CA05-866A3A66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30C9-45EC-3DD1-0B53-C901EF7C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FA74-7210-D1B1-0971-E683BC7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948AC-A64B-34ED-9102-40502A2B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67AF-F6AD-4701-6572-EC1BB820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B1C89-7FC4-1B17-4857-3E22A7A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FEE95-3EE7-2A50-1414-9386477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E8EB-D362-1EEB-16FA-970B7AF8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EB9F-D4C3-BDCF-B0D6-2FF00AC2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D64F-0B65-1FD6-E07F-2072ED28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AB7EC-3057-384F-DCC3-4019DA00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52AC-4DC2-A49B-E06E-92CA83B3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D56C4-409D-E02C-E105-F1061E17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F476-FDB8-AC88-CB3C-0ABA7CE0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66E-4061-32B4-549C-0C8EAE6F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E768B-97A3-E617-B9E7-9B10A6A5F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24FA5-3234-61E1-F80C-917BF8E3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B2EA-6963-CDFA-B9D7-7C2889C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A49C-66DD-312B-80C1-88BE98C6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6C72-B346-9720-A684-F4CC473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5475-A45E-171E-48A2-28FC95EE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1202C-7BDA-4D20-2EEB-DD9D25A7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C2D3-45A5-178C-3B75-5D231F9C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E71D-62C7-4165-AA20-14251A8BDE5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814E-FF3F-A2D8-23BA-449782A50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849E-D2CB-01DE-23CB-0B2105CCB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991E-EB71-4EA5-8936-856958C1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D97C-B93D-F257-A0E3-2804278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361"/>
            <a:ext cx="9144000" cy="2387600"/>
          </a:xfrm>
        </p:spPr>
        <p:txBody>
          <a:bodyPr/>
          <a:lstStyle/>
          <a:p>
            <a:r>
              <a:rPr lang="en-US" dirty="0" err="1"/>
              <a:t>HackNSU</a:t>
            </a:r>
            <a:br>
              <a:rPr lang="en-US" dirty="0"/>
            </a:br>
            <a:r>
              <a:rPr lang="en-US" sz="2800" dirty="0"/>
              <a:t>Season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0F-08F4-50F6-7D03-FA15EF7E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1CC0-E564-63FE-F49F-F3EABD28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613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5"/>
              </a:spcAft>
              <a:buNone/>
            </a:pPr>
            <a:r>
              <a:rPr lang="en-US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Team Name: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NSU_Stariotchizia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5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5"/>
              </a:spcAft>
              <a:buNone/>
            </a:pPr>
            <a:r>
              <a:rPr lang="en-US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University: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North South University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5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Member information:</a:t>
            </a:r>
            <a:endParaRPr lang="en-US" u="sng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Md. Shakib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Shahariar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Junayed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Wahid Ahmed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Kazi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Shahriar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Sanjid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1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69F3-7E09-9B0E-15BD-62C138FA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7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Selected Scope: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A0E4-F1B3-B921-2FD2-EB1D812063F3}"/>
              </a:ext>
            </a:extLst>
          </p:cNvPr>
          <p:cNvSpPr txBox="1"/>
          <p:nvPr/>
        </p:nvSpPr>
        <p:spPr>
          <a:xfrm>
            <a:off x="2300141" y="1654650"/>
            <a:ext cx="679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Transport Efficiency in Bangladesh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2D18B-43CA-9239-664D-C49F00F714BD}"/>
              </a:ext>
            </a:extLst>
          </p:cNvPr>
          <p:cNvSpPr txBox="1"/>
          <p:nvPr/>
        </p:nvSpPr>
        <p:spPr>
          <a:xfrm>
            <a:off x="838200" y="3429000"/>
            <a:ext cx="554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Problems we are trying to solve: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CE93A-C69D-EA4B-0ED1-445013298C66}"/>
              </a:ext>
            </a:extLst>
          </p:cNvPr>
          <p:cNvSpPr txBox="1"/>
          <p:nvPr/>
        </p:nvSpPr>
        <p:spPr>
          <a:xfrm>
            <a:off x="2300141" y="4249476"/>
            <a:ext cx="7277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Unfair bus 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Unsafe and uncomfortable travelling by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7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EA225-AA21-2B14-828B-D6EDE7FE8D02}"/>
              </a:ext>
            </a:extLst>
          </p:cNvPr>
          <p:cNvSpPr txBox="1"/>
          <p:nvPr/>
        </p:nvSpPr>
        <p:spPr>
          <a:xfrm>
            <a:off x="1036949" y="1352153"/>
            <a:ext cx="63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we plan to solve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7D145-B9BD-D0D3-31F0-6906DEA65D1E}"/>
              </a:ext>
            </a:extLst>
          </p:cNvPr>
          <p:cNvSpPr txBox="1"/>
          <p:nvPr/>
        </p:nvSpPr>
        <p:spPr>
          <a:xfrm>
            <a:off x="2243580" y="2397948"/>
            <a:ext cx="8540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Using an app/RFID for bus 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Using a security camera for monitoring criminal activities and co-operation of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28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7CB66-DA0D-2E67-4F66-3F1672E4593A}"/>
              </a:ext>
            </a:extLst>
          </p:cNvPr>
          <p:cNvSpPr txBox="1"/>
          <p:nvPr/>
        </p:nvSpPr>
        <p:spPr>
          <a:xfrm>
            <a:off x="2318994" y="612742"/>
            <a:ext cx="66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How will our solution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B3260-D9D7-3D5A-C7BC-EB79A444E295}"/>
              </a:ext>
            </a:extLst>
          </p:cNvPr>
          <p:cNvSpPr txBox="1"/>
          <p:nvPr/>
        </p:nvSpPr>
        <p:spPr>
          <a:xfrm>
            <a:off x="1098223" y="2111603"/>
            <a:ext cx="244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Mobile App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3D6F-F8B4-3480-225F-EA29D6926C4C}"/>
              </a:ext>
            </a:extLst>
          </p:cNvPr>
          <p:cNvSpPr txBox="1"/>
          <p:nvPr/>
        </p:nvSpPr>
        <p:spPr>
          <a:xfrm>
            <a:off x="1098223" y="2752626"/>
            <a:ext cx="10539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app for calculating fare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While entering a bus, scan a QR code which will be on the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Scan another QR code when getting out of the bus, it will also be on the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fare will be based on total distance travelled.(2.25 </a:t>
            </a:r>
            <a:r>
              <a:rPr lang="en-US" sz="2400" dirty="0" err="1"/>
              <a:t>tk</a:t>
            </a:r>
            <a:r>
              <a:rPr lang="en-US" sz="2400" dirty="0"/>
              <a:t> per kilometer)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don’t have to pay right away, it’ll be stored in a database, you can also see total fare(Bill) on the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don’t pay your bill within a week you will get one warning, after that your account will be disabled.</a:t>
            </a:r>
          </a:p>
        </p:txBody>
      </p:sp>
    </p:spTree>
    <p:extLst>
      <p:ext uri="{BB962C8B-B14F-4D97-AF65-F5344CB8AC3E}">
        <p14:creationId xmlns:p14="http://schemas.microsoft.com/office/powerpoint/2010/main" val="256616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CB231-43FD-B22D-3A1E-17FBD901C8BC}"/>
              </a:ext>
            </a:extLst>
          </p:cNvPr>
          <p:cNvSpPr txBox="1"/>
          <p:nvPr/>
        </p:nvSpPr>
        <p:spPr>
          <a:xfrm>
            <a:off x="1593129" y="992874"/>
            <a:ext cx="6080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camera will be used to monitor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crime is committed, police can use the footage for investigation.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passenger is not cooperating or is harassing someone, the conductor will push a button which will bookmark the time. Which can later be used for investigation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criminal travels by bus, the police can track where the criminal got off.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33D4F-DE04-7EF8-6881-D8F2477DFA63}"/>
              </a:ext>
            </a:extLst>
          </p:cNvPr>
          <p:cNvSpPr txBox="1"/>
          <p:nvPr/>
        </p:nvSpPr>
        <p:spPr>
          <a:xfrm>
            <a:off x="1593129" y="3842207"/>
            <a:ext cx="5344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scanner machine will be installed in front of the bus.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Passengers will have an RFID card which they can use to scan when getting on the bus and scan again to get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RFID card will have a GPS which will calculate the distance. The data will be stored on the bus and then on the database.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3DD15-4DE1-6FC1-9D3F-0C7FD78E4436}"/>
              </a:ext>
            </a:extLst>
          </p:cNvPr>
          <p:cNvSpPr txBox="1"/>
          <p:nvPr/>
        </p:nvSpPr>
        <p:spPr>
          <a:xfrm>
            <a:off x="886119" y="469654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Security Camera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E42C-7682-77AB-F9D6-66C4DCBECD12}"/>
              </a:ext>
            </a:extLst>
          </p:cNvPr>
          <p:cNvSpPr txBox="1"/>
          <p:nvPr/>
        </p:nvSpPr>
        <p:spPr>
          <a:xfrm>
            <a:off x="886119" y="3371115"/>
            <a:ext cx="290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RFID:</a:t>
            </a:r>
          </a:p>
        </p:txBody>
      </p:sp>
    </p:spTree>
    <p:extLst>
      <p:ext uri="{BB962C8B-B14F-4D97-AF65-F5344CB8AC3E}">
        <p14:creationId xmlns:p14="http://schemas.microsoft.com/office/powerpoint/2010/main" val="573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37261-C63E-9151-7C51-97E047678056}"/>
              </a:ext>
            </a:extLst>
          </p:cNvPr>
          <p:cNvSpPr txBox="1"/>
          <p:nvPr/>
        </p:nvSpPr>
        <p:spPr>
          <a:xfrm>
            <a:off x="3098276" y="3355942"/>
            <a:ext cx="696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It’ll make bus fares more accurate and fair.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It’ll make bus rides more comfortable and safe.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B2A97-3014-A653-CE78-FC3D62E1A5AA}"/>
              </a:ext>
            </a:extLst>
          </p:cNvPr>
          <p:cNvSpPr txBox="1"/>
          <p:nvPr/>
        </p:nvSpPr>
        <p:spPr>
          <a:xfrm>
            <a:off x="791851" y="2533470"/>
            <a:ext cx="757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How our solution will make transport efficient:</a:t>
            </a:r>
          </a:p>
        </p:txBody>
      </p:sp>
    </p:spTree>
    <p:extLst>
      <p:ext uri="{BB962C8B-B14F-4D97-AF65-F5344CB8AC3E}">
        <p14:creationId xmlns:p14="http://schemas.microsoft.com/office/powerpoint/2010/main" val="156880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01DF-D785-9842-96C5-D545E91D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177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HackNSU Season 4</vt:lpstr>
      <vt:lpstr>Team Details</vt:lpstr>
      <vt:lpstr>Selected Scope: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2022-08-19T08:38:13Z</dcterms:created>
  <dcterms:modified xsi:type="dcterms:W3CDTF">2022-08-19T10:24:46Z</dcterms:modified>
</cp:coreProperties>
</file>