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68" r:id="rId5"/>
    <p:sldId id="267" r:id="rId6"/>
    <p:sldId id="270" r:id="rId7"/>
    <p:sldId id="269" r:id="rId8"/>
    <p:sldId id="263" r:id="rId9"/>
    <p:sldId id="278" r:id="rId10"/>
    <p:sldId id="262" r:id="rId11"/>
    <p:sldId id="260" r:id="rId12"/>
    <p:sldId id="271" r:id="rId13"/>
    <p:sldId id="272" r:id="rId14"/>
    <p:sldId id="273" r:id="rId15"/>
    <p:sldId id="274" r:id="rId16"/>
    <p:sldId id="275" r:id="rId17"/>
    <p:sldId id="276" r:id="rId18"/>
    <p:sldId id="277" r:id="rId19"/>
    <p:sldId id="261" r:id="rId20"/>
    <p:sldId id="258" r:id="rId21"/>
    <p:sldId id="265" r:id="rId22"/>
    <p:sldId id="266"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77925-2210-48F3-9355-DD4F2C80EDCE}" v="2" dt="2019-06-09T16:11:16.107"/>
    <p1510:client id="{8D583AC3-6A1F-4A94-87E2-DB286D23FEAF}" v="508" dt="2019-06-09T13:11:47.312"/>
    <p1510:client id="{A8F46AD2-B667-50AD-589E-D1FBAFA966A7}" v="6" dt="2019-06-09T09:08:13.0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4" d="100"/>
          <a:sy n="94" d="100"/>
        </p:scale>
        <p:origin x="24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eri, Hari Charan Yadav" userId="S::hkaveri1s@semo.edu::1f414066-0b52-46b2-8d8c-ef8eb81d73be" providerId="AD" clId="Web-{18B4F4CE-D330-4E93-ABCA-25AD0621C32A}"/>
    <pc:docChg chg="addSld modSld">
      <pc:chgData name="Kaveri, Hari Charan Yadav" userId="S::hkaveri1s@semo.edu::1f414066-0b52-46b2-8d8c-ef8eb81d73be" providerId="AD" clId="Web-{18B4F4CE-D330-4E93-ABCA-25AD0621C32A}" dt="2019-06-08T18:14:02.582" v="22" actId="20577"/>
      <pc:docMkLst>
        <pc:docMk/>
      </pc:docMkLst>
      <pc:sldChg chg="modSp">
        <pc:chgData name="Kaveri, Hari Charan Yadav" userId="S::hkaveri1s@semo.edu::1f414066-0b52-46b2-8d8c-ef8eb81d73be" providerId="AD" clId="Web-{18B4F4CE-D330-4E93-ABCA-25AD0621C32A}" dt="2019-06-08T18:14:00.426" v="20" actId="20577"/>
        <pc:sldMkLst>
          <pc:docMk/>
          <pc:sldMk cId="109857222" sldId="256"/>
        </pc:sldMkLst>
        <pc:spChg chg="mod">
          <ac:chgData name="Kaveri, Hari Charan Yadav" userId="S::hkaveri1s@semo.edu::1f414066-0b52-46b2-8d8c-ef8eb81d73be" providerId="AD" clId="Web-{18B4F4CE-D330-4E93-ABCA-25AD0621C32A}" dt="2019-06-08T18:14:00.426" v="20" actId="20577"/>
          <ac:spMkLst>
            <pc:docMk/>
            <pc:sldMk cId="109857222" sldId="256"/>
            <ac:spMk id="2" creationId="{00000000-0000-0000-0000-000000000000}"/>
          </ac:spMkLst>
        </pc:spChg>
      </pc:sldChg>
      <pc:sldChg chg="new">
        <pc:chgData name="Kaveri, Hari Charan Yadav" userId="S::hkaveri1s@semo.edu::1f414066-0b52-46b2-8d8c-ef8eb81d73be" providerId="AD" clId="Web-{18B4F4CE-D330-4E93-ABCA-25AD0621C32A}" dt="2019-06-08T17:59:17.725" v="17"/>
        <pc:sldMkLst>
          <pc:docMk/>
          <pc:sldMk cId="1050631372" sldId="257"/>
        </pc:sldMkLst>
      </pc:sldChg>
      <pc:sldChg chg="new">
        <pc:chgData name="Kaveri, Hari Charan Yadav" userId="S::hkaveri1s@semo.edu::1f414066-0b52-46b2-8d8c-ef8eb81d73be" providerId="AD" clId="Web-{18B4F4CE-D330-4E93-ABCA-25AD0621C32A}" dt="2019-06-08T17:59:22.850" v="18"/>
        <pc:sldMkLst>
          <pc:docMk/>
          <pc:sldMk cId="2728541292" sldId="258"/>
        </pc:sldMkLst>
      </pc:sldChg>
      <pc:sldChg chg="new">
        <pc:chgData name="Kaveri, Hari Charan Yadav" userId="S::hkaveri1s@semo.edu::1f414066-0b52-46b2-8d8c-ef8eb81d73be" providerId="AD" clId="Web-{18B4F4CE-D330-4E93-ABCA-25AD0621C32A}" dt="2019-06-08T17:59:32.412" v="19"/>
        <pc:sldMkLst>
          <pc:docMk/>
          <pc:sldMk cId="713568229" sldId="259"/>
        </pc:sldMkLst>
      </pc:sldChg>
    </pc:docChg>
  </pc:docChgLst>
  <pc:docChgLst>
    <pc:chgData name="hari charan yadav kaveri" userId="4cfd54329c2b780c" providerId="LiveId" clId="{08E77925-2210-48F3-9355-DD4F2C80EDCE}"/>
    <pc:docChg chg="modSld">
      <pc:chgData name="hari charan yadav kaveri" userId="4cfd54329c2b780c" providerId="LiveId" clId="{08E77925-2210-48F3-9355-DD4F2C80EDCE}" dt="2019-06-09T16:11:16.106" v="3" actId="1036"/>
      <pc:docMkLst>
        <pc:docMk/>
      </pc:docMkLst>
      <pc:sldChg chg="modSp">
        <pc:chgData name="hari charan yadav kaveri" userId="4cfd54329c2b780c" providerId="LiveId" clId="{08E77925-2210-48F3-9355-DD4F2C80EDCE}" dt="2019-06-09T16:11:16.106" v="3" actId="1036"/>
        <pc:sldMkLst>
          <pc:docMk/>
          <pc:sldMk cId="3901199283" sldId="264"/>
        </pc:sldMkLst>
        <pc:graphicFrameChg chg="mod">
          <ac:chgData name="hari charan yadav kaveri" userId="4cfd54329c2b780c" providerId="LiveId" clId="{08E77925-2210-48F3-9355-DD4F2C80EDCE}" dt="2019-06-09T16:11:16.106" v="3" actId="1036"/>
          <ac:graphicFrameMkLst>
            <pc:docMk/>
            <pc:sldMk cId="3901199283" sldId="264"/>
            <ac:graphicFrameMk id="5" creationId="{6A0D5401-160E-4D7C-9966-B8C5CE018BB4}"/>
          </ac:graphicFrameMkLst>
        </pc:graphicFrameChg>
      </pc:sldChg>
      <pc:sldChg chg="modSp">
        <pc:chgData name="hari charan yadav kaveri" userId="4cfd54329c2b780c" providerId="LiveId" clId="{08E77925-2210-48F3-9355-DD4F2C80EDCE}" dt="2019-06-09T14:41:33.978" v="1" actId="1036"/>
        <pc:sldMkLst>
          <pc:docMk/>
          <pc:sldMk cId="1041062521" sldId="270"/>
        </pc:sldMkLst>
        <pc:picChg chg="mod">
          <ac:chgData name="hari charan yadav kaveri" userId="4cfd54329c2b780c" providerId="LiveId" clId="{08E77925-2210-48F3-9355-DD4F2C80EDCE}" dt="2019-06-09T14:41:33.978" v="1" actId="1036"/>
          <ac:picMkLst>
            <pc:docMk/>
            <pc:sldMk cId="1041062521" sldId="270"/>
            <ac:picMk id="4" creationId="{DE7C3B00-A4DE-4241-90D5-49AEB641797D}"/>
          </ac:picMkLst>
        </pc:picChg>
      </pc:sldChg>
    </pc:docChg>
  </pc:docChgLst>
  <pc:docChgLst>
    <pc:chgData name="Kaveri, Hari Charan Yadav" userId="1f414066-0b52-46b2-8d8c-ef8eb81d73be" providerId="ADAL" clId="{8D583AC3-6A1F-4A94-87E2-DB286D23FEAF}"/>
    <pc:docChg chg="undo custSel mod addSld delSld modSld sldOrd">
      <pc:chgData name="Kaveri, Hari Charan Yadav" userId="1f414066-0b52-46b2-8d8c-ef8eb81d73be" providerId="ADAL" clId="{8D583AC3-6A1F-4A94-87E2-DB286D23FEAF}" dt="2019-06-09T13:11:47.312" v="2896" actId="1035"/>
      <pc:docMkLst>
        <pc:docMk/>
      </pc:docMkLst>
      <pc:sldChg chg="addSp delSp modSp mod setBg setClrOvrMap delDesignElem">
        <pc:chgData name="Kaveri, Hari Charan Yadav" userId="1f414066-0b52-46b2-8d8c-ef8eb81d73be" providerId="ADAL" clId="{8D583AC3-6A1F-4A94-87E2-DB286D23FEAF}" dt="2019-06-09T13:08:53.797" v="2869"/>
        <pc:sldMkLst>
          <pc:docMk/>
          <pc:sldMk cId="109857222" sldId="256"/>
        </pc:sldMkLst>
        <pc:spChg chg="mod">
          <ac:chgData name="Kaveri, Hari Charan Yadav" userId="1f414066-0b52-46b2-8d8c-ef8eb81d73be" providerId="ADAL" clId="{8D583AC3-6A1F-4A94-87E2-DB286D23FEAF}" dt="2019-06-09T11:16:11.942" v="2682" actId="27636"/>
          <ac:spMkLst>
            <pc:docMk/>
            <pc:sldMk cId="109857222" sldId="256"/>
            <ac:spMk id="2" creationId="{00000000-0000-0000-0000-000000000000}"/>
          </ac:spMkLst>
        </pc:spChg>
        <pc:spChg chg="mod">
          <ac:chgData name="Kaveri, Hari Charan Yadav" userId="1f414066-0b52-46b2-8d8c-ef8eb81d73be" providerId="ADAL" clId="{8D583AC3-6A1F-4A94-87E2-DB286D23FEAF}" dt="2019-06-09T11:08:45.796" v="2673" actId="20577"/>
          <ac:spMkLst>
            <pc:docMk/>
            <pc:sldMk cId="109857222" sldId="256"/>
            <ac:spMk id="3" creationId="{00000000-0000-0000-0000-000000000000}"/>
          </ac:spMkLst>
        </pc:spChg>
        <pc:spChg chg="add del">
          <ac:chgData name="Kaveri, Hari Charan Yadav" userId="1f414066-0b52-46b2-8d8c-ef8eb81d73be" providerId="ADAL" clId="{8D583AC3-6A1F-4A94-87E2-DB286D23FEAF}" dt="2019-06-09T06:46:38.653" v="1246" actId="26606"/>
          <ac:spMkLst>
            <pc:docMk/>
            <pc:sldMk cId="109857222" sldId="256"/>
            <ac:spMk id="8" creationId="{793EF0C2-EE57-40DD-B754-BF1477FABABB}"/>
          </ac:spMkLst>
        </pc:spChg>
        <pc:spChg chg="add del">
          <ac:chgData name="Kaveri, Hari Charan Yadav" userId="1f414066-0b52-46b2-8d8c-ef8eb81d73be" providerId="ADAL" clId="{8D583AC3-6A1F-4A94-87E2-DB286D23FEAF}" dt="2019-06-09T06:46:41.365" v="1248" actId="26606"/>
          <ac:spMkLst>
            <pc:docMk/>
            <pc:sldMk cId="109857222" sldId="256"/>
            <ac:spMk id="11" creationId="{8D70B121-56F4-4848-B38B-182089D909FA}"/>
          </ac:spMkLst>
        </pc:spChg>
        <pc:spChg chg="add del">
          <ac:chgData name="Kaveri, Hari Charan Yadav" userId="1f414066-0b52-46b2-8d8c-ef8eb81d73be" providerId="ADAL" clId="{8D583AC3-6A1F-4A94-87E2-DB286D23FEAF}" dt="2019-06-09T13:08:53.797" v="2869"/>
          <ac:spMkLst>
            <pc:docMk/>
            <pc:sldMk cId="109857222" sldId="256"/>
            <ac:spMk id="13" creationId="{793EF0C2-EE57-40DD-B754-BF1477FABABB}"/>
          </ac:spMkLst>
        </pc:spChg>
        <pc:cxnChg chg="add del">
          <ac:chgData name="Kaveri, Hari Charan Yadav" userId="1f414066-0b52-46b2-8d8c-ef8eb81d73be" providerId="ADAL" clId="{8D583AC3-6A1F-4A94-87E2-DB286D23FEAF}" dt="2019-06-09T06:46:41.365" v="1248" actId="26606"/>
          <ac:cxnSpMkLst>
            <pc:docMk/>
            <pc:sldMk cId="109857222" sldId="256"/>
            <ac:cxnSpMk id="10" creationId="{2D72A2C9-F3CA-4216-8BAD-FA4C970C3C4E}"/>
          </ac:cxnSpMkLst>
        </pc:cxnChg>
      </pc:sldChg>
      <pc:sldChg chg="addSp delSp modSp mod setBg delDesignElem">
        <pc:chgData name="Kaveri, Hari Charan Yadav" userId="1f414066-0b52-46b2-8d8c-ef8eb81d73be" providerId="ADAL" clId="{8D583AC3-6A1F-4A94-87E2-DB286D23FEAF}" dt="2019-06-09T13:08:53.797" v="2869"/>
        <pc:sldMkLst>
          <pc:docMk/>
          <pc:sldMk cId="1050631372" sldId="257"/>
        </pc:sldMkLst>
        <pc:spChg chg="mod">
          <ac:chgData name="Kaveri, Hari Charan Yadav" userId="1f414066-0b52-46b2-8d8c-ef8eb81d73be" providerId="ADAL" clId="{8D583AC3-6A1F-4A94-87E2-DB286D23FEAF}" dt="2019-06-09T11:06:13.360" v="2651" actId="255"/>
          <ac:spMkLst>
            <pc:docMk/>
            <pc:sldMk cId="1050631372" sldId="257"/>
            <ac:spMk id="2" creationId="{C9AE2729-D7CF-405D-A3B2-6DD18F8EE968}"/>
          </ac:spMkLst>
        </pc:spChg>
        <pc:spChg chg="mod ord">
          <ac:chgData name="Kaveri, Hari Charan Yadav" userId="1f414066-0b52-46b2-8d8c-ef8eb81d73be" providerId="ADAL" clId="{8D583AC3-6A1F-4A94-87E2-DB286D23FEAF}" dt="2019-06-09T11:07:25.327" v="2658" actId="20577"/>
          <ac:spMkLst>
            <pc:docMk/>
            <pc:sldMk cId="1050631372" sldId="257"/>
            <ac:spMk id="3" creationId="{8F2CAF08-57F1-46A0-A43D-8EBEF21C5000}"/>
          </ac:spMkLst>
        </pc:spChg>
        <pc:spChg chg="add del">
          <ac:chgData name="Kaveri, Hari Charan Yadav" userId="1f414066-0b52-46b2-8d8c-ef8eb81d73be" providerId="ADAL" clId="{8D583AC3-6A1F-4A94-87E2-DB286D23FEAF}" dt="2019-06-09T06:51:28.905" v="1252" actId="26606"/>
          <ac:spMkLst>
            <pc:docMk/>
            <pc:sldMk cId="1050631372" sldId="257"/>
            <ac:spMk id="10" creationId="{F56F5174-31D9-4DBB-AAB7-A1FD7BDB1352}"/>
          </ac:spMkLst>
        </pc:spChg>
        <pc:spChg chg="add del">
          <ac:chgData name="Kaveri, Hari Charan Yadav" userId="1f414066-0b52-46b2-8d8c-ef8eb81d73be" providerId="ADAL" clId="{8D583AC3-6A1F-4A94-87E2-DB286D23FEAF}" dt="2019-06-09T06:51:28.905" v="1252" actId="26606"/>
          <ac:spMkLst>
            <pc:docMk/>
            <pc:sldMk cId="1050631372" sldId="257"/>
            <ac:spMk id="14" creationId="{F9A95BEE-6BB1-4A28-A8E6-A34B2E42EF87}"/>
          </ac:spMkLst>
        </pc:spChg>
        <pc:spChg chg="add del">
          <ac:chgData name="Kaveri, Hari Charan Yadav" userId="1f414066-0b52-46b2-8d8c-ef8eb81d73be" providerId="ADAL" clId="{8D583AC3-6A1F-4A94-87E2-DB286D23FEAF}" dt="2019-06-09T06:51:36.264" v="1254" actId="26606"/>
          <ac:spMkLst>
            <pc:docMk/>
            <pc:sldMk cId="1050631372" sldId="257"/>
            <ac:spMk id="16" creationId="{867D4867-5BA7-4462-B2F6-A23F4A622AA7}"/>
          </ac:spMkLst>
        </pc:spChg>
        <pc:spChg chg="add del">
          <ac:chgData name="Kaveri, Hari Charan Yadav" userId="1f414066-0b52-46b2-8d8c-ef8eb81d73be" providerId="ADAL" clId="{8D583AC3-6A1F-4A94-87E2-DB286D23FEAF}" dt="2019-06-09T13:08:53.797" v="2869"/>
          <ac:spMkLst>
            <pc:docMk/>
            <pc:sldMk cId="1050631372" sldId="257"/>
            <ac:spMk id="18" creationId="{F56F5174-31D9-4DBB-AAB7-A1FD7BDB1352}"/>
          </ac:spMkLst>
        </pc:spChg>
        <pc:spChg chg="add del">
          <ac:chgData name="Kaveri, Hari Charan Yadav" userId="1f414066-0b52-46b2-8d8c-ef8eb81d73be" providerId="ADAL" clId="{8D583AC3-6A1F-4A94-87E2-DB286D23FEAF}" dt="2019-06-09T13:08:53.797" v="2869"/>
          <ac:spMkLst>
            <pc:docMk/>
            <pc:sldMk cId="1050631372" sldId="257"/>
            <ac:spMk id="20" creationId="{F9A95BEE-6BB1-4A28-A8E6-A34B2E42EF87}"/>
          </ac:spMkLst>
        </pc:spChg>
        <pc:picChg chg="add mod">
          <ac:chgData name="Kaveri, Hari Charan Yadav" userId="1f414066-0b52-46b2-8d8c-ef8eb81d73be" providerId="ADAL" clId="{8D583AC3-6A1F-4A94-87E2-DB286D23FEAF}" dt="2019-06-09T11:07:44.483" v="2659" actId="1035"/>
          <ac:picMkLst>
            <pc:docMk/>
            <pc:sldMk cId="1050631372" sldId="257"/>
            <ac:picMk id="5" creationId="{06F8804F-DF15-4E8F-9E72-0EFF7210B2C9}"/>
          </ac:picMkLst>
        </pc:picChg>
        <pc:picChg chg="add del">
          <ac:chgData name="Kaveri, Hari Charan Yadav" userId="1f414066-0b52-46b2-8d8c-ef8eb81d73be" providerId="ADAL" clId="{8D583AC3-6A1F-4A94-87E2-DB286D23FEAF}" dt="2019-06-09T06:51:28.905" v="1252" actId="26606"/>
          <ac:picMkLst>
            <pc:docMk/>
            <pc:sldMk cId="1050631372" sldId="257"/>
            <ac:picMk id="12" creationId="{AE113210-7872-481A-ADE6-3A05CCAF5EB2}"/>
          </ac:picMkLst>
        </pc:picChg>
        <pc:picChg chg="add del">
          <ac:chgData name="Kaveri, Hari Charan Yadav" userId="1f414066-0b52-46b2-8d8c-ef8eb81d73be" providerId="ADAL" clId="{8D583AC3-6A1F-4A94-87E2-DB286D23FEAF}" dt="2019-06-09T13:08:53.797" v="2869"/>
          <ac:picMkLst>
            <pc:docMk/>
            <pc:sldMk cId="1050631372" sldId="257"/>
            <ac:picMk id="19" creationId="{AE113210-7872-481A-ADE6-3A05CCAF5EB2}"/>
          </ac:picMkLst>
        </pc:picChg>
        <pc:picChg chg="add del mod">
          <ac:chgData name="Kaveri, Hari Charan Yadav" userId="1f414066-0b52-46b2-8d8c-ef8eb81d73be" providerId="ADAL" clId="{8D583AC3-6A1F-4A94-87E2-DB286D23FEAF}" dt="2019-06-09T03:18:17.259" v="528"/>
          <ac:picMkLst>
            <pc:docMk/>
            <pc:sldMk cId="1050631372" sldId="257"/>
            <ac:picMk id="1026" creationId="{A73236BF-E139-498E-A50C-D7A092184CAE}"/>
          </ac:picMkLst>
        </pc:picChg>
        <pc:picChg chg="add del">
          <ac:chgData name="Kaveri, Hari Charan Yadav" userId="1f414066-0b52-46b2-8d8c-ef8eb81d73be" providerId="ADAL" clId="{8D583AC3-6A1F-4A94-87E2-DB286D23FEAF}" dt="2019-06-09T05:16:05.459" v="1123"/>
          <ac:picMkLst>
            <pc:docMk/>
            <pc:sldMk cId="1050631372" sldId="257"/>
            <ac:picMk id="1028" creationId="{66F0609E-838B-4297-B42A-4947059733D8}"/>
          </ac:picMkLst>
        </pc:picChg>
      </pc:sldChg>
      <pc:sldChg chg="addSp delSp modSp mod setBg delDesignElem">
        <pc:chgData name="Kaveri, Hari Charan Yadav" userId="1f414066-0b52-46b2-8d8c-ef8eb81d73be" providerId="ADAL" clId="{8D583AC3-6A1F-4A94-87E2-DB286D23FEAF}" dt="2019-06-09T13:08:53.797" v="2869"/>
        <pc:sldMkLst>
          <pc:docMk/>
          <pc:sldMk cId="2728541292" sldId="258"/>
        </pc:sldMkLst>
        <pc:spChg chg="mod">
          <ac:chgData name="Kaveri, Hari Charan Yadav" userId="1f414066-0b52-46b2-8d8c-ef8eb81d73be" providerId="ADAL" clId="{8D583AC3-6A1F-4A94-87E2-DB286D23FEAF}" dt="2019-06-09T10:56:23.215" v="2561" actId="255"/>
          <ac:spMkLst>
            <pc:docMk/>
            <pc:sldMk cId="2728541292" sldId="258"/>
            <ac:spMk id="2" creationId="{90C4B21A-B065-4E0C-9CB7-3D354E0FF876}"/>
          </ac:spMkLst>
        </pc:spChg>
        <pc:spChg chg="mod">
          <ac:chgData name="Kaveri, Hari Charan Yadav" userId="1f414066-0b52-46b2-8d8c-ef8eb81d73be" providerId="ADAL" clId="{8D583AC3-6A1F-4A94-87E2-DB286D23FEAF}" dt="2019-06-09T10:51:30.828" v="2557" actId="2711"/>
          <ac:spMkLst>
            <pc:docMk/>
            <pc:sldMk cId="2728541292" sldId="258"/>
            <ac:spMk id="3" creationId="{0B4D7079-FA16-4F2E-98FF-3C960E0BBBCE}"/>
          </ac:spMkLst>
        </pc:spChg>
        <pc:spChg chg="add del">
          <ac:chgData name="Kaveri, Hari Charan Yadav" userId="1f414066-0b52-46b2-8d8c-ef8eb81d73be" providerId="ADAL" clId="{8D583AC3-6A1F-4A94-87E2-DB286D23FEAF}" dt="2019-06-09T10:50:04.454" v="2555" actId="26606"/>
          <ac:spMkLst>
            <pc:docMk/>
            <pc:sldMk cId="2728541292" sldId="258"/>
            <ac:spMk id="8" creationId="{C66F2F30-5DC0-44A0-BFA6-E12F46ED16DA}"/>
          </ac:spMkLst>
        </pc:spChg>
        <pc:spChg chg="add del">
          <ac:chgData name="Kaveri, Hari Charan Yadav" userId="1f414066-0b52-46b2-8d8c-ef8eb81d73be" providerId="ADAL" clId="{8D583AC3-6A1F-4A94-87E2-DB286D23FEAF}" dt="2019-06-09T10:50:04.454" v="2555" actId="26606"/>
          <ac:spMkLst>
            <pc:docMk/>
            <pc:sldMk cId="2728541292" sldId="258"/>
            <ac:spMk id="10" creationId="{85872F57-7F42-4F97-8391-DDC8D0054C03}"/>
          </ac:spMkLst>
        </pc:spChg>
        <pc:spChg chg="add del">
          <ac:chgData name="Kaveri, Hari Charan Yadav" userId="1f414066-0b52-46b2-8d8c-ef8eb81d73be" providerId="ADAL" clId="{8D583AC3-6A1F-4A94-87E2-DB286D23FEAF}" dt="2019-06-09T10:50:04.454" v="2555" actId="26606"/>
          <ac:spMkLst>
            <pc:docMk/>
            <pc:sldMk cId="2728541292" sldId="258"/>
            <ac:spMk id="12" creationId="{04DC2037-48A0-4F22-B9D4-8EAEBC780AB4}"/>
          </ac:spMkLst>
        </pc:spChg>
        <pc:spChg chg="add del">
          <ac:chgData name="Kaveri, Hari Charan Yadav" userId="1f414066-0b52-46b2-8d8c-ef8eb81d73be" providerId="ADAL" clId="{8D583AC3-6A1F-4A94-87E2-DB286D23FEAF}" dt="2019-06-09T10:50:04.454" v="2555" actId="26606"/>
          <ac:spMkLst>
            <pc:docMk/>
            <pc:sldMk cId="2728541292" sldId="258"/>
            <ac:spMk id="14" creationId="{0006CBFD-ADA0-43D1-9332-9C34CA1C76ED}"/>
          </ac:spMkLst>
        </pc:spChg>
        <pc:spChg chg="add del">
          <ac:chgData name="Kaveri, Hari Charan Yadav" userId="1f414066-0b52-46b2-8d8c-ef8eb81d73be" providerId="ADAL" clId="{8D583AC3-6A1F-4A94-87E2-DB286D23FEAF}" dt="2019-06-09T10:50:04.454" v="2555" actId="26606"/>
          <ac:spMkLst>
            <pc:docMk/>
            <pc:sldMk cId="2728541292" sldId="258"/>
            <ac:spMk id="16" creationId="{2B931666-F28F-45F3-A074-66D2272D580B}"/>
          </ac:spMkLst>
        </pc:spChg>
        <pc:spChg chg="add del">
          <ac:chgData name="Kaveri, Hari Charan Yadav" userId="1f414066-0b52-46b2-8d8c-ef8eb81d73be" providerId="ADAL" clId="{8D583AC3-6A1F-4A94-87E2-DB286D23FEAF}" dt="2019-06-09T13:08:53.797" v="2869"/>
          <ac:spMkLst>
            <pc:docMk/>
            <pc:sldMk cId="2728541292" sldId="258"/>
            <ac:spMk id="23" creationId="{59A309A7-1751-4ABE-A3C1-EEC40366AD89}"/>
          </ac:spMkLst>
        </pc:spChg>
        <pc:spChg chg="add del">
          <ac:chgData name="Kaveri, Hari Charan Yadav" userId="1f414066-0b52-46b2-8d8c-ef8eb81d73be" providerId="ADAL" clId="{8D583AC3-6A1F-4A94-87E2-DB286D23FEAF}" dt="2019-06-09T13:08:53.797" v="2869"/>
          <ac:spMkLst>
            <pc:docMk/>
            <pc:sldMk cId="2728541292" sldId="258"/>
            <ac:spMk id="25" creationId="{967D8EB6-EAE1-4F9C-B398-83321E287204}"/>
          </ac:spMkLst>
        </pc:spChg>
        <pc:picChg chg="add">
          <ac:chgData name="Kaveri, Hari Charan Yadav" userId="1f414066-0b52-46b2-8d8c-ef8eb81d73be" providerId="ADAL" clId="{8D583AC3-6A1F-4A94-87E2-DB286D23FEAF}" dt="2019-06-09T10:50:04.454" v="2555" actId="26606"/>
          <ac:picMkLst>
            <pc:docMk/>
            <pc:sldMk cId="2728541292" sldId="258"/>
            <ac:picMk id="20" creationId="{83243141-713E-43E7-9B05-B7BEBF3941C8}"/>
          </ac:picMkLst>
        </pc:picChg>
      </pc:sldChg>
      <pc:sldChg chg="del">
        <pc:chgData name="Kaveri, Hari Charan Yadav" userId="1f414066-0b52-46b2-8d8c-ef8eb81d73be" providerId="ADAL" clId="{8D583AC3-6A1F-4A94-87E2-DB286D23FEAF}" dt="2019-06-08T18:33:55.406" v="476" actId="2696"/>
        <pc:sldMkLst>
          <pc:docMk/>
          <pc:sldMk cId="713568229" sldId="259"/>
        </pc:sldMkLst>
      </pc:sldChg>
      <pc:sldChg chg="addSp delSp modSp add mod ord setBg delDesignElem">
        <pc:chgData name="Kaveri, Hari Charan Yadav" userId="1f414066-0b52-46b2-8d8c-ef8eb81d73be" providerId="ADAL" clId="{8D583AC3-6A1F-4A94-87E2-DB286D23FEAF}" dt="2019-06-09T13:08:53.797" v="2869"/>
        <pc:sldMkLst>
          <pc:docMk/>
          <pc:sldMk cId="1319006478" sldId="260"/>
        </pc:sldMkLst>
        <pc:spChg chg="mod">
          <ac:chgData name="Kaveri, Hari Charan Yadav" userId="1f414066-0b52-46b2-8d8c-ef8eb81d73be" providerId="ADAL" clId="{8D583AC3-6A1F-4A94-87E2-DB286D23FEAF}" dt="2019-06-09T13:08:51.335" v="2867"/>
          <ac:spMkLst>
            <pc:docMk/>
            <pc:sldMk cId="1319006478" sldId="260"/>
            <ac:spMk id="2" creationId="{E50DD17A-BAA3-4499-B0FE-17103F88D8C0}"/>
          </ac:spMkLst>
        </pc:spChg>
        <pc:spChg chg="add del mod">
          <ac:chgData name="Kaveri, Hari Charan Yadav" userId="1f414066-0b52-46b2-8d8c-ef8eb81d73be" providerId="ADAL" clId="{8D583AC3-6A1F-4A94-87E2-DB286D23FEAF}" dt="2019-06-09T10:47:12.922" v="2535" actId="26606"/>
          <ac:spMkLst>
            <pc:docMk/>
            <pc:sldMk cId="1319006478" sldId="260"/>
            <ac:spMk id="3" creationId="{08066745-40C2-44AD-B4ED-E8A4D0F749A9}"/>
          </ac:spMkLst>
        </pc:spChg>
        <pc:spChg chg="add del">
          <ac:chgData name="Kaveri, Hari Charan Yadav" userId="1f414066-0b52-46b2-8d8c-ef8eb81d73be" providerId="ADAL" clId="{8D583AC3-6A1F-4A94-87E2-DB286D23FEAF}" dt="2019-06-09T10:47:04.841" v="2532" actId="26606"/>
          <ac:spMkLst>
            <pc:docMk/>
            <pc:sldMk cId="1319006478" sldId="260"/>
            <ac:spMk id="8" creationId="{8D70B121-56F4-4848-B38B-182089D909FA}"/>
          </ac:spMkLst>
        </pc:spChg>
        <pc:spChg chg="add del">
          <ac:chgData name="Kaveri, Hari Charan Yadav" userId="1f414066-0b52-46b2-8d8c-ef8eb81d73be" providerId="ADAL" clId="{8D583AC3-6A1F-4A94-87E2-DB286D23FEAF}" dt="2019-06-09T10:47:12.846" v="2534" actId="26606"/>
          <ac:spMkLst>
            <pc:docMk/>
            <pc:sldMk cId="1319006478" sldId="260"/>
            <ac:spMk id="13" creationId="{08E89D5E-1885-4160-AC77-CC471DD1D0DB}"/>
          </ac:spMkLst>
        </pc:spChg>
        <pc:spChg chg="add mod">
          <ac:chgData name="Kaveri, Hari Charan Yadav" userId="1f414066-0b52-46b2-8d8c-ef8eb81d73be" providerId="ADAL" clId="{8D583AC3-6A1F-4A94-87E2-DB286D23FEAF}" dt="2019-06-09T13:08:51.335" v="2867"/>
          <ac:spMkLst>
            <pc:docMk/>
            <pc:sldMk cId="1319006478" sldId="260"/>
            <ac:spMk id="15" creationId="{08066745-40C2-44AD-B4ED-E8A4D0F749A9}"/>
          </ac:spMkLst>
        </pc:spChg>
        <pc:spChg chg="add del">
          <ac:chgData name="Kaveri, Hari Charan Yadav" userId="1f414066-0b52-46b2-8d8c-ef8eb81d73be" providerId="ADAL" clId="{8D583AC3-6A1F-4A94-87E2-DB286D23FEAF}" dt="2019-06-09T13:08:53.797" v="2869"/>
          <ac:spMkLst>
            <pc:docMk/>
            <pc:sldMk cId="1319006478" sldId="260"/>
            <ac:spMk id="16" creationId="{59A309A7-1751-4ABE-A3C1-EEC40366AD89}"/>
          </ac:spMkLst>
        </pc:spChg>
        <pc:spChg chg="add del">
          <ac:chgData name="Kaveri, Hari Charan Yadav" userId="1f414066-0b52-46b2-8d8c-ef8eb81d73be" providerId="ADAL" clId="{8D583AC3-6A1F-4A94-87E2-DB286D23FEAF}" dt="2019-06-09T13:08:53.797" v="2869"/>
          <ac:spMkLst>
            <pc:docMk/>
            <pc:sldMk cId="1319006478" sldId="260"/>
            <ac:spMk id="17" creationId="{967D8EB6-EAE1-4F9C-B398-83321E287204}"/>
          </ac:spMkLst>
        </pc:spChg>
        <pc:graphicFrameChg chg="add del">
          <ac:chgData name="Kaveri, Hari Charan Yadav" userId="1f414066-0b52-46b2-8d8c-ef8eb81d73be" providerId="ADAL" clId="{8D583AC3-6A1F-4A94-87E2-DB286D23FEAF}" dt="2019-06-09T10:47:12.846" v="2534" actId="26606"/>
          <ac:graphicFrameMkLst>
            <pc:docMk/>
            <pc:sldMk cId="1319006478" sldId="260"/>
            <ac:graphicFrameMk id="5" creationId="{897E2FF9-81DA-4062-B3F7-BC6F821A5744}"/>
          </ac:graphicFrameMkLst>
        </pc:graphicFrameChg>
        <pc:picChg chg="add">
          <ac:chgData name="Kaveri, Hari Charan Yadav" userId="1f414066-0b52-46b2-8d8c-ef8eb81d73be" providerId="ADAL" clId="{8D583AC3-6A1F-4A94-87E2-DB286D23FEAF}" dt="2019-06-09T10:47:12.922" v="2535" actId="26606"/>
          <ac:picMkLst>
            <pc:docMk/>
            <pc:sldMk cId="1319006478" sldId="260"/>
            <ac:picMk id="7" creationId="{44F32AB9-C7EF-4340-BEB6-B167D2A9B40C}"/>
          </ac:picMkLst>
        </pc:picChg>
        <pc:cxnChg chg="add del">
          <ac:chgData name="Kaveri, Hari Charan Yadav" userId="1f414066-0b52-46b2-8d8c-ef8eb81d73be" providerId="ADAL" clId="{8D583AC3-6A1F-4A94-87E2-DB286D23FEAF}" dt="2019-06-09T10:47:04.841" v="2532" actId="26606"/>
          <ac:cxnSpMkLst>
            <pc:docMk/>
            <pc:sldMk cId="1319006478" sldId="260"/>
            <ac:cxnSpMk id="10" creationId="{2D72A2C9-F3CA-4216-8BAD-FA4C970C3C4E}"/>
          </ac:cxnSpMkLst>
        </pc:cxnChg>
        <pc:cxnChg chg="add del">
          <ac:chgData name="Kaveri, Hari Charan Yadav" userId="1f414066-0b52-46b2-8d8c-ef8eb81d73be" providerId="ADAL" clId="{8D583AC3-6A1F-4A94-87E2-DB286D23FEAF}" dt="2019-06-09T10:47:12.846" v="2534" actId="26606"/>
          <ac:cxnSpMkLst>
            <pc:docMk/>
            <pc:sldMk cId="1319006478" sldId="260"/>
            <ac:cxnSpMk id="12" creationId="{550D2BD1-98F9-412D-905B-3A843EF4078B}"/>
          </ac:cxnSpMkLst>
        </pc:cxnChg>
      </pc:sldChg>
      <pc:sldChg chg="addSp delSp modSp add mod ord setBg delDesignElem">
        <pc:chgData name="Kaveri, Hari Charan Yadav" userId="1f414066-0b52-46b2-8d8c-ef8eb81d73be" providerId="ADAL" clId="{8D583AC3-6A1F-4A94-87E2-DB286D23FEAF}" dt="2019-06-09T13:08:53.797" v="2869"/>
        <pc:sldMkLst>
          <pc:docMk/>
          <pc:sldMk cId="3687147441" sldId="261"/>
        </pc:sldMkLst>
        <pc:spChg chg="mod">
          <ac:chgData name="Kaveri, Hari Charan Yadav" userId="1f414066-0b52-46b2-8d8c-ef8eb81d73be" providerId="ADAL" clId="{8D583AC3-6A1F-4A94-87E2-DB286D23FEAF}" dt="2019-06-09T10:57:23.658" v="2563" actId="26606"/>
          <ac:spMkLst>
            <pc:docMk/>
            <pc:sldMk cId="3687147441" sldId="261"/>
            <ac:spMk id="2" creationId="{F431BED6-0800-47F5-8C3D-EDCACC28AB96}"/>
          </ac:spMkLst>
        </pc:spChg>
        <pc:spChg chg="mod">
          <ac:chgData name="Kaveri, Hari Charan Yadav" userId="1f414066-0b52-46b2-8d8c-ef8eb81d73be" providerId="ADAL" clId="{8D583AC3-6A1F-4A94-87E2-DB286D23FEAF}" dt="2019-06-09T10:57:23.658" v="2563" actId="26606"/>
          <ac:spMkLst>
            <pc:docMk/>
            <pc:sldMk cId="3687147441" sldId="261"/>
            <ac:spMk id="3" creationId="{18D0BB88-D2AD-4BB9-9B92-5EB0625104FE}"/>
          </ac:spMkLst>
        </pc:spChg>
        <pc:spChg chg="add del">
          <ac:chgData name="Kaveri, Hari Charan Yadav" userId="1f414066-0b52-46b2-8d8c-ef8eb81d73be" providerId="ADAL" clId="{8D583AC3-6A1F-4A94-87E2-DB286D23FEAF}" dt="2019-06-09T13:08:53.797" v="2869"/>
          <ac:spMkLst>
            <pc:docMk/>
            <pc:sldMk cId="3687147441" sldId="261"/>
            <ac:spMk id="8" creationId="{8D70B121-56F4-4848-B38B-182089D909FA}"/>
          </ac:spMkLst>
        </pc:spChg>
        <pc:cxnChg chg="add del">
          <ac:chgData name="Kaveri, Hari Charan Yadav" userId="1f414066-0b52-46b2-8d8c-ef8eb81d73be" providerId="ADAL" clId="{8D583AC3-6A1F-4A94-87E2-DB286D23FEAF}" dt="2019-06-09T13:08:53.797" v="2869"/>
          <ac:cxnSpMkLst>
            <pc:docMk/>
            <pc:sldMk cId="3687147441" sldId="261"/>
            <ac:cxnSpMk id="10" creationId="{2D72A2C9-F3CA-4216-8BAD-FA4C970C3C4E}"/>
          </ac:cxnSpMkLst>
        </pc:cxnChg>
      </pc:sldChg>
      <pc:sldChg chg="addSp delSp modSp add mod setBg delDesignElem">
        <pc:chgData name="Kaveri, Hari Charan Yadav" userId="1f414066-0b52-46b2-8d8c-ef8eb81d73be" providerId="ADAL" clId="{8D583AC3-6A1F-4A94-87E2-DB286D23FEAF}" dt="2019-06-09T13:08:53.797" v="2869"/>
        <pc:sldMkLst>
          <pc:docMk/>
          <pc:sldMk cId="3985300415" sldId="262"/>
        </pc:sldMkLst>
        <pc:spChg chg="mod">
          <ac:chgData name="Kaveri, Hari Charan Yadav" userId="1f414066-0b52-46b2-8d8c-ef8eb81d73be" providerId="ADAL" clId="{8D583AC3-6A1F-4A94-87E2-DB286D23FEAF}" dt="2019-06-09T09:02:53.549" v="1442" actId="20577"/>
          <ac:spMkLst>
            <pc:docMk/>
            <pc:sldMk cId="3985300415" sldId="262"/>
            <ac:spMk id="2" creationId="{733EDED8-4A47-4DC9-A389-C57781A0764A}"/>
          </ac:spMkLst>
        </pc:spChg>
        <pc:spChg chg="del mod">
          <ac:chgData name="Kaveri, Hari Charan Yadav" userId="1f414066-0b52-46b2-8d8c-ef8eb81d73be" providerId="ADAL" clId="{8D583AC3-6A1F-4A94-87E2-DB286D23FEAF}" dt="2019-06-09T08:45:46.775" v="1397" actId="26606"/>
          <ac:spMkLst>
            <pc:docMk/>
            <pc:sldMk cId="3985300415" sldId="262"/>
            <ac:spMk id="3" creationId="{2B21E226-6A43-436F-BFAF-C8F5F9439911}"/>
          </ac:spMkLst>
        </pc:spChg>
        <pc:spChg chg="add del">
          <ac:chgData name="Kaveri, Hari Charan Yadav" userId="1f414066-0b52-46b2-8d8c-ef8eb81d73be" providerId="ADAL" clId="{8D583AC3-6A1F-4A94-87E2-DB286D23FEAF}" dt="2019-06-09T09:02:32.916" v="1440" actId="26606"/>
          <ac:spMkLst>
            <pc:docMk/>
            <pc:sldMk cId="3985300415" sldId="262"/>
            <ac:spMk id="10" creationId="{46C2E80F-49A6-4372-B103-219D417A55ED}"/>
          </ac:spMkLst>
        </pc:spChg>
        <pc:spChg chg="add del">
          <ac:chgData name="Kaveri, Hari Charan Yadav" userId="1f414066-0b52-46b2-8d8c-ef8eb81d73be" providerId="ADAL" clId="{8D583AC3-6A1F-4A94-87E2-DB286D23FEAF}" dt="2019-06-09T09:02:32.814" v="1439" actId="26606"/>
          <ac:spMkLst>
            <pc:docMk/>
            <pc:sldMk cId="3985300415" sldId="262"/>
            <ac:spMk id="15" creationId="{42A5316D-ED2F-4F89-B4B4-8D9240B1A348}"/>
          </ac:spMkLst>
        </pc:spChg>
        <pc:spChg chg="add del">
          <ac:chgData name="Kaveri, Hari Charan Yadav" userId="1f414066-0b52-46b2-8d8c-ef8eb81d73be" providerId="ADAL" clId="{8D583AC3-6A1F-4A94-87E2-DB286D23FEAF}" dt="2019-06-09T13:08:53.797" v="2869"/>
          <ac:spMkLst>
            <pc:docMk/>
            <pc:sldMk cId="3985300415" sldId="262"/>
            <ac:spMk id="17" creationId="{867D4867-5BA7-4462-B2F6-A23F4A622AA7}"/>
          </ac:spMkLst>
        </pc:spChg>
        <pc:graphicFrameChg chg="add mod ord modGraphic">
          <ac:chgData name="Kaveri, Hari Charan Yadav" userId="1f414066-0b52-46b2-8d8c-ef8eb81d73be" providerId="ADAL" clId="{8D583AC3-6A1F-4A94-87E2-DB286D23FEAF}" dt="2019-06-09T11:24:14.138" v="2692" actId="2711"/>
          <ac:graphicFrameMkLst>
            <pc:docMk/>
            <pc:sldMk cId="3985300415" sldId="262"/>
            <ac:graphicFrameMk id="5" creationId="{552E5000-6017-49BD-81C4-698AD01714E3}"/>
          </ac:graphicFrameMkLst>
        </pc:graphicFrameChg>
        <pc:picChg chg="add mod">
          <ac:chgData name="Kaveri, Hari Charan Yadav" userId="1f414066-0b52-46b2-8d8c-ef8eb81d73be" providerId="ADAL" clId="{8D583AC3-6A1F-4A94-87E2-DB286D23FEAF}" dt="2019-06-09T09:02:32.916" v="1440" actId="26606"/>
          <ac:picMkLst>
            <pc:docMk/>
            <pc:sldMk cId="3985300415" sldId="262"/>
            <ac:picMk id="4" creationId="{44939F26-EC39-46AF-8906-862F69BF6EFE}"/>
          </ac:picMkLst>
        </pc:picChg>
      </pc:sldChg>
      <pc:sldChg chg="addSp delSp modSp add mod setBg delDesignElem">
        <pc:chgData name="Kaveri, Hari Charan Yadav" userId="1f414066-0b52-46b2-8d8c-ef8eb81d73be" providerId="ADAL" clId="{8D583AC3-6A1F-4A94-87E2-DB286D23FEAF}" dt="2019-06-09T13:08:53.797" v="2869"/>
        <pc:sldMkLst>
          <pc:docMk/>
          <pc:sldMk cId="3480003643" sldId="263"/>
        </pc:sldMkLst>
        <pc:spChg chg="mod">
          <ac:chgData name="Kaveri, Hari Charan Yadav" userId="1f414066-0b52-46b2-8d8c-ef8eb81d73be" providerId="ADAL" clId="{8D583AC3-6A1F-4A94-87E2-DB286D23FEAF}" dt="2019-06-09T09:00:02.037" v="1433" actId="26606"/>
          <ac:spMkLst>
            <pc:docMk/>
            <pc:sldMk cId="3480003643" sldId="263"/>
            <ac:spMk id="2" creationId="{8D4D3161-1920-422B-8B5A-365211BF626D}"/>
          </ac:spMkLst>
        </pc:spChg>
        <pc:spChg chg="del mod">
          <ac:chgData name="Kaveri, Hari Charan Yadav" userId="1f414066-0b52-46b2-8d8c-ef8eb81d73be" providerId="ADAL" clId="{8D583AC3-6A1F-4A94-87E2-DB286D23FEAF}" dt="2019-06-09T08:34:08.722" v="1374" actId="26606"/>
          <ac:spMkLst>
            <pc:docMk/>
            <pc:sldMk cId="3480003643" sldId="263"/>
            <ac:spMk id="3" creationId="{2534F20A-CE9F-4614-BF8E-8CAA47A874AF}"/>
          </ac:spMkLst>
        </pc:spChg>
        <pc:spChg chg="add del">
          <ac:chgData name="Kaveri, Hari Charan Yadav" userId="1f414066-0b52-46b2-8d8c-ef8eb81d73be" providerId="ADAL" clId="{8D583AC3-6A1F-4A94-87E2-DB286D23FEAF}" dt="2019-06-09T08:46:42.540" v="1400" actId="26606"/>
          <ac:spMkLst>
            <pc:docMk/>
            <pc:sldMk cId="3480003643" sldId="263"/>
            <ac:spMk id="10" creationId="{46C2E80F-49A6-4372-B103-219D417A55ED}"/>
          </ac:spMkLst>
        </pc:spChg>
        <pc:spChg chg="add del">
          <ac:chgData name="Kaveri, Hari Charan Yadav" userId="1f414066-0b52-46b2-8d8c-ef8eb81d73be" providerId="ADAL" clId="{8D583AC3-6A1F-4A94-87E2-DB286D23FEAF}" dt="2019-06-09T08:46:42.437" v="1399" actId="26606"/>
          <ac:spMkLst>
            <pc:docMk/>
            <pc:sldMk cId="3480003643" sldId="263"/>
            <ac:spMk id="15" creationId="{73DE2CFE-42F2-48F0-8706-5264E012B10C}"/>
          </ac:spMkLst>
        </pc:spChg>
        <pc:spChg chg="add del">
          <ac:chgData name="Kaveri, Hari Charan Yadav" userId="1f414066-0b52-46b2-8d8c-ef8eb81d73be" providerId="ADAL" clId="{8D583AC3-6A1F-4A94-87E2-DB286D23FEAF}" dt="2019-06-09T08:46:50.301" v="1401" actId="26606"/>
          <ac:spMkLst>
            <pc:docMk/>
            <pc:sldMk cId="3480003643" sldId="263"/>
            <ac:spMk id="17" creationId="{73DE2CFE-42F2-48F0-8706-5264E012B10C}"/>
          </ac:spMkLst>
        </pc:spChg>
        <pc:spChg chg="add del">
          <ac:chgData name="Kaveri, Hari Charan Yadav" userId="1f414066-0b52-46b2-8d8c-ef8eb81d73be" providerId="ADAL" clId="{8D583AC3-6A1F-4A94-87E2-DB286D23FEAF}" dt="2019-06-09T08:59:43.618" v="1429" actId="26606"/>
          <ac:spMkLst>
            <pc:docMk/>
            <pc:sldMk cId="3480003643" sldId="263"/>
            <ac:spMk id="22" creationId="{73DE2CFE-42F2-48F0-8706-5264E012B10C}"/>
          </ac:spMkLst>
        </pc:spChg>
        <pc:spChg chg="add del">
          <ac:chgData name="Kaveri, Hari Charan Yadav" userId="1f414066-0b52-46b2-8d8c-ef8eb81d73be" providerId="ADAL" clId="{8D583AC3-6A1F-4A94-87E2-DB286D23FEAF}" dt="2019-06-09T08:59:39.655" v="1426" actId="26606"/>
          <ac:spMkLst>
            <pc:docMk/>
            <pc:sldMk cId="3480003643" sldId="263"/>
            <ac:spMk id="27" creationId="{73DE2CFE-42F2-48F0-8706-5264E012B10C}"/>
          </ac:spMkLst>
        </pc:spChg>
        <pc:spChg chg="add del">
          <ac:chgData name="Kaveri, Hari Charan Yadav" userId="1f414066-0b52-46b2-8d8c-ef8eb81d73be" providerId="ADAL" clId="{8D583AC3-6A1F-4A94-87E2-DB286D23FEAF}" dt="2019-06-09T08:59:43.491" v="1428" actId="26606"/>
          <ac:spMkLst>
            <pc:docMk/>
            <pc:sldMk cId="3480003643" sldId="263"/>
            <ac:spMk id="29" creationId="{73DE2CFE-42F2-48F0-8706-5264E012B10C}"/>
          </ac:spMkLst>
        </pc:spChg>
        <pc:spChg chg="add del">
          <ac:chgData name="Kaveri, Hari Charan Yadav" userId="1f414066-0b52-46b2-8d8c-ef8eb81d73be" providerId="ADAL" clId="{8D583AC3-6A1F-4A94-87E2-DB286D23FEAF}" dt="2019-06-09T09:00:02.037" v="1433" actId="26606"/>
          <ac:spMkLst>
            <pc:docMk/>
            <pc:sldMk cId="3480003643" sldId="263"/>
            <ac:spMk id="31" creationId="{73DE2CFE-42F2-48F0-8706-5264E012B10C}"/>
          </ac:spMkLst>
        </pc:spChg>
        <pc:spChg chg="add del">
          <ac:chgData name="Kaveri, Hari Charan Yadav" userId="1f414066-0b52-46b2-8d8c-ef8eb81d73be" providerId="ADAL" clId="{8D583AC3-6A1F-4A94-87E2-DB286D23FEAF}" dt="2019-06-09T09:00:01.911" v="1432" actId="26606"/>
          <ac:spMkLst>
            <pc:docMk/>
            <pc:sldMk cId="3480003643" sldId="263"/>
            <ac:spMk id="36" creationId="{C607803A-4E99-444E-94F7-8785CDDF5849}"/>
          </ac:spMkLst>
        </pc:spChg>
        <pc:spChg chg="add del">
          <ac:chgData name="Kaveri, Hari Charan Yadav" userId="1f414066-0b52-46b2-8d8c-ef8eb81d73be" providerId="ADAL" clId="{8D583AC3-6A1F-4A94-87E2-DB286D23FEAF}" dt="2019-06-09T09:00:01.911" v="1432" actId="26606"/>
          <ac:spMkLst>
            <pc:docMk/>
            <pc:sldMk cId="3480003643" sldId="263"/>
            <ac:spMk id="38" creationId="{2989BE6A-C309-418E-8ADD-1616A980570D}"/>
          </ac:spMkLst>
        </pc:spChg>
        <pc:spChg chg="add del">
          <ac:chgData name="Kaveri, Hari Charan Yadav" userId="1f414066-0b52-46b2-8d8c-ef8eb81d73be" providerId="ADAL" clId="{8D583AC3-6A1F-4A94-87E2-DB286D23FEAF}" dt="2019-06-09T13:08:53.797" v="2869"/>
          <ac:spMkLst>
            <pc:docMk/>
            <pc:sldMk cId="3480003643" sldId="263"/>
            <ac:spMk id="40" creationId="{42A5316D-ED2F-4F89-B4B4-8D9240B1A348}"/>
          </ac:spMkLst>
        </pc:spChg>
        <pc:graphicFrameChg chg="add mod ord modGraphic">
          <ac:chgData name="Kaveri, Hari Charan Yadav" userId="1f414066-0b52-46b2-8d8c-ef8eb81d73be" providerId="ADAL" clId="{8D583AC3-6A1F-4A94-87E2-DB286D23FEAF}" dt="2019-06-09T11:01:21.233" v="2607" actId="20577"/>
          <ac:graphicFrameMkLst>
            <pc:docMk/>
            <pc:sldMk cId="3480003643" sldId="263"/>
            <ac:graphicFrameMk id="5" creationId="{4BE2D6CA-34BE-4532-AC09-3331E5343903}"/>
          </ac:graphicFrameMkLst>
        </pc:graphicFrameChg>
        <pc:picChg chg="add del mod">
          <ac:chgData name="Kaveri, Hari Charan Yadav" userId="1f414066-0b52-46b2-8d8c-ef8eb81d73be" providerId="ADAL" clId="{8D583AC3-6A1F-4A94-87E2-DB286D23FEAF}" dt="2019-06-09T10:59:04.062" v="2571"/>
          <ac:picMkLst>
            <pc:docMk/>
            <pc:sldMk cId="3480003643" sldId="263"/>
            <ac:picMk id="4" creationId="{74754BE6-AA60-4974-B5C8-C963EF3EF9A6}"/>
          </ac:picMkLst>
        </pc:picChg>
      </pc:sldChg>
      <pc:sldChg chg="addSp delSp modSp add mod setBg delDesignElem">
        <pc:chgData name="Kaveri, Hari Charan Yadav" userId="1f414066-0b52-46b2-8d8c-ef8eb81d73be" providerId="ADAL" clId="{8D583AC3-6A1F-4A94-87E2-DB286D23FEAF}" dt="2019-06-09T13:08:53.797" v="2869"/>
        <pc:sldMkLst>
          <pc:docMk/>
          <pc:sldMk cId="3901199283" sldId="264"/>
        </pc:sldMkLst>
        <pc:spChg chg="mod">
          <ac:chgData name="Kaveri, Hari Charan Yadav" userId="1f414066-0b52-46b2-8d8c-ef8eb81d73be" providerId="ADAL" clId="{8D583AC3-6A1F-4A94-87E2-DB286D23FEAF}" dt="2019-06-09T06:50:57.897" v="1250" actId="26606"/>
          <ac:spMkLst>
            <pc:docMk/>
            <pc:sldMk cId="3901199283" sldId="264"/>
            <ac:spMk id="2" creationId="{7E10B2B6-56BE-44A0-AE9A-9D82AFCAA47A}"/>
          </ac:spMkLst>
        </pc:spChg>
        <pc:spChg chg="del mod">
          <ac:chgData name="Kaveri, Hari Charan Yadav" userId="1f414066-0b52-46b2-8d8c-ef8eb81d73be" providerId="ADAL" clId="{8D583AC3-6A1F-4A94-87E2-DB286D23FEAF}" dt="2019-06-09T06:50:57.897" v="1250" actId="26606"/>
          <ac:spMkLst>
            <pc:docMk/>
            <pc:sldMk cId="3901199283" sldId="264"/>
            <ac:spMk id="3" creationId="{262466AC-430E-4EEC-B838-15826931D223}"/>
          </ac:spMkLst>
        </pc:spChg>
        <pc:spChg chg="add del">
          <ac:chgData name="Kaveri, Hari Charan Yadav" userId="1f414066-0b52-46b2-8d8c-ef8eb81d73be" providerId="ADAL" clId="{8D583AC3-6A1F-4A94-87E2-DB286D23FEAF}" dt="2019-06-09T13:08:53.797" v="2869"/>
          <ac:spMkLst>
            <pc:docMk/>
            <pc:sldMk cId="3901199283" sldId="264"/>
            <ac:spMk id="10" creationId="{A5711A0E-A428-4ED1-96CB-33D69FD842E4}"/>
          </ac:spMkLst>
        </pc:spChg>
        <pc:graphicFrameChg chg="add">
          <ac:chgData name="Kaveri, Hari Charan Yadav" userId="1f414066-0b52-46b2-8d8c-ef8eb81d73be" providerId="ADAL" clId="{8D583AC3-6A1F-4A94-87E2-DB286D23FEAF}" dt="2019-06-09T06:50:57.897" v="1250" actId="26606"/>
          <ac:graphicFrameMkLst>
            <pc:docMk/>
            <pc:sldMk cId="3901199283" sldId="264"/>
            <ac:graphicFrameMk id="5" creationId="{6A0D5401-160E-4D7C-9966-B8C5CE018BB4}"/>
          </ac:graphicFrameMkLst>
        </pc:graphicFrameChg>
      </pc:sldChg>
      <pc:sldChg chg="addSp delSp modSp add mod setBg delDesignElem">
        <pc:chgData name="Kaveri, Hari Charan Yadav" userId="1f414066-0b52-46b2-8d8c-ef8eb81d73be" providerId="ADAL" clId="{8D583AC3-6A1F-4A94-87E2-DB286D23FEAF}" dt="2019-06-09T13:08:53.797" v="2869"/>
        <pc:sldMkLst>
          <pc:docMk/>
          <pc:sldMk cId="1633561950" sldId="265"/>
        </pc:sldMkLst>
        <pc:spChg chg="mod">
          <ac:chgData name="Kaveri, Hari Charan Yadav" userId="1f414066-0b52-46b2-8d8c-ef8eb81d73be" providerId="ADAL" clId="{8D583AC3-6A1F-4A94-87E2-DB286D23FEAF}" dt="2019-06-09T13:07:42.466" v="2836" actId="26606"/>
          <ac:spMkLst>
            <pc:docMk/>
            <pc:sldMk cId="1633561950" sldId="265"/>
            <ac:spMk id="2" creationId="{3E41F9C2-84BE-4947-BF90-98689F2FDB7C}"/>
          </ac:spMkLst>
        </pc:spChg>
        <pc:spChg chg="del mod">
          <ac:chgData name="Kaveri, Hari Charan Yadav" userId="1f414066-0b52-46b2-8d8c-ef8eb81d73be" providerId="ADAL" clId="{8D583AC3-6A1F-4A94-87E2-DB286D23FEAF}" dt="2019-06-09T13:07:42.466" v="2836" actId="26606"/>
          <ac:spMkLst>
            <pc:docMk/>
            <pc:sldMk cId="1633561950" sldId="265"/>
            <ac:spMk id="3" creationId="{02363D8B-326F-4FF7-A865-6EC83B08DD53}"/>
          </ac:spMkLst>
        </pc:spChg>
        <pc:spChg chg="add del">
          <ac:chgData name="Kaveri, Hari Charan Yadav" userId="1f414066-0b52-46b2-8d8c-ef8eb81d73be" providerId="ADAL" clId="{8D583AC3-6A1F-4A94-87E2-DB286D23FEAF}" dt="2019-06-09T13:07:42.388" v="2835" actId="26606"/>
          <ac:spMkLst>
            <pc:docMk/>
            <pc:sldMk cId="1633561950" sldId="265"/>
            <ac:spMk id="10" creationId="{59A309A7-1751-4ABE-A3C1-EEC40366AD89}"/>
          </ac:spMkLst>
        </pc:spChg>
        <pc:spChg chg="add del">
          <ac:chgData name="Kaveri, Hari Charan Yadav" userId="1f414066-0b52-46b2-8d8c-ef8eb81d73be" providerId="ADAL" clId="{8D583AC3-6A1F-4A94-87E2-DB286D23FEAF}" dt="2019-06-09T13:07:42.388" v="2835" actId="26606"/>
          <ac:spMkLst>
            <pc:docMk/>
            <pc:sldMk cId="1633561950" sldId="265"/>
            <ac:spMk id="12" creationId="{967D8EB6-EAE1-4F9C-B398-83321E287204}"/>
          </ac:spMkLst>
        </pc:spChg>
        <pc:spChg chg="add del">
          <ac:chgData name="Kaveri, Hari Charan Yadav" userId="1f414066-0b52-46b2-8d8c-ef8eb81d73be" providerId="ADAL" clId="{8D583AC3-6A1F-4A94-87E2-DB286D23FEAF}" dt="2019-06-09T13:08:53.797" v="2869"/>
          <ac:spMkLst>
            <pc:docMk/>
            <pc:sldMk cId="1633561950" sldId="265"/>
            <ac:spMk id="14" creationId="{46C2E80F-49A6-4372-B103-219D417A55ED}"/>
          </ac:spMkLst>
        </pc:spChg>
        <pc:graphicFrameChg chg="add">
          <ac:chgData name="Kaveri, Hari Charan Yadav" userId="1f414066-0b52-46b2-8d8c-ef8eb81d73be" providerId="ADAL" clId="{8D583AC3-6A1F-4A94-87E2-DB286D23FEAF}" dt="2019-06-09T13:07:42.466" v="2836" actId="26606"/>
          <ac:graphicFrameMkLst>
            <pc:docMk/>
            <pc:sldMk cId="1633561950" sldId="265"/>
            <ac:graphicFrameMk id="5" creationId="{20D15857-4B63-4E78-9646-72D82425FE3D}"/>
          </ac:graphicFrameMkLst>
        </pc:graphicFrameChg>
        <pc:picChg chg="add del">
          <ac:chgData name="Kaveri, Hari Charan Yadav" userId="1f414066-0b52-46b2-8d8c-ef8eb81d73be" providerId="ADAL" clId="{8D583AC3-6A1F-4A94-87E2-DB286D23FEAF}" dt="2019-06-09T13:07:42.388" v="2835" actId="26606"/>
          <ac:picMkLst>
            <pc:docMk/>
            <pc:sldMk cId="1633561950" sldId="265"/>
            <ac:picMk id="7" creationId="{621FDCB5-262D-4049-B15F-5836F45A70A8}"/>
          </ac:picMkLst>
        </pc:picChg>
      </pc:sldChg>
      <pc:sldChg chg="addSp delSp modSp add mod setBg delDesignElem">
        <pc:chgData name="Kaveri, Hari Charan Yadav" userId="1f414066-0b52-46b2-8d8c-ef8eb81d73be" providerId="ADAL" clId="{8D583AC3-6A1F-4A94-87E2-DB286D23FEAF}" dt="2019-06-09T13:08:53.797" v="2869"/>
        <pc:sldMkLst>
          <pc:docMk/>
          <pc:sldMk cId="1925190639" sldId="266"/>
        </pc:sldMkLst>
        <pc:spChg chg="mod">
          <ac:chgData name="Kaveri, Hari Charan Yadav" userId="1f414066-0b52-46b2-8d8c-ef8eb81d73be" providerId="ADAL" clId="{8D583AC3-6A1F-4A94-87E2-DB286D23FEAF}" dt="2019-06-09T13:07:51.447" v="2837" actId="26606"/>
          <ac:spMkLst>
            <pc:docMk/>
            <pc:sldMk cId="1925190639" sldId="266"/>
            <ac:spMk id="2" creationId="{E3D6F741-9C18-415B-8EBA-CD2D289ADAC3}"/>
          </ac:spMkLst>
        </pc:spChg>
        <pc:spChg chg="mod">
          <ac:chgData name="Kaveri, Hari Charan Yadav" userId="1f414066-0b52-46b2-8d8c-ef8eb81d73be" providerId="ADAL" clId="{8D583AC3-6A1F-4A94-87E2-DB286D23FEAF}" dt="2019-06-09T13:07:51.447" v="2837" actId="26606"/>
          <ac:spMkLst>
            <pc:docMk/>
            <pc:sldMk cId="1925190639" sldId="266"/>
            <ac:spMk id="3" creationId="{299CEFD3-955C-4E6E-834C-322C94943078}"/>
          </ac:spMkLst>
        </pc:spChg>
        <pc:spChg chg="add del">
          <ac:chgData name="Kaveri, Hari Charan Yadav" userId="1f414066-0b52-46b2-8d8c-ef8eb81d73be" providerId="ADAL" clId="{8D583AC3-6A1F-4A94-87E2-DB286D23FEAF}" dt="2019-06-09T13:08:53.797" v="2869"/>
          <ac:spMkLst>
            <pc:docMk/>
            <pc:sldMk cId="1925190639" sldId="266"/>
            <ac:spMk id="8" creationId="{8D70B121-56F4-4848-B38B-182089D909FA}"/>
          </ac:spMkLst>
        </pc:spChg>
        <pc:picChg chg="add del">
          <ac:chgData name="Kaveri, Hari Charan Yadav" userId="1f414066-0b52-46b2-8d8c-ef8eb81d73be" providerId="ADAL" clId="{8D583AC3-6A1F-4A94-87E2-DB286D23FEAF}" dt="2019-06-09T09:36:26.394" v="1492"/>
          <ac:picMkLst>
            <pc:docMk/>
            <pc:sldMk cId="1925190639" sldId="266"/>
            <ac:picMk id="4" creationId="{9D91112A-D0E2-41EF-BF13-36945A4C6DBC}"/>
          </ac:picMkLst>
        </pc:picChg>
        <pc:cxnChg chg="add del">
          <ac:chgData name="Kaveri, Hari Charan Yadav" userId="1f414066-0b52-46b2-8d8c-ef8eb81d73be" providerId="ADAL" clId="{8D583AC3-6A1F-4A94-87E2-DB286D23FEAF}" dt="2019-06-09T13:08:53.797" v="2869"/>
          <ac:cxnSpMkLst>
            <pc:docMk/>
            <pc:sldMk cId="1925190639" sldId="266"/>
            <ac:cxnSpMk id="10" creationId="{2D72A2C9-F3CA-4216-8BAD-FA4C970C3C4E}"/>
          </ac:cxnSpMkLst>
        </pc:cxnChg>
      </pc:sldChg>
      <pc:sldChg chg="addSp delSp add del">
        <pc:chgData name="Kaveri, Hari Charan Yadav" userId="1f414066-0b52-46b2-8d8c-ef8eb81d73be" providerId="ADAL" clId="{8D583AC3-6A1F-4A94-87E2-DB286D23FEAF}" dt="2019-06-08T18:37:19.106" v="511" actId="2696"/>
        <pc:sldMkLst>
          <pc:docMk/>
          <pc:sldMk cId="824430966" sldId="267"/>
        </pc:sldMkLst>
        <pc:spChg chg="add del">
          <ac:chgData name="Kaveri, Hari Charan Yadav" userId="1f414066-0b52-46b2-8d8c-ef8eb81d73be" providerId="ADAL" clId="{8D583AC3-6A1F-4A94-87E2-DB286D23FEAF}" dt="2019-06-08T18:37:01.348" v="506"/>
          <ac:spMkLst>
            <pc:docMk/>
            <pc:sldMk cId="824430966" sldId="267"/>
            <ac:spMk id="2" creationId="{1FB7ED17-5116-4AAD-AD06-39C885E51439}"/>
          </ac:spMkLst>
        </pc:spChg>
        <pc:spChg chg="add del">
          <ac:chgData name="Kaveri, Hari Charan Yadav" userId="1f414066-0b52-46b2-8d8c-ef8eb81d73be" providerId="ADAL" clId="{8D583AC3-6A1F-4A94-87E2-DB286D23FEAF}" dt="2019-06-08T18:37:16.874" v="510"/>
          <ac:spMkLst>
            <pc:docMk/>
            <pc:sldMk cId="824430966" sldId="267"/>
            <ac:spMk id="3" creationId="{968BA6AD-B122-410F-AFD7-02DB07BF7C34}"/>
          </ac:spMkLst>
        </pc:spChg>
        <pc:spChg chg="add del">
          <ac:chgData name="Kaveri, Hari Charan Yadav" userId="1f414066-0b52-46b2-8d8c-ef8eb81d73be" providerId="ADAL" clId="{8D583AC3-6A1F-4A94-87E2-DB286D23FEAF}" dt="2019-06-08T18:37:16.543" v="509"/>
          <ac:spMkLst>
            <pc:docMk/>
            <pc:sldMk cId="824430966" sldId="267"/>
            <ac:spMk id="4" creationId="{A7312DEC-52F4-49FE-9514-390A6233B17E}"/>
          </ac:spMkLst>
        </pc:spChg>
      </pc:sldChg>
      <pc:sldChg chg="addSp delSp modSp add mod setBg delDesignElem">
        <pc:chgData name="Kaveri, Hari Charan Yadav" userId="1f414066-0b52-46b2-8d8c-ef8eb81d73be" providerId="ADAL" clId="{8D583AC3-6A1F-4A94-87E2-DB286D23FEAF}" dt="2019-06-09T13:08:53.797" v="2869"/>
        <pc:sldMkLst>
          <pc:docMk/>
          <pc:sldMk cId="956296677" sldId="267"/>
        </pc:sldMkLst>
        <pc:spChg chg="mod">
          <ac:chgData name="Kaveri, Hari Charan Yadav" userId="1f414066-0b52-46b2-8d8c-ef8eb81d73be" providerId="ADAL" clId="{8D583AC3-6A1F-4A94-87E2-DB286D23FEAF}" dt="2019-06-09T11:04:38.457" v="2640" actId="1076"/>
          <ac:spMkLst>
            <pc:docMk/>
            <pc:sldMk cId="956296677" sldId="267"/>
            <ac:spMk id="2" creationId="{03A7F641-575D-42F0-94B9-DF8D58010D1D}"/>
          </ac:spMkLst>
        </pc:spChg>
        <pc:spChg chg="del mod">
          <ac:chgData name="Kaveri, Hari Charan Yadav" userId="1f414066-0b52-46b2-8d8c-ef8eb81d73be" providerId="ADAL" clId="{8D583AC3-6A1F-4A94-87E2-DB286D23FEAF}" dt="2019-06-09T05:24:22.395" v="1143" actId="26606"/>
          <ac:spMkLst>
            <pc:docMk/>
            <pc:sldMk cId="956296677" sldId="267"/>
            <ac:spMk id="3" creationId="{C0D38D97-1FF7-4786-AB54-1F87AA1091AB}"/>
          </ac:spMkLst>
        </pc:spChg>
        <pc:spChg chg="add del">
          <ac:chgData name="Kaveri, Hari Charan Yadav" userId="1f414066-0b52-46b2-8d8c-ef8eb81d73be" providerId="ADAL" clId="{8D583AC3-6A1F-4A94-87E2-DB286D23FEAF}" dt="2019-06-09T13:08:53.797" v="2869"/>
          <ac:spMkLst>
            <pc:docMk/>
            <pc:sldMk cId="956296677" sldId="267"/>
            <ac:spMk id="8" creationId="{23962611-DFD5-4092-AAFD-559E3DFCE2C9}"/>
          </ac:spMkLst>
        </pc:spChg>
        <pc:picChg chg="add del">
          <ac:chgData name="Kaveri, Hari Charan Yadav" userId="1f414066-0b52-46b2-8d8c-ef8eb81d73be" providerId="ADAL" clId="{8D583AC3-6A1F-4A94-87E2-DB286D23FEAF}" dt="2019-06-09T13:08:53.797" v="2869"/>
          <ac:picMkLst>
            <pc:docMk/>
            <pc:sldMk cId="956296677" sldId="267"/>
            <ac:picMk id="10" creationId="{2270F1FA-0425-408F-9861-80BF5AFB276D}"/>
          </ac:picMkLst>
        </pc:picChg>
      </pc:sldChg>
      <pc:sldChg chg="add del">
        <pc:chgData name="Kaveri, Hari Charan Yadav" userId="1f414066-0b52-46b2-8d8c-ef8eb81d73be" providerId="ADAL" clId="{8D583AC3-6A1F-4A94-87E2-DB286D23FEAF}" dt="2019-06-08T18:36:46.796" v="503" actId="2696"/>
        <pc:sldMkLst>
          <pc:docMk/>
          <pc:sldMk cId="1364778761" sldId="267"/>
        </pc:sldMkLst>
      </pc:sldChg>
      <pc:sldChg chg="addSp delSp modSp add mod setBg delDesignElem">
        <pc:chgData name="Kaveri, Hari Charan Yadav" userId="1f414066-0b52-46b2-8d8c-ef8eb81d73be" providerId="ADAL" clId="{8D583AC3-6A1F-4A94-87E2-DB286D23FEAF}" dt="2019-06-09T13:08:53.797" v="2869"/>
        <pc:sldMkLst>
          <pc:docMk/>
          <pc:sldMk cId="2215263873" sldId="268"/>
        </pc:sldMkLst>
        <pc:spChg chg="mod">
          <ac:chgData name="Kaveri, Hari Charan Yadav" userId="1f414066-0b52-46b2-8d8c-ef8eb81d73be" providerId="ADAL" clId="{8D583AC3-6A1F-4A94-87E2-DB286D23FEAF}" dt="2019-06-09T06:46:16.953" v="1244" actId="26606"/>
          <ac:spMkLst>
            <pc:docMk/>
            <pc:sldMk cId="2215263873" sldId="268"/>
            <ac:spMk id="2" creationId="{9A530561-1E07-4B7D-991E-C3567281FADF}"/>
          </ac:spMkLst>
        </pc:spChg>
        <pc:spChg chg="mod">
          <ac:chgData name="Kaveri, Hari Charan Yadav" userId="1f414066-0b52-46b2-8d8c-ef8eb81d73be" providerId="ADAL" clId="{8D583AC3-6A1F-4A94-87E2-DB286D23FEAF}" dt="2019-06-09T11:04:51.703" v="2641" actId="255"/>
          <ac:spMkLst>
            <pc:docMk/>
            <pc:sldMk cId="2215263873" sldId="268"/>
            <ac:spMk id="3" creationId="{6996947B-C946-4652-9BE4-467C772F6347}"/>
          </ac:spMkLst>
        </pc:spChg>
        <pc:spChg chg="add del">
          <ac:chgData name="Kaveri, Hari Charan Yadav" userId="1f414066-0b52-46b2-8d8c-ef8eb81d73be" providerId="ADAL" clId="{8D583AC3-6A1F-4A94-87E2-DB286D23FEAF}" dt="2019-06-09T13:08:53.797" v="2869"/>
          <ac:spMkLst>
            <pc:docMk/>
            <pc:sldMk cId="2215263873" sldId="268"/>
            <ac:spMk id="9" creationId="{867D4867-5BA7-4462-B2F6-A23F4A622AA7}"/>
          </ac:spMkLst>
        </pc:spChg>
        <pc:picChg chg="add mod">
          <ac:chgData name="Kaveri, Hari Charan Yadav" userId="1f414066-0b52-46b2-8d8c-ef8eb81d73be" providerId="ADAL" clId="{8D583AC3-6A1F-4A94-87E2-DB286D23FEAF}" dt="2019-06-09T06:46:16.953" v="1244" actId="26606"/>
          <ac:picMkLst>
            <pc:docMk/>
            <pc:sldMk cId="2215263873" sldId="268"/>
            <ac:picMk id="4" creationId="{F7C41DA0-70D1-47AA-81E6-24BE1194887E}"/>
          </ac:picMkLst>
        </pc:picChg>
      </pc:sldChg>
      <pc:sldChg chg="addSp delSp modSp add del">
        <pc:chgData name="Kaveri, Hari Charan Yadav" userId="1f414066-0b52-46b2-8d8c-ef8eb81d73be" providerId="ADAL" clId="{8D583AC3-6A1F-4A94-87E2-DB286D23FEAF}" dt="2019-06-09T05:16:39.269" v="1129" actId="2696"/>
        <pc:sldMkLst>
          <pc:docMk/>
          <pc:sldMk cId="529097375" sldId="269"/>
        </pc:sldMkLst>
        <pc:spChg chg="del">
          <ac:chgData name="Kaveri, Hari Charan Yadav" userId="1f414066-0b52-46b2-8d8c-ef8eb81d73be" providerId="ADAL" clId="{8D583AC3-6A1F-4A94-87E2-DB286D23FEAF}" dt="2019-06-09T05:16:21.625" v="1125"/>
          <ac:spMkLst>
            <pc:docMk/>
            <pc:sldMk cId="529097375" sldId="269"/>
            <ac:spMk id="3" creationId="{F786E866-385E-46AA-BD10-CDCBD1FF215F}"/>
          </ac:spMkLst>
        </pc:spChg>
        <pc:picChg chg="add mod">
          <ac:chgData name="Kaveri, Hari Charan Yadav" userId="1f414066-0b52-46b2-8d8c-ef8eb81d73be" providerId="ADAL" clId="{8D583AC3-6A1F-4A94-87E2-DB286D23FEAF}" dt="2019-06-09T05:16:31.987" v="1128" actId="14100"/>
          <ac:picMkLst>
            <pc:docMk/>
            <pc:sldMk cId="529097375" sldId="269"/>
            <ac:picMk id="2050" creationId="{EA53E6E6-3A24-4C9E-B4D2-EF73C080479B}"/>
          </ac:picMkLst>
        </pc:picChg>
      </pc:sldChg>
      <pc:sldChg chg="addSp delSp modSp add mod setBg delDesignElem">
        <pc:chgData name="Kaveri, Hari Charan Yadav" userId="1f414066-0b52-46b2-8d8c-ef8eb81d73be" providerId="ADAL" clId="{8D583AC3-6A1F-4A94-87E2-DB286D23FEAF}" dt="2019-06-09T13:08:53.797" v="2869"/>
        <pc:sldMkLst>
          <pc:docMk/>
          <pc:sldMk cId="1379556055" sldId="269"/>
        </pc:sldMkLst>
        <pc:spChg chg="mod">
          <ac:chgData name="Kaveri, Hari Charan Yadav" userId="1f414066-0b52-46b2-8d8c-ef8eb81d73be" providerId="ADAL" clId="{8D583AC3-6A1F-4A94-87E2-DB286D23FEAF}" dt="2019-06-09T11:02:34.187" v="2620" actId="255"/>
          <ac:spMkLst>
            <pc:docMk/>
            <pc:sldMk cId="1379556055" sldId="269"/>
            <ac:spMk id="2" creationId="{80212385-930C-44F5-B8FE-ACAD7FB7CBCA}"/>
          </ac:spMkLst>
        </pc:spChg>
        <pc:spChg chg="del">
          <ac:chgData name="Kaveri, Hari Charan Yadav" userId="1f414066-0b52-46b2-8d8c-ef8eb81d73be" providerId="ADAL" clId="{8D583AC3-6A1F-4A94-87E2-DB286D23FEAF}" dt="2019-06-09T05:29:30.713" v="1171"/>
          <ac:spMkLst>
            <pc:docMk/>
            <pc:sldMk cId="1379556055" sldId="269"/>
            <ac:spMk id="3" creationId="{C9751F30-A862-4CB4-9B69-7096EB458BC3}"/>
          </ac:spMkLst>
        </pc:spChg>
        <pc:spChg chg="add del">
          <ac:chgData name="Kaveri, Hari Charan Yadav" userId="1f414066-0b52-46b2-8d8c-ef8eb81d73be" providerId="ADAL" clId="{8D583AC3-6A1F-4A94-87E2-DB286D23FEAF}" dt="2019-06-09T06:54:20.211" v="1285" actId="26606"/>
          <ac:spMkLst>
            <pc:docMk/>
            <pc:sldMk cId="1379556055" sldId="269"/>
            <ac:spMk id="71" creationId="{6753252F-4873-4F63-801D-CC719279A7D5}"/>
          </ac:spMkLst>
        </pc:spChg>
        <pc:spChg chg="add del">
          <ac:chgData name="Kaveri, Hari Charan Yadav" userId="1f414066-0b52-46b2-8d8c-ef8eb81d73be" providerId="ADAL" clId="{8D583AC3-6A1F-4A94-87E2-DB286D23FEAF}" dt="2019-06-09T06:54:20.211" v="1285" actId="26606"/>
          <ac:spMkLst>
            <pc:docMk/>
            <pc:sldMk cId="1379556055" sldId="269"/>
            <ac:spMk id="73" creationId="{047C8CCB-F95D-4249-92DD-651249D3535A}"/>
          </ac:spMkLst>
        </pc:spChg>
        <pc:spChg chg="add del">
          <ac:chgData name="Kaveri, Hari Charan Yadav" userId="1f414066-0b52-46b2-8d8c-ef8eb81d73be" providerId="ADAL" clId="{8D583AC3-6A1F-4A94-87E2-DB286D23FEAF}" dt="2019-06-09T13:08:53.797" v="2869"/>
          <ac:spMkLst>
            <pc:docMk/>
            <pc:sldMk cId="1379556055" sldId="269"/>
            <ac:spMk id="135" creationId="{A4AC5506-6312-4701-8D3C-40187889A947}"/>
          </ac:spMkLst>
        </pc:spChg>
        <pc:spChg chg="add del">
          <ac:chgData name="Kaveri, Hari Charan Yadav" userId="1f414066-0b52-46b2-8d8c-ef8eb81d73be" providerId="ADAL" clId="{8D583AC3-6A1F-4A94-87E2-DB286D23FEAF}" dt="2019-06-09T06:54:20.145" v="1284" actId="26606"/>
          <ac:spMkLst>
            <pc:docMk/>
            <pc:sldMk cId="1379556055" sldId="269"/>
            <ac:spMk id="138" creationId="{42A5316D-ED2F-4F89-B4B4-8D9240B1A348}"/>
          </ac:spMkLst>
        </pc:spChg>
        <pc:spChg chg="add del">
          <ac:chgData name="Kaveri, Hari Charan Yadav" userId="1f414066-0b52-46b2-8d8c-ef8eb81d73be" providerId="ADAL" clId="{8D583AC3-6A1F-4A94-87E2-DB286D23FEAF}" dt="2019-06-09T06:54:20.145" v="1284" actId="26606"/>
          <ac:spMkLst>
            <pc:docMk/>
            <pc:sldMk cId="1379556055" sldId="269"/>
            <ac:spMk id="4103" creationId="{C53E2717-94B8-4CA9-BEA8-B6A23CF4C31A}"/>
          </ac:spMkLst>
        </pc:spChg>
        <pc:picChg chg="add del mod">
          <ac:chgData name="Kaveri, Hari Charan Yadav" userId="1f414066-0b52-46b2-8d8c-ef8eb81d73be" providerId="ADAL" clId="{8D583AC3-6A1F-4A94-87E2-DB286D23FEAF}" dt="2019-06-09T06:54:20.211" v="1285" actId="26606"/>
          <ac:picMkLst>
            <pc:docMk/>
            <pc:sldMk cId="1379556055" sldId="269"/>
            <ac:picMk id="4098" creationId="{3B5A52FF-3578-4EBA-ACF8-52A03E11EC32}"/>
          </ac:picMkLst>
        </pc:picChg>
        <pc:picChg chg="add del">
          <ac:chgData name="Kaveri, Hari Charan Yadav" userId="1f414066-0b52-46b2-8d8c-ef8eb81d73be" providerId="ADAL" clId="{8D583AC3-6A1F-4A94-87E2-DB286D23FEAF}" dt="2019-06-09T06:54:20.145" v="1284" actId="26606"/>
          <ac:picMkLst>
            <pc:docMk/>
            <pc:sldMk cId="1379556055" sldId="269"/>
            <ac:picMk id="4101" creationId="{3B5A52FF-3578-4EBA-ACF8-52A03E11EC32}"/>
          </ac:picMkLst>
        </pc:picChg>
        <pc:picChg chg="add mod">
          <ac:chgData name="Kaveri, Hari Charan Yadav" userId="1f414066-0b52-46b2-8d8c-ef8eb81d73be" providerId="ADAL" clId="{8D583AC3-6A1F-4A94-87E2-DB286D23FEAF}" dt="2019-06-09T06:54:26.164" v="1286" actId="14100"/>
          <ac:picMkLst>
            <pc:docMk/>
            <pc:sldMk cId="1379556055" sldId="269"/>
            <ac:picMk id="4105" creationId="{3B5A52FF-3578-4EBA-ACF8-52A03E11EC32}"/>
          </ac:picMkLst>
        </pc:picChg>
      </pc:sldChg>
      <pc:sldChg chg="addSp delSp modSp add del">
        <pc:chgData name="Kaveri, Hari Charan Yadav" userId="1f414066-0b52-46b2-8d8c-ef8eb81d73be" providerId="ADAL" clId="{8D583AC3-6A1F-4A94-87E2-DB286D23FEAF}" dt="2019-06-09T05:23:23.683" v="1134" actId="2696"/>
        <pc:sldMkLst>
          <pc:docMk/>
          <pc:sldMk cId="2914044220" sldId="269"/>
        </pc:sldMkLst>
        <pc:picChg chg="add del mod">
          <ac:chgData name="Kaveri, Hari Charan Yadav" userId="1f414066-0b52-46b2-8d8c-ef8eb81d73be" providerId="ADAL" clId="{8D583AC3-6A1F-4A94-87E2-DB286D23FEAF}" dt="2019-06-09T05:23:19.001" v="1133"/>
          <ac:picMkLst>
            <pc:docMk/>
            <pc:sldMk cId="2914044220" sldId="269"/>
            <ac:picMk id="3074" creationId="{96828D4B-166A-4B93-84FB-802882D8119E}"/>
          </ac:picMkLst>
        </pc:picChg>
      </pc:sldChg>
      <pc:sldChg chg="addSp delSp modSp add mod setBg delDesignElem">
        <pc:chgData name="Kaveri, Hari Charan Yadav" userId="1f414066-0b52-46b2-8d8c-ef8eb81d73be" providerId="ADAL" clId="{8D583AC3-6A1F-4A94-87E2-DB286D23FEAF}" dt="2019-06-09T13:08:53.797" v="2869"/>
        <pc:sldMkLst>
          <pc:docMk/>
          <pc:sldMk cId="1041062521" sldId="270"/>
        </pc:sldMkLst>
        <pc:spChg chg="mod">
          <ac:chgData name="Kaveri, Hari Charan Yadav" userId="1f414066-0b52-46b2-8d8c-ef8eb81d73be" providerId="ADAL" clId="{8D583AC3-6A1F-4A94-87E2-DB286D23FEAF}" dt="2019-06-09T11:02:00.794" v="2618" actId="20577"/>
          <ac:spMkLst>
            <pc:docMk/>
            <pc:sldMk cId="1041062521" sldId="270"/>
            <ac:spMk id="2" creationId="{2DCA996B-F54D-4EA6-8573-CE45345BB514}"/>
          </ac:spMkLst>
        </pc:spChg>
        <pc:spChg chg="mod ord">
          <ac:chgData name="Kaveri, Hari Charan Yadav" userId="1f414066-0b52-46b2-8d8c-ef8eb81d73be" providerId="ADAL" clId="{8D583AC3-6A1F-4A94-87E2-DB286D23FEAF}" dt="2019-06-09T13:08:53.797" v="2869"/>
          <ac:spMkLst>
            <pc:docMk/>
            <pc:sldMk cId="1041062521" sldId="270"/>
            <ac:spMk id="3" creationId="{2896EEEA-4223-44A0-BAB5-4F28B6A5D470}"/>
          </ac:spMkLst>
        </pc:spChg>
        <pc:spChg chg="add del">
          <ac:chgData name="Kaveri, Hari Charan Yadav" userId="1f414066-0b52-46b2-8d8c-ef8eb81d73be" providerId="ADAL" clId="{8D583AC3-6A1F-4A94-87E2-DB286D23FEAF}" dt="2019-06-09T13:08:53.797" v="2869"/>
          <ac:spMkLst>
            <pc:docMk/>
            <pc:sldMk cId="1041062521" sldId="270"/>
            <ac:spMk id="9" creationId="{4038CB10-1F5C-4D54-9DF7-12586DE5B007}"/>
          </ac:spMkLst>
        </pc:spChg>
        <pc:spChg chg="add del">
          <ac:chgData name="Kaveri, Hari Charan Yadav" userId="1f414066-0b52-46b2-8d8c-ef8eb81d73be" providerId="ADAL" clId="{8D583AC3-6A1F-4A94-87E2-DB286D23FEAF}" dt="2019-06-09T13:08:53.797" v="2869"/>
          <ac:spMkLst>
            <pc:docMk/>
            <pc:sldMk cId="1041062521" sldId="270"/>
            <ac:spMk id="11" creationId="{73ED6512-6858-4552-B699-9A97FE9A4EA2}"/>
          </ac:spMkLst>
        </pc:spChg>
        <pc:picChg chg="add mod">
          <ac:chgData name="Kaveri, Hari Charan Yadav" userId="1f414066-0b52-46b2-8d8c-ef8eb81d73be" providerId="ADAL" clId="{8D583AC3-6A1F-4A94-87E2-DB286D23FEAF}" dt="2019-06-09T11:02:41.935" v="2621" actId="1035"/>
          <ac:picMkLst>
            <pc:docMk/>
            <pc:sldMk cId="1041062521" sldId="270"/>
            <ac:picMk id="4" creationId="{DE7C3B00-A4DE-4241-90D5-49AEB641797D}"/>
          </ac:picMkLst>
        </pc:picChg>
      </pc:sldChg>
      <pc:sldChg chg="addSp delSp modSp add mod setBg delDesignElem">
        <pc:chgData name="Kaveri, Hari Charan Yadav" userId="1f414066-0b52-46b2-8d8c-ef8eb81d73be" providerId="ADAL" clId="{8D583AC3-6A1F-4A94-87E2-DB286D23FEAF}" dt="2019-06-09T13:08:53.797" v="2869"/>
        <pc:sldMkLst>
          <pc:docMk/>
          <pc:sldMk cId="107801373" sldId="271"/>
        </pc:sldMkLst>
        <pc:spChg chg="mod">
          <ac:chgData name="Kaveri, Hari Charan Yadav" userId="1f414066-0b52-46b2-8d8c-ef8eb81d73be" providerId="ADAL" clId="{8D583AC3-6A1F-4A94-87E2-DB286D23FEAF}" dt="2019-06-09T10:47:41.748" v="2538" actId="255"/>
          <ac:spMkLst>
            <pc:docMk/>
            <pc:sldMk cId="107801373" sldId="271"/>
            <ac:spMk id="2" creationId="{E9B898D0-EBFF-49F3-A2DE-92243E6B414C}"/>
          </ac:spMkLst>
        </pc:spChg>
        <pc:spChg chg="del mod">
          <ac:chgData name="Kaveri, Hari Charan Yadav" userId="1f414066-0b52-46b2-8d8c-ef8eb81d73be" providerId="ADAL" clId="{8D583AC3-6A1F-4A94-87E2-DB286D23FEAF}" dt="2019-06-09T09:27:49.307" v="1471" actId="26606"/>
          <ac:spMkLst>
            <pc:docMk/>
            <pc:sldMk cId="107801373" sldId="271"/>
            <ac:spMk id="3" creationId="{760A293F-37E1-4A2F-87B3-52B5931D3348}"/>
          </ac:spMkLst>
        </pc:spChg>
        <pc:spChg chg="add del">
          <ac:chgData name="Kaveri, Hari Charan Yadav" userId="1f414066-0b52-46b2-8d8c-ef8eb81d73be" providerId="ADAL" clId="{8D583AC3-6A1F-4A94-87E2-DB286D23FEAF}" dt="2019-06-09T13:08:53.797" v="2869"/>
          <ac:spMkLst>
            <pc:docMk/>
            <pc:sldMk cId="107801373" sldId="271"/>
            <ac:spMk id="10" creationId="{A5711A0E-A428-4ED1-96CB-33D69FD842E4}"/>
          </ac:spMkLst>
        </pc:spChg>
        <pc:graphicFrameChg chg="add mod">
          <ac:chgData name="Kaveri, Hari Charan Yadav" userId="1f414066-0b52-46b2-8d8c-ef8eb81d73be" providerId="ADAL" clId="{8D583AC3-6A1F-4A94-87E2-DB286D23FEAF}" dt="2019-06-09T11:24:58.550" v="2698" actId="255"/>
          <ac:graphicFrameMkLst>
            <pc:docMk/>
            <pc:sldMk cId="107801373" sldId="271"/>
            <ac:graphicFrameMk id="5" creationId="{004E64CB-C397-47AB-A4F5-A4C1124CA649}"/>
          </ac:graphicFrameMkLst>
        </pc:graphicFrameChg>
      </pc:sldChg>
      <pc:sldChg chg="addSp delSp modSp add mod setBg delDesignElem">
        <pc:chgData name="Kaveri, Hari Charan Yadav" userId="1f414066-0b52-46b2-8d8c-ef8eb81d73be" providerId="ADAL" clId="{8D583AC3-6A1F-4A94-87E2-DB286D23FEAF}" dt="2019-06-09T13:08:53.797" v="2869"/>
        <pc:sldMkLst>
          <pc:docMk/>
          <pc:sldMk cId="3377102201" sldId="272"/>
        </pc:sldMkLst>
        <pc:spChg chg="mod">
          <ac:chgData name="Kaveri, Hari Charan Yadav" userId="1f414066-0b52-46b2-8d8c-ef8eb81d73be" providerId="ADAL" clId="{8D583AC3-6A1F-4A94-87E2-DB286D23FEAF}" dt="2019-06-09T10:47:54.948" v="2540" actId="255"/>
          <ac:spMkLst>
            <pc:docMk/>
            <pc:sldMk cId="3377102201" sldId="272"/>
            <ac:spMk id="2" creationId="{D3AA703B-72C8-4575-9828-02E8A386D6BF}"/>
          </ac:spMkLst>
        </pc:spChg>
        <pc:spChg chg="add del mod">
          <ac:chgData name="Kaveri, Hari Charan Yadav" userId="1f414066-0b52-46b2-8d8c-ef8eb81d73be" providerId="ADAL" clId="{8D583AC3-6A1F-4A94-87E2-DB286D23FEAF}" dt="2019-06-09T09:34:48.318" v="1489" actId="26606"/>
          <ac:spMkLst>
            <pc:docMk/>
            <pc:sldMk cId="3377102201" sldId="272"/>
            <ac:spMk id="3" creationId="{DF577287-26DE-4862-91E1-24203C550053}"/>
          </ac:spMkLst>
        </pc:spChg>
        <pc:spChg chg="add del">
          <ac:chgData name="Kaveri, Hari Charan Yadav" userId="1f414066-0b52-46b2-8d8c-ef8eb81d73be" providerId="ADAL" clId="{8D583AC3-6A1F-4A94-87E2-DB286D23FEAF}" dt="2019-06-09T09:34:48.244" v="1488" actId="26606"/>
          <ac:spMkLst>
            <pc:docMk/>
            <pc:sldMk cId="3377102201" sldId="272"/>
            <ac:spMk id="8" creationId="{8D70B121-56F4-4848-B38B-182089D909FA}"/>
          </ac:spMkLst>
        </pc:spChg>
        <pc:spChg chg="add del">
          <ac:chgData name="Kaveri, Hari Charan Yadav" userId="1f414066-0b52-46b2-8d8c-ef8eb81d73be" providerId="ADAL" clId="{8D583AC3-6A1F-4A94-87E2-DB286D23FEAF}" dt="2019-06-09T09:34:40.660" v="1486" actId="26606"/>
          <ac:spMkLst>
            <pc:docMk/>
            <pc:sldMk cId="3377102201" sldId="272"/>
            <ac:spMk id="10" creationId="{A5711A0E-A428-4ED1-96CB-33D69FD842E4}"/>
          </ac:spMkLst>
        </pc:spChg>
        <pc:spChg chg="add del">
          <ac:chgData name="Kaveri, Hari Charan Yadav" userId="1f414066-0b52-46b2-8d8c-ef8eb81d73be" providerId="ADAL" clId="{8D583AC3-6A1F-4A94-87E2-DB286D23FEAF}" dt="2019-06-09T09:34:48.244" v="1488" actId="26606"/>
          <ac:spMkLst>
            <pc:docMk/>
            <pc:sldMk cId="3377102201" sldId="272"/>
            <ac:spMk id="13" creationId="{DF577287-26DE-4862-91E1-24203C550053}"/>
          </ac:spMkLst>
        </pc:spChg>
        <pc:spChg chg="add del">
          <ac:chgData name="Kaveri, Hari Charan Yadav" userId="1f414066-0b52-46b2-8d8c-ef8eb81d73be" providerId="ADAL" clId="{8D583AC3-6A1F-4A94-87E2-DB286D23FEAF}" dt="2019-06-09T13:08:53.797" v="2869"/>
          <ac:spMkLst>
            <pc:docMk/>
            <pc:sldMk cId="3377102201" sldId="272"/>
            <ac:spMk id="15" creationId="{A5711A0E-A428-4ED1-96CB-33D69FD842E4}"/>
          </ac:spMkLst>
        </pc:spChg>
        <pc:graphicFrameChg chg="add del">
          <ac:chgData name="Kaveri, Hari Charan Yadav" userId="1f414066-0b52-46b2-8d8c-ef8eb81d73be" providerId="ADAL" clId="{8D583AC3-6A1F-4A94-87E2-DB286D23FEAF}" dt="2019-06-09T09:34:40.660" v="1486" actId="26606"/>
          <ac:graphicFrameMkLst>
            <pc:docMk/>
            <pc:sldMk cId="3377102201" sldId="272"/>
            <ac:graphicFrameMk id="5" creationId="{7AFE61B2-D8B2-483F-AA70-DFB8E887B8E8}"/>
          </ac:graphicFrameMkLst>
        </pc:graphicFrameChg>
        <pc:graphicFrameChg chg="add mod">
          <ac:chgData name="Kaveri, Hari Charan Yadav" userId="1f414066-0b52-46b2-8d8c-ef8eb81d73be" providerId="ADAL" clId="{8D583AC3-6A1F-4A94-87E2-DB286D23FEAF}" dt="2019-06-09T11:26:23.262" v="2724" actId="20577"/>
          <ac:graphicFrameMkLst>
            <pc:docMk/>
            <pc:sldMk cId="3377102201" sldId="272"/>
            <ac:graphicFrameMk id="16" creationId="{7AFE61B2-D8B2-483F-AA70-DFB8E887B8E8}"/>
          </ac:graphicFrameMkLst>
        </pc:graphicFrameChg>
        <pc:cxnChg chg="add del">
          <ac:chgData name="Kaveri, Hari Charan Yadav" userId="1f414066-0b52-46b2-8d8c-ef8eb81d73be" providerId="ADAL" clId="{8D583AC3-6A1F-4A94-87E2-DB286D23FEAF}" dt="2019-06-09T09:34:48.244" v="1488" actId="26606"/>
          <ac:cxnSpMkLst>
            <pc:docMk/>
            <pc:sldMk cId="3377102201" sldId="272"/>
            <ac:cxnSpMk id="12" creationId="{2D72A2C9-F3CA-4216-8BAD-FA4C970C3C4E}"/>
          </ac:cxnSpMkLst>
        </pc:cxnChg>
      </pc:sldChg>
      <pc:sldChg chg="addSp delSp modSp add mod setBg delDesignElem">
        <pc:chgData name="Kaveri, Hari Charan Yadav" userId="1f414066-0b52-46b2-8d8c-ef8eb81d73be" providerId="ADAL" clId="{8D583AC3-6A1F-4A94-87E2-DB286D23FEAF}" dt="2019-06-09T13:08:53.797" v="2869"/>
        <pc:sldMkLst>
          <pc:docMk/>
          <pc:sldMk cId="2991100770" sldId="273"/>
        </pc:sldMkLst>
        <pc:spChg chg="mod">
          <ac:chgData name="Kaveri, Hari Charan Yadav" userId="1f414066-0b52-46b2-8d8c-ef8eb81d73be" providerId="ADAL" clId="{8D583AC3-6A1F-4A94-87E2-DB286D23FEAF}" dt="2019-06-09T11:26:34.091" v="2725" actId="20577"/>
          <ac:spMkLst>
            <pc:docMk/>
            <pc:sldMk cId="2991100770" sldId="273"/>
            <ac:spMk id="2" creationId="{0BB4EC01-1C1A-431E-B2BD-57288A5956A0}"/>
          </ac:spMkLst>
        </pc:spChg>
        <pc:spChg chg="add del mod">
          <ac:chgData name="Kaveri, Hari Charan Yadav" userId="1f414066-0b52-46b2-8d8c-ef8eb81d73be" providerId="ADAL" clId="{8D583AC3-6A1F-4A94-87E2-DB286D23FEAF}" dt="2019-06-09T09:41:40.236" v="1655" actId="26606"/>
          <ac:spMkLst>
            <pc:docMk/>
            <pc:sldMk cId="2991100770" sldId="273"/>
            <ac:spMk id="3" creationId="{275A8A55-B8B7-4AB3-9F0F-792211279804}"/>
          </ac:spMkLst>
        </pc:spChg>
        <pc:spChg chg="add del">
          <ac:chgData name="Kaveri, Hari Charan Yadav" userId="1f414066-0b52-46b2-8d8c-ef8eb81d73be" providerId="ADAL" clId="{8D583AC3-6A1F-4A94-87E2-DB286D23FEAF}" dt="2019-06-09T13:08:53.797" v="2869"/>
          <ac:spMkLst>
            <pc:docMk/>
            <pc:sldMk cId="2991100770" sldId="273"/>
            <ac:spMk id="6" creationId="{A5711A0E-A428-4ED1-96CB-33D69FD842E4}"/>
          </ac:spMkLst>
        </pc:spChg>
        <pc:spChg chg="add del">
          <ac:chgData name="Kaveri, Hari Charan Yadav" userId="1f414066-0b52-46b2-8d8c-ef8eb81d73be" providerId="ADAL" clId="{8D583AC3-6A1F-4A94-87E2-DB286D23FEAF}" dt="2019-06-09T09:40:50.450" v="1567" actId="26606"/>
          <ac:spMkLst>
            <pc:docMk/>
            <pc:sldMk cId="2991100770" sldId="273"/>
            <ac:spMk id="10" creationId="{A5711A0E-A428-4ED1-96CB-33D69FD842E4}"/>
          </ac:spMkLst>
        </pc:spChg>
        <pc:graphicFrameChg chg="add del">
          <ac:chgData name="Kaveri, Hari Charan Yadav" userId="1f414066-0b52-46b2-8d8c-ef8eb81d73be" providerId="ADAL" clId="{8D583AC3-6A1F-4A94-87E2-DB286D23FEAF}" dt="2019-06-09T09:40:50.450" v="1567" actId="26606"/>
          <ac:graphicFrameMkLst>
            <pc:docMk/>
            <pc:sldMk cId="2991100770" sldId="273"/>
            <ac:graphicFrameMk id="5" creationId="{09543CC8-D4B2-42D0-B5FB-26821177225A}"/>
          </ac:graphicFrameMkLst>
        </pc:graphicFrameChg>
        <pc:graphicFrameChg chg="add mod">
          <ac:chgData name="Kaveri, Hari Charan Yadav" userId="1f414066-0b52-46b2-8d8c-ef8eb81d73be" providerId="ADAL" clId="{8D583AC3-6A1F-4A94-87E2-DB286D23FEAF}" dt="2019-06-09T11:27:18.139" v="2731" actId="255"/>
          <ac:graphicFrameMkLst>
            <pc:docMk/>
            <pc:sldMk cId="2991100770" sldId="273"/>
            <ac:graphicFrameMk id="7" creationId="{24540463-E94D-47CA-BE78-71C9043B729A}"/>
          </ac:graphicFrameMkLst>
        </pc:graphicFrameChg>
      </pc:sldChg>
      <pc:sldChg chg="addSp delSp modSp add mod setBg delDesignElem">
        <pc:chgData name="Kaveri, Hari Charan Yadav" userId="1f414066-0b52-46b2-8d8c-ef8eb81d73be" providerId="ADAL" clId="{8D583AC3-6A1F-4A94-87E2-DB286D23FEAF}" dt="2019-06-09T13:08:53.797" v="2869"/>
        <pc:sldMkLst>
          <pc:docMk/>
          <pc:sldMk cId="2811978716" sldId="274"/>
        </pc:sldMkLst>
        <pc:spChg chg="mod">
          <ac:chgData name="Kaveri, Hari Charan Yadav" userId="1f414066-0b52-46b2-8d8c-ef8eb81d73be" providerId="ADAL" clId="{8D583AC3-6A1F-4A94-87E2-DB286D23FEAF}" dt="2019-06-09T10:48:27.387" v="2544" actId="255"/>
          <ac:spMkLst>
            <pc:docMk/>
            <pc:sldMk cId="2811978716" sldId="274"/>
            <ac:spMk id="2" creationId="{7E68F4BC-DBCD-4854-ACFE-10C9E0B56E42}"/>
          </ac:spMkLst>
        </pc:spChg>
        <pc:spChg chg="del mod">
          <ac:chgData name="Kaveri, Hari Charan Yadav" userId="1f414066-0b52-46b2-8d8c-ef8eb81d73be" providerId="ADAL" clId="{8D583AC3-6A1F-4A94-87E2-DB286D23FEAF}" dt="2019-06-09T09:45:02.778" v="1750" actId="26606"/>
          <ac:spMkLst>
            <pc:docMk/>
            <pc:sldMk cId="2811978716" sldId="274"/>
            <ac:spMk id="3" creationId="{40F0279E-C19A-4F7B-A11C-BAE3BA44EB6A}"/>
          </ac:spMkLst>
        </pc:spChg>
        <pc:spChg chg="add del">
          <ac:chgData name="Kaveri, Hari Charan Yadav" userId="1f414066-0b52-46b2-8d8c-ef8eb81d73be" providerId="ADAL" clId="{8D583AC3-6A1F-4A94-87E2-DB286D23FEAF}" dt="2019-06-09T13:08:53.797" v="2869"/>
          <ac:spMkLst>
            <pc:docMk/>
            <pc:sldMk cId="2811978716" sldId="274"/>
            <ac:spMk id="10" creationId="{A5711A0E-A428-4ED1-96CB-33D69FD842E4}"/>
          </ac:spMkLst>
        </pc:spChg>
        <pc:graphicFrameChg chg="add del modGraphic">
          <ac:chgData name="Kaveri, Hari Charan Yadav" userId="1f414066-0b52-46b2-8d8c-ef8eb81d73be" providerId="ADAL" clId="{8D583AC3-6A1F-4A94-87E2-DB286D23FEAF}" dt="2019-06-09T09:44:51.607" v="1749" actId="27309"/>
          <ac:graphicFrameMkLst>
            <pc:docMk/>
            <pc:sldMk cId="2811978716" sldId="274"/>
            <ac:graphicFrameMk id="5" creationId="{E1763AC7-B478-4C6F-932D-DF581199DB45}"/>
          </ac:graphicFrameMkLst>
        </pc:graphicFrameChg>
        <pc:graphicFrameChg chg="add mod">
          <ac:chgData name="Kaveri, Hari Charan Yadav" userId="1f414066-0b52-46b2-8d8c-ef8eb81d73be" providerId="ADAL" clId="{8D583AC3-6A1F-4A94-87E2-DB286D23FEAF}" dt="2019-06-09T11:28:07.248" v="2737" actId="255"/>
          <ac:graphicFrameMkLst>
            <pc:docMk/>
            <pc:sldMk cId="2811978716" sldId="274"/>
            <ac:graphicFrameMk id="6" creationId="{422066C1-4FF1-4FEC-98FE-58D2380A64A5}"/>
          </ac:graphicFrameMkLst>
        </pc:graphicFrameChg>
      </pc:sldChg>
      <pc:sldChg chg="addSp delSp modSp add mod setBg delDesignElem">
        <pc:chgData name="Kaveri, Hari Charan Yadav" userId="1f414066-0b52-46b2-8d8c-ef8eb81d73be" providerId="ADAL" clId="{8D583AC3-6A1F-4A94-87E2-DB286D23FEAF}" dt="2019-06-09T13:08:53.797" v="2869"/>
        <pc:sldMkLst>
          <pc:docMk/>
          <pc:sldMk cId="3709092250" sldId="275"/>
        </pc:sldMkLst>
        <pc:spChg chg="mod">
          <ac:chgData name="Kaveri, Hari Charan Yadav" userId="1f414066-0b52-46b2-8d8c-ef8eb81d73be" providerId="ADAL" clId="{8D583AC3-6A1F-4A94-87E2-DB286D23FEAF}" dt="2019-06-09T10:48:44.173" v="2546" actId="255"/>
          <ac:spMkLst>
            <pc:docMk/>
            <pc:sldMk cId="3709092250" sldId="275"/>
            <ac:spMk id="2" creationId="{9B7D1FE1-5F4B-4179-89F3-AFC2D0581451}"/>
          </ac:spMkLst>
        </pc:spChg>
        <pc:spChg chg="del mod">
          <ac:chgData name="Kaveri, Hari Charan Yadav" userId="1f414066-0b52-46b2-8d8c-ef8eb81d73be" providerId="ADAL" clId="{8D583AC3-6A1F-4A94-87E2-DB286D23FEAF}" dt="2019-06-09T09:48:55.705" v="1868" actId="26606"/>
          <ac:spMkLst>
            <pc:docMk/>
            <pc:sldMk cId="3709092250" sldId="275"/>
            <ac:spMk id="3" creationId="{FB36A730-D355-4D7F-B86E-EB2C0F055ADF}"/>
          </ac:spMkLst>
        </pc:spChg>
        <pc:spChg chg="add del">
          <ac:chgData name="Kaveri, Hari Charan Yadav" userId="1f414066-0b52-46b2-8d8c-ef8eb81d73be" providerId="ADAL" clId="{8D583AC3-6A1F-4A94-87E2-DB286D23FEAF}" dt="2019-06-09T13:08:53.797" v="2869"/>
          <ac:spMkLst>
            <pc:docMk/>
            <pc:sldMk cId="3709092250" sldId="275"/>
            <ac:spMk id="10" creationId="{A5711A0E-A428-4ED1-96CB-33D69FD842E4}"/>
          </ac:spMkLst>
        </pc:spChg>
        <pc:graphicFrameChg chg="add mod">
          <ac:chgData name="Kaveri, Hari Charan Yadav" userId="1f414066-0b52-46b2-8d8c-ef8eb81d73be" providerId="ADAL" clId="{8D583AC3-6A1F-4A94-87E2-DB286D23FEAF}" dt="2019-06-09T11:28:54.788" v="2744" actId="20577"/>
          <ac:graphicFrameMkLst>
            <pc:docMk/>
            <pc:sldMk cId="3709092250" sldId="275"/>
            <ac:graphicFrameMk id="5" creationId="{86F60252-879C-4A5D-95BD-9570018C8AA1}"/>
          </ac:graphicFrameMkLst>
        </pc:graphicFrameChg>
      </pc:sldChg>
      <pc:sldChg chg="addSp delSp modSp add mod setBg delDesignElem">
        <pc:chgData name="Kaveri, Hari Charan Yadav" userId="1f414066-0b52-46b2-8d8c-ef8eb81d73be" providerId="ADAL" clId="{8D583AC3-6A1F-4A94-87E2-DB286D23FEAF}" dt="2019-06-09T13:08:53.797" v="2869"/>
        <pc:sldMkLst>
          <pc:docMk/>
          <pc:sldMk cId="3524535930" sldId="276"/>
        </pc:sldMkLst>
        <pc:spChg chg="mod">
          <ac:chgData name="Kaveri, Hari Charan Yadav" userId="1f414066-0b52-46b2-8d8c-ef8eb81d73be" providerId="ADAL" clId="{8D583AC3-6A1F-4A94-87E2-DB286D23FEAF}" dt="2019-06-09T10:48:58.461" v="2548" actId="255"/>
          <ac:spMkLst>
            <pc:docMk/>
            <pc:sldMk cId="3524535930" sldId="276"/>
            <ac:spMk id="2" creationId="{0B2AF180-38DC-48AE-8AD9-6BEE4C9AEA45}"/>
          </ac:spMkLst>
        </pc:spChg>
        <pc:spChg chg="del mod">
          <ac:chgData name="Kaveri, Hari Charan Yadav" userId="1f414066-0b52-46b2-8d8c-ef8eb81d73be" providerId="ADAL" clId="{8D583AC3-6A1F-4A94-87E2-DB286D23FEAF}" dt="2019-06-09T09:51:34.558" v="1933" actId="26606"/>
          <ac:spMkLst>
            <pc:docMk/>
            <pc:sldMk cId="3524535930" sldId="276"/>
            <ac:spMk id="3" creationId="{DD3DE6FF-BDDE-47C6-8403-116D91117386}"/>
          </ac:spMkLst>
        </pc:spChg>
        <pc:spChg chg="add del">
          <ac:chgData name="Kaveri, Hari Charan Yadav" userId="1f414066-0b52-46b2-8d8c-ef8eb81d73be" providerId="ADAL" clId="{8D583AC3-6A1F-4A94-87E2-DB286D23FEAF}" dt="2019-06-09T13:08:53.797" v="2869"/>
          <ac:spMkLst>
            <pc:docMk/>
            <pc:sldMk cId="3524535930" sldId="276"/>
            <ac:spMk id="10" creationId="{A5711A0E-A428-4ED1-96CB-33D69FD842E4}"/>
          </ac:spMkLst>
        </pc:spChg>
        <pc:graphicFrameChg chg="add mod">
          <ac:chgData name="Kaveri, Hari Charan Yadav" userId="1f414066-0b52-46b2-8d8c-ef8eb81d73be" providerId="ADAL" clId="{8D583AC3-6A1F-4A94-87E2-DB286D23FEAF}" dt="2019-06-09T11:29:46.467" v="2752" actId="20577"/>
          <ac:graphicFrameMkLst>
            <pc:docMk/>
            <pc:sldMk cId="3524535930" sldId="276"/>
            <ac:graphicFrameMk id="5" creationId="{BE7C081B-A52A-451B-AD96-E5D90AC6B640}"/>
          </ac:graphicFrameMkLst>
        </pc:graphicFrameChg>
      </pc:sldChg>
      <pc:sldChg chg="addSp delSp modSp add mod setBg delDesignElem">
        <pc:chgData name="Kaveri, Hari Charan Yadav" userId="1f414066-0b52-46b2-8d8c-ef8eb81d73be" providerId="ADAL" clId="{8D583AC3-6A1F-4A94-87E2-DB286D23FEAF}" dt="2019-06-09T13:08:53.797" v="2869"/>
        <pc:sldMkLst>
          <pc:docMk/>
          <pc:sldMk cId="2021269324" sldId="277"/>
        </pc:sldMkLst>
        <pc:spChg chg="mod">
          <ac:chgData name="Kaveri, Hari Charan Yadav" userId="1f414066-0b52-46b2-8d8c-ef8eb81d73be" providerId="ADAL" clId="{8D583AC3-6A1F-4A94-87E2-DB286D23FEAF}" dt="2019-06-09T10:49:11.139" v="2550" actId="255"/>
          <ac:spMkLst>
            <pc:docMk/>
            <pc:sldMk cId="2021269324" sldId="277"/>
            <ac:spMk id="2" creationId="{4E63F6D9-04CE-499F-9EC2-914C2772EB37}"/>
          </ac:spMkLst>
        </pc:spChg>
        <pc:spChg chg="add del mod">
          <ac:chgData name="Kaveri, Hari Charan Yadav" userId="1f414066-0b52-46b2-8d8c-ef8eb81d73be" providerId="ADAL" clId="{8D583AC3-6A1F-4A94-87E2-DB286D23FEAF}" dt="2019-06-09T09:54:29.909" v="2140" actId="26606"/>
          <ac:spMkLst>
            <pc:docMk/>
            <pc:sldMk cId="2021269324" sldId="277"/>
            <ac:spMk id="3" creationId="{75D92054-CE2E-46EA-8BFA-C3FEFAC62238}"/>
          </ac:spMkLst>
        </pc:spChg>
        <pc:spChg chg="add del">
          <ac:chgData name="Kaveri, Hari Charan Yadav" userId="1f414066-0b52-46b2-8d8c-ef8eb81d73be" providerId="ADAL" clId="{8D583AC3-6A1F-4A94-87E2-DB286D23FEAF}" dt="2019-06-09T13:08:53.797" v="2869"/>
          <ac:spMkLst>
            <pc:docMk/>
            <pc:sldMk cId="2021269324" sldId="277"/>
            <ac:spMk id="14" creationId="{A5711A0E-A428-4ED1-96CB-33D69FD842E4}"/>
          </ac:spMkLst>
        </pc:spChg>
        <pc:graphicFrameChg chg="add del">
          <ac:chgData name="Kaveri, Hari Charan Yadav" userId="1f414066-0b52-46b2-8d8c-ef8eb81d73be" providerId="ADAL" clId="{8D583AC3-6A1F-4A94-87E2-DB286D23FEAF}" dt="2019-06-09T09:54:27.666" v="2137" actId="26606"/>
          <ac:graphicFrameMkLst>
            <pc:docMk/>
            <pc:sldMk cId="2021269324" sldId="277"/>
            <ac:graphicFrameMk id="5" creationId="{A7CEFF28-F695-4CAB-BB7B-822B035F820C}"/>
          </ac:graphicFrameMkLst>
        </pc:graphicFrameChg>
        <pc:graphicFrameChg chg="add del">
          <ac:chgData name="Kaveri, Hari Charan Yadav" userId="1f414066-0b52-46b2-8d8c-ef8eb81d73be" providerId="ADAL" clId="{8D583AC3-6A1F-4A94-87E2-DB286D23FEAF}" dt="2019-06-09T09:54:29.850" v="2139" actId="26606"/>
          <ac:graphicFrameMkLst>
            <pc:docMk/>
            <pc:sldMk cId="2021269324" sldId="277"/>
            <ac:graphicFrameMk id="7" creationId="{32825202-95DF-4146-8A8B-F2C9BDC3CBCA}"/>
          </ac:graphicFrameMkLst>
        </pc:graphicFrameChg>
        <pc:graphicFrameChg chg="add mod modGraphic">
          <ac:chgData name="Kaveri, Hari Charan Yadav" userId="1f414066-0b52-46b2-8d8c-ef8eb81d73be" providerId="ADAL" clId="{8D583AC3-6A1F-4A94-87E2-DB286D23FEAF}" dt="2019-06-09T11:30:40.973" v="2764" actId="20577"/>
          <ac:graphicFrameMkLst>
            <pc:docMk/>
            <pc:sldMk cId="2021269324" sldId="277"/>
            <ac:graphicFrameMk id="9" creationId="{A7CEFF28-F695-4CAB-BB7B-822B035F820C}"/>
          </ac:graphicFrameMkLst>
        </pc:graphicFrameChg>
      </pc:sldChg>
      <pc:sldChg chg="addSp delSp modSp add">
        <pc:chgData name="Kaveri, Hari Charan Yadav" userId="1f414066-0b52-46b2-8d8c-ef8eb81d73be" providerId="ADAL" clId="{8D583AC3-6A1F-4A94-87E2-DB286D23FEAF}" dt="2019-06-09T11:00:26.595" v="2594" actId="122"/>
        <pc:sldMkLst>
          <pc:docMk/>
          <pc:sldMk cId="755058665" sldId="278"/>
        </pc:sldMkLst>
        <pc:spChg chg="mod">
          <ac:chgData name="Kaveri, Hari Charan Yadav" userId="1f414066-0b52-46b2-8d8c-ef8eb81d73be" providerId="ADAL" clId="{8D583AC3-6A1F-4A94-87E2-DB286D23FEAF}" dt="2019-06-09T11:00:26.595" v="2594" actId="122"/>
          <ac:spMkLst>
            <pc:docMk/>
            <pc:sldMk cId="755058665" sldId="278"/>
            <ac:spMk id="2" creationId="{06692EB8-8A07-4138-8DA4-5FB813713AE1}"/>
          </ac:spMkLst>
        </pc:spChg>
        <pc:spChg chg="del">
          <ac:chgData name="Kaveri, Hari Charan Yadav" userId="1f414066-0b52-46b2-8d8c-ef8eb81d73be" providerId="ADAL" clId="{8D583AC3-6A1F-4A94-87E2-DB286D23FEAF}" dt="2019-06-09T10:59:38.794" v="2582"/>
          <ac:spMkLst>
            <pc:docMk/>
            <pc:sldMk cId="755058665" sldId="278"/>
            <ac:spMk id="3" creationId="{4C1F975A-D38B-455E-9A22-74F611DB8BDA}"/>
          </ac:spMkLst>
        </pc:spChg>
        <pc:picChg chg="add mod">
          <ac:chgData name="Kaveri, Hari Charan Yadav" userId="1f414066-0b52-46b2-8d8c-ef8eb81d73be" providerId="ADAL" clId="{8D583AC3-6A1F-4A94-87E2-DB286D23FEAF}" dt="2019-06-09T11:00:09.932" v="2591" actId="14100"/>
          <ac:picMkLst>
            <pc:docMk/>
            <pc:sldMk cId="755058665" sldId="278"/>
            <ac:picMk id="4" creationId="{854989FF-6259-4716-A242-D56F143CDD95}"/>
          </ac:picMkLst>
        </pc:picChg>
      </pc:sldChg>
      <pc:sldChg chg="addSp modSp add">
        <pc:chgData name="Kaveri, Hari Charan Yadav" userId="1f414066-0b52-46b2-8d8c-ef8eb81d73be" providerId="ADAL" clId="{8D583AC3-6A1F-4A94-87E2-DB286D23FEAF}" dt="2019-06-09T13:08:21.243" v="2840" actId="1076"/>
        <pc:sldMkLst>
          <pc:docMk/>
          <pc:sldMk cId="1043420738" sldId="279"/>
        </pc:sldMkLst>
        <pc:spChg chg="add mod">
          <ac:chgData name="Kaveri, Hari Charan Yadav" userId="1f414066-0b52-46b2-8d8c-ef8eb81d73be" providerId="ADAL" clId="{8D583AC3-6A1F-4A94-87E2-DB286D23FEAF}" dt="2019-06-09T13:08:21.243" v="2840" actId="1076"/>
          <ac:spMkLst>
            <pc:docMk/>
            <pc:sldMk cId="1043420738" sldId="279"/>
            <ac:spMk id="2" creationId="{C0E7E817-244E-4FBB-A711-5FFD17A3900F}"/>
          </ac:spMkLst>
        </pc:spChg>
      </pc:sldChg>
      <pc:sldChg chg="add del">
        <pc:chgData name="Kaveri, Hari Charan Yadav" userId="1f414066-0b52-46b2-8d8c-ef8eb81d73be" providerId="ADAL" clId="{8D583AC3-6A1F-4A94-87E2-DB286D23FEAF}" dt="2019-06-09T13:09:26.508" v="2871" actId="2696"/>
        <pc:sldMkLst>
          <pc:docMk/>
          <pc:sldMk cId="1062284162" sldId="280"/>
        </pc:sldMkLst>
      </pc:sldChg>
      <pc:sldChg chg="addSp delSp modSp add mod setBg">
        <pc:chgData name="Kaveri, Hari Charan Yadav" userId="1f414066-0b52-46b2-8d8c-ef8eb81d73be" providerId="ADAL" clId="{8D583AC3-6A1F-4A94-87E2-DB286D23FEAF}" dt="2019-06-09T13:11:47.312" v="2896" actId="1035"/>
        <pc:sldMkLst>
          <pc:docMk/>
          <pc:sldMk cId="4220030013" sldId="280"/>
        </pc:sldMkLst>
        <pc:spChg chg="mod">
          <ac:chgData name="Kaveri, Hari Charan Yadav" userId="1f414066-0b52-46b2-8d8c-ef8eb81d73be" providerId="ADAL" clId="{8D583AC3-6A1F-4A94-87E2-DB286D23FEAF}" dt="2019-06-09T13:11:16.445" v="2894" actId="26606"/>
          <ac:spMkLst>
            <pc:docMk/>
            <pc:sldMk cId="4220030013" sldId="280"/>
            <ac:spMk id="2" creationId="{EBC0F229-6932-4A62-8F9D-7522CBAE426B}"/>
          </ac:spMkLst>
        </pc:spChg>
        <pc:spChg chg="add del">
          <ac:chgData name="Kaveri, Hari Charan Yadav" userId="1f414066-0b52-46b2-8d8c-ef8eb81d73be" providerId="ADAL" clId="{8D583AC3-6A1F-4A94-87E2-DB286D23FEAF}" dt="2019-06-09T13:11:16.405" v="2893" actId="26606"/>
          <ac:spMkLst>
            <pc:docMk/>
            <pc:sldMk cId="4220030013" sldId="280"/>
            <ac:spMk id="13" creationId="{35555856-9970-4BC3-9AA9-6A917F53AFBD}"/>
          </ac:spMkLst>
        </pc:spChg>
        <pc:spChg chg="add del">
          <ac:chgData name="Kaveri, Hari Charan Yadav" userId="1f414066-0b52-46b2-8d8c-ef8eb81d73be" providerId="ADAL" clId="{8D583AC3-6A1F-4A94-87E2-DB286D23FEAF}" dt="2019-06-09T13:11:16.405" v="2893" actId="26606"/>
          <ac:spMkLst>
            <pc:docMk/>
            <pc:sldMk cId="4220030013" sldId="280"/>
            <ac:spMk id="17" creationId="{13722DD7-BA73-4776-93A3-94491FEF7260}"/>
          </ac:spMkLst>
        </pc:spChg>
        <pc:spChg chg="add">
          <ac:chgData name="Kaveri, Hari Charan Yadav" userId="1f414066-0b52-46b2-8d8c-ef8eb81d73be" providerId="ADAL" clId="{8D583AC3-6A1F-4A94-87E2-DB286D23FEAF}" dt="2019-06-09T13:11:16.445" v="2894" actId="26606"/>
          <ac:spMkLst>
            <pc:docMk/>
            <pc:sldMk cId="4220030013" sldId="280"/>
            <ac:spMk id="19" creationId="{ACBE1851-2230-47A9-B000-CE9046EA61B9}"/>
          </ac:spMkLst>
        </pc:spChg>
        <pc:picChg chg="add mod">
          <ac:chgData name="Kaveri, Hari Charan Yadav" userId="1f414066-0b52-46b2-8d8c-ef8eb81d73be" providerId="ADAL" clId="{8D583AC3-6A1F-4A94-87E2-DB286D23FEAF}" dt="2019-06-09T13:11:47.312" v="2896" actId="1035"/>
          <ac:picMkLst>
            <pc:docMk/>
            <pc:sldMk cId="4220030013" sldId="280"/>
            <ac:picMk id="6" creationId="{5843DD79-0BBC-449D-9D82-2721CC08590F}"/>
          </ac:picMkLst>
        </pc:picChg>
        <pc:picChg chg="add del">
          <ac:chgData name="Kaveri, Hari Charan Yadav" userId="1f414066-0b52-46b2-8d8c-ef8eb81d73be" providerId="ADAL" clId="{8D583AC3-6A1F-4A94-87E2-DB286D23FEAF}" dt="2019-06-09T13:11:16.445" v="2894" actId="26606"/>
          <ac:picMkLst>
            <pc:docMk/>
            <pc:sldMk cId="4220030013" sldId="280"/>
            <ac:picMk id="8" creationId="{70A5B4DF-844C-49C3-98F6-664B175555CC}"/>
          </ac:picMkLst>
        </pc:picChg>
        <pc:picChg chg="add del">
          <ac:chgData name="Kaveri, Hari Charan Yadav" userId="1f414066-0b52-46b2-8d8c-ef8eb81d73be" providerId="ADAL" clId="{8D583AC3-6A1F-4A94-87E2-DB286D23FEAF}" dt="2019-06-09T13:11:16.405" v="2893" actId="26606"/>
          <ac:picMkLst>
            <pc:docMk/>
            <pc:sldMk cId="4220030013" sldId="280"/>
            <ac:picMk id="15" creationId="{7F487851-BFAF-46D8-A1ED-50CAD6E46F59}"/>
          </ac:picMkLst>
        </pc:picChg>
        <pc:cxnChg chg="add">
          <ac:chgData name="Kaveri, Hari Charan Yadav" userId="1f414066-0b52-46b2-8d8c-ef8eb81d73be" providerId="ADAL" clId="{8D583AC3-6A1F-4A94-87E2-DB286D23FEAF}" dt="2019-06-09T13:11:16.445" v="2894" actId="26606"/>
          <ac:cxnSpMkLst>
            <pc:docMk/>
            <pc:sldMk cId="4220030013" sldId="280"/>
            <ac:cxnSpMk id="20" creationId="{23B93832-6514-44F4-849B-5EE2C8A2337D}"/>
          </ac:cxnSpMkLst>
        </pc:cxnChg>
      </pc:sldChg>
    </pc:docChg>
  </pc:docChgLst>
  <pc:docChgLst>
    <pc:chgData name="Kaveri, Hari Charan Yadav" userId="S::hkaveri1s@semo.edu::1f414066-0b52-46b2-8d8c-ef8eb81d73be" providerId="AD" clId="Web-{A8F46AD2-B667-50AD-589E-D1FBAFA966A7}"/>
    <pc:docChg chg="modSld">
      <pc:chgData name="Kaveri, Hari Charan Yadav" userId="S::hkaveri1s@semo.edu::1f414066-0b52-46b2-8d8c-ef8eb81d73be" providerId="AD" clId="Web-{A8F46AD2-B667-50AD-589E-D1FBAFA966A7}" dt="2019-06-09T09:08:13.099" v="9" actId="20577"/>
      <pc:docMkLst>
        <pc:docMk/>
      </pc:docMkLst>
      <pc:sldChg chg="modSp">
        <pc:chgData name="Kaveri, Hari Charan Yadav" userId="S::hkaveri1s@semo.edu::1f414066-0b52-46b2-8d8c-ef8eb81d73be" providerId="AD" clId="Web-{A8F46AD2-B667-50AD-589E-D1FBAFA966A7}" dt="2019-06-09T09:08:13.099" v="8" actId="20577"/>
        <pc:sldMkLst>
          <pc:docMk/>
          <pc:sldMk cId="109857222" sldId="256"/>
        </pc:sldMkLst>
        <pc:spChg chg="mod">
          <ac:chgData name="Kaveri, Hari Charan Yadav" userId="S::hkaveri1s@semo.edu::1f414066-0b52-46b2-8d8c-ef8eb81d73be" providerId="AD" clId="Web-{A8F46AD2-B667-50AD-589E-D1FBAFA966A7}" dt="2019-06-09T09:08:05.412" v="3" actId="20577"/>
          <ac:spMkLst>
            <pc:docMk/>
            <pc:sldMk cId="109857222" sldId="256"/>
            <ac:spMk id="2" creationId="{00000000-0000-0000-0000-000000000000}"/>
          </ac:spMkLst>
        </pc:spChg>
        <pc:spChg chg="mod">
          <ac:chgData name="Kaveri, Hari Charan Yadav" userId="S::hkaveri1s@semo.edu::1f414066-0b52-46b2-8d8c-ef8eb81d73be" providerId="AD" clId="Web-{A8F46AD2-B667-50AD-589E-D1FBAFA966A7}" dt="2019-06-09T09:08:13.099" v="8" actId="20577"/>
          <ac:spMkLst>
            <pc:docMk/>
            <pc:sldMk cId="109857222" sldId="256"/>
            <ac:spMk id="3" creationId="{00000000-0000-0000-0000-000000000000}"/>
          </ac:spMkLst>
        </pc:spChg>
      </pc:sldChg>
      <pc:sldChg chg="modSp">
        <pc:chgData name="Kaveri, Hari Charan Yadav" userId="S::hkaveri1s@semo.edu::1f414066-0b52-46b2-8d8c-ef8eb81d73be" providerId="AD" clId="Web-{A8F46AD2-B667-50AD-589E-D1FBAFA966A7}" dt="2019-06-09T09:07:43.333" v="2" actId="14100"/>
        <pc:sldMkLst>
          <pc:docMk/>
          <pc:sldMk cId="2215263873" sldId="268"/>
        </pc:sldMkLst>
        <pc:picChg chg="mod">
          <ac:chgData name="Kaveri, Hari Charan Yadav" userId="S::hkaveri1s@semo.edu::1f414066-0b52-46b2-8d8c-ef8eb81d73be" providerId="AD" clId="Web-{A8F46AD2-B667-50AD-589E-D1FBAFA966A7}" dt="2019-06-09T09:07:43.333" v="2" actId="14100"/>
          <ac:picMkLst>
            <pc:docMk/>
            <pc:sldMk cId="2215263873" sldId="268"/>
            <ac:picMk id="4" creationId="{F7C41DA0-70D1-47AA-81E6-24BE1194887E}"/>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1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svg"/><Relationship Id="rId1" Type="http://schemas.openxmlformats.org/officeDocument/2006/relationships/image" Target="../media/image73.png"/><Relationship Id="rId6" Type="http://schemas.openxmlformats.org/officeDocument/2006/relationships/image" Target="../media/image78.svg"/><Relationship Id="rId5" Type="http://schemas.openxmlformats.org/officeDocument/2006/relationships/image" Target="../media/image77.png"/><Relationship Id="rId4" Type="http://schemas.openxmlformats.org/officeDocument/2006/relationships/image" Target="../media/image76.svg"/></Relationships>
</file>

<file path=ppt/diagrams/_rels/data1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svg"/><Relationship Id="rId1" Type="http://schemas.openxmlformats.org/officeDocument/2006/relationships/image" Target="../media/image81.png"/><Relationship Id="rId4" Type="http://schemas.openxmlformats.org/officeDocument/2006/relationships/image" Target="../media/image84.sv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5.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ata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ata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ata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4" Type="http://schemas.openxmlformats.org/officeDocument/2006/relationships/image" Target="../media/image66.svg"/></Relationships>
</file>

<file path=ppt/diagrams/_rels/data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svg"/><Relationship Id="rId1" Type="http://schemas.openxmlformats.org/officeDocument/2006/relationships/image" Target="../media/image69.png"/><Relationship Id="rId4" Type="http://schemas.openxmlformats.org/officeDocument/2006/relationships/image" Target="../media/image7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svg"/><Relationship Id="rId1" Type="http://schemas.openxmlformats.org/officeDocument/2006/relationships/image" Target="../media/image73.png"/><Relationship Id="rId6" Type="http://schemas.openxmlformats.org/officeDocument/2006/relationships/image" Target="../media/image78.svg"/><Relationship Id="rId5" Type="http://schemas.openxmlformats.org/officeDocument/2006/relationships/image" Target="../media/image77.png"/><Relationship Id="rId4" Type="http://schemas.openxmlformats.org/officeDocument/2006/relationships/image" Target="../media/image76.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svg"/><Relationship Id="rId1" Type="http://schemas.openxmlformats.org/officeDocument/2006/relationships/image" Target="../media/image81.png"/><Relationship Id="rId4" Type="http://schemas.openxmlformats.org/officeDocument/2006/relationships/image" Target="../media/image8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4" Type="http://schemas.openxmlformats.org/officeDocument/2006/relationships/image" Target="../media/image66.svg"/></Relationships>
</file>

<file path=ppt/diagrams/_rels/drawing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svg"/><Relationship Id="rId1" Type="http://schemas.openxmlformats.org/officeDocument/2006/relationships/image" Target="../media/image69.png"/><Relationship Id="rId4" Type="http://schemas.openxmlformats.org/officeDocument/2006/relationships/image" Target="../media/image72.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6DF99C-26FA-4FE4-A048-5282C461695D}"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8C85A47-1D4F-4C93-B6A7-A4D6046E21FE}">
      <dgm:prSet/>
      <dgm:spPr/>
      <dgm:t>
        <a:bodyPr/>
        <a:lstStyle/>
        <a:p>
          <a:pPr>
            <a:defRPr cap="all"/>
          </a:pPr>
          <a:r>
            <a:rPr lang="en-US"/>
            <a:t>Introduction</a:t>
          </a:r>
        </a:p>
      </dgm:t>
    </dgm:pt>
    <dgm:pt modelId="{6CE8E7E2-C560-462E-BB06-940DEFBC17A0}" type="parTrans" cxnId="{F45CA3FF-DA4B-43D1-B938-6E4D36696378}">
      <dgm:prSet/>
      <dgm:spPr/>
      <dgm:t>
        <a:bodyPr/>
        <a:lstStyle/>
        <a:p>
          <a:endParaRPr lang="en-US"/>
        </a:p>
      </dgm:t>
    </dgm:pt>
    <dgm:pt modelId="{E4557767-0242-4032-96CA-9944F85E9ABF}" type="sibTrans" cxnId="{F45CA3FF-DA4B-43D1-B938-6E4D36696378}">
      <dgm:prSet/>
      <dgm:spPr/>
      <dgm:t>
        <a:bodyPr/>
        <a:lstStyle/>
        <a:p>
          <a:endParaRPr lang="en-US"/>
        </a:p>
      </dgm:t>
    </dgm:pt>
    <dgm:pt modelId="{95164223-4FF7-4324-9A54-9A20A0C96598}">
      <dgm:prSet/>
      <dgm:spPr/>
      <dgm:t>
        <a:bodyPr/>
        <a:lstStyle/>
        <a:p>
          <a:pPr>
            <a:defRPr cap="all"/>
          </a:pPr>
          <a:r>
            <a:rPr lang="en-US"/>
            <a:t>Relevance</a:t>
          </a:r>
        </a:p>
      </dgm:t>
    </dgm:pt>
    <dgm:pt modelId="{F317B3E2-7D2F-4255-9713-0C0203123EF5}" type="parTrans" cxnId="{949DB2FB-A384-4CE0-A17A-DE570CDF526B}">
      <dgm:prSet/>
      <dgm:spPr/>
      <dgm:t>
        <a:bodyPr/>
        <a:lstStyle/>
        <a:p>
          <a:endParaRPr lang="en-US"/>
        </a:p>
      </dgm:t>
    </dgm:pt>
    <dgm:pt modelId="{FE97879F-921F-45E6-A48A-1CD28AB1C3D8}" type="sibTrans" cxnId="{949DB2FB-A384-4CE0-A17A-DE570CDF526B}">
      <dgm:prSet/>
      <dgm:spPr/>
      <dgm:t>
        <a:bodyPr/>
        <a:lstStyle/>
        <a:p>
          <a:endParaRPr lang="en-US"/>
        </a:p>
      </dgm:t>
    </dgm:pt>
    <dgm:pt modelId="{6C67DD64-0318-41E9-A29F-33BE2E66452A}">
      <dgm:prSet/>
      <dgm:spPr/>
      <dgm:t>
        <a:bodyPr/>
        <a:lstStyle/>
        <a:p>
          <a:pPr>
            <a:defRPr cap="all"/>
          </a:pPr>
          <a:r>
            <a:rPr lang="en-US"/>
            <a:t>Motivation </a:t>
          </a:r>
        </a:p>
      </dgm:t>
    </dgm:pt>
    <dgm:pt modelId="{78BD604F-8221-4855-A6CD-AF0A079DE7A9}" type="parTrans" cxnId="{2FECBE72-F8A9-465C-A29C-5C4CA3E4B411}">
      <dgm:prSet/>
      <dgm:spPr/>
      <dgm:t>
        <a:bodyPr/>
        <a:lstStyle/>
        <a:p>
          <a:endParaRPr lang="en-US"/>
        </a:p>
      </dgm:t>
    </dgm:pt>
    <dgm:pt modelId="{0ABC1C33-0BB0-4CE4-9EC3-908F9843DFBE}" type="sibTrans" cxnId="{2FECBE72-F8A9-465C-A29C-5C4CA3E4B411}">
      <dgm:prSet/>
      <dgm:spPr/>
      <dgm:t>
        <a:bodyPr/>
        <a:lstStyle/>
        <a:p>
          <a:endParaRPr lang="en-US"/>
        </a:p>
      </dgm:t>
    </dgm:pt>
    <dgm:pt modelId="{CA8AE8F6-7D9F-4138-92ED-44345A8ADC20}">
      <dgm:prSet/>
      <dgm:spPr/>
      <dgm:t>
        <a:bodyPr/>
        <a:lstStyle/>
        <a:p>
          <a:pPr>
            <a:defRPr cap="all"/>
          </a:pPr>
          <a:r>
            <a:rPr lang="en-US"/>
            <a:t>Applications</a:t>
          </a:r>
        </a:p>
      </dgm:t>
    </dgm:pt>
    <dgm:pt modelId="{481B0413-3012-4C7A-9ABE-EA0E1F0D43C9}" type="parTrans" cxnId="{FAD16C89-DBE7-4D54-8CB2-D07CC44C536B}">
      <dgm:prSet/>
      <dgm:spPr/>
      <dgm:t>
        <a:bodyPr/>
        <a:lstStyle/>
        <a:p>
          <a:endParaRPr lang="en-US"/>
        </a:p>
      </dgm:t>
    </dgm:pt>
    <dgm:pt modelId="{C6459DB6-28A6-4068-8641-FF2E6299D135}" type="sibTrans" cxnId="{FAD16C89-DBE7-4D54-8CB2-D07CC44C536B}">
      <dgm:prSet/>
      <dgm:spPr/>
      <dgm:t>
        <a:bodyPr/>
        <a:lstStyle/>
        <a:p>
          <a:endParaRPr lang="en-US"/>
        </a:p>
      </dgm:t>
    </dgm:pt>
    <dgm:pt modelId="{945C4D7C-A44D-42B6-B980-B64D5C58C0C9}">
      <dgm:prSet/>
      <dgm:spPr/>
      <dgm:t>
        <a:bodyPr/>
        <a:lstStyle/>
        <a:p>
          <a:pPr>
            <a:defRPr cap="all"/>
          </a:pPr>
          <a:r>
            <a:rPr lang="en-US"/>
            <a:t>Future Growth</a:t>
          </a:r>
        </a:p>
      </dgm:t>
    </dgm:pt>
    <dgm:pt modelId="{DC2EF827-F7C7-49F4-ADB1-055206F0377E}" type="parTrans" cxnId="{82B184BC-7C0E-4D99-8DF0-A7D99F4D83C1}">
      <dgm:prSet/>
      <dgm:spPr/>
      <dgm:t>
        <a:bodyPr/>
        <a:lstStyle/>
        <a:p>
          <a:endParaRPr lang="en-US"/>
        </a:p>
      </dgm:t>
    </dgm:pt>
    <dgm:pt modelId="{8B82474E-EB39-434F-8D6C-B0E337090849}" type="sibTrans" cxnId="{82B184BC-7C0E-4D99-8DF0-A7D99F4D83C1}">
      <dgm:prSet/>
      <dgm:spPr/>
      <dgm:t>
        <a:bodyPr/>
        <a:lstStyle/>
        <a:p>
          <a:endParaRPr lang="en-US"/>
        </a:p>
      </dgm:t>
    </dgm:pt>
    <dgm:pt modelId="{46948BF1-14F7-443C-8FD5-E8062837190D}">
      <dgm:prSet/>
      <dgm:spPr/>
      <dgm:t>
        <a:bodyPr/>
        <a:lstStyle/>
        <a:p>
          <a:pPr>
            <a:defRPr cap="all"/>
          </a:pPr>
          <a:r>
            <a:rPr lang="en-US"/>
            <a:t>Your Overall Assessment</a:t>
          </a:r>
        </a:p>
      </dgm:t>
    </dgm:pt>
    <dgm:pt modelId="{457DBB5A-D6FA-4A15-AB57-A6E335C73CDC}" type="parTrans" cxnId="{C932EDB1-C003-4054-9855-F102BE837F38}">
      <dgm:prSet/>
      <dgm:spPr/>
      <dgm:t>
        <a:bodyPr/>
        <a:lstStyle/>
        <a:p>
          <a:endParaRPr lang="en-US"/>
        </a:p>
      </dgm:t>
    </dgm:pt>
    <dgm:pt modelId="{D7B5A513-7DC8-4120-948E-9F094D332863}" type="sibTrans" cxnId="{C932EDB1-C003-4054-9855-F102BE837F38}">
      <dgm:prSet/>
      <dgm:spPr/>
      <dgm:t>
        <a:bodyPr/>
        <a:lstStyle/>
        <a:p>
          <a:endParaRPr lang="en-US"/>
        </a:p>
      </dgm:t>
    </dgm:pt>
    <dgm:pt modelId="{9165F90B-B1E9-4390-9027-90E7A7C62834}">
      <dgm:prSet/>
      <dgm:spPr/>
      <dgm:t>
        <a:bodyPr/>
        <a:lstStyle/>
        <a:p>
          <a:pPr>
            <a:defRPr cap="all"/>
          </a:pPr>
          <a:r>
            <a:rPr lang="en-US"/>
            <a:t>Conclusions</a:t>
          </a:r>
        </a:p>
      </dgm:t>
    </dgm:pt>
    <dgm:pt modelId="{C01B58DB-7DCE-4C14-BF30-5B9F07FD03EC}" type="parTrans" cxnId="{836C55F0-415A-43E1-AB6D-25AEBDF1A7BB}">
      <dgm:prSet/>
      <dgm:spPr/>
      <dgm:t>
        <a:bodyPr/>
        <a:lstStyle/>
        <a:p>
          <a:endParaRPr lang="en-US"/>
        </a:p>
      </dgm:t>
    </dgm:pt>
    <dgm:pt modelId="{8D9AA1B0-1276-4B39-A12A-119DCAB1EE8C}" type="sibTrans" cxnId="{836C55F0-415A-43E1-AB6D-25AEBDF1A7BB}">
      <dgm:prSet/>
      <dgm:spPr/>
      <dgm:t>
        <a:bodyPr/>
        <a:lstStyle/>
        <a:p>
          <a:endParaRPr lang="en-US"/>
        </a:p>
      </dgm:t>
    </dgm:pt>
    <dgm:pt modelId="{270EFD16-988D-457A-AD55-3BB03ED424C3}">
      <dgm:prSet/>
      <dgm:spPr/>
      <dgm:t>
        <a:bodyPr/>
        <a:lstStyle/>
        <a:p>
          <a:pPr>
            <a:defRPr cap="all"/>
          </a:pPr>
          <a:r>
            <a:rPr lang="en-US"/>
            <a:t>References</a:t>
          </a:r>
        </a:p>
      </dgm:t>
    </dgm:pt>
    <dgm:pt modelId="{83B7BEDB-2FB6-4065-9251-31AB7CC3042B}" type="parTrans" cxnId="{7A9BE116-2C62-4753-92DD-2A69CAC7EA56}">
      <dgm:prSet/>
      <dgm:spPr/>
      <dgm:t>
        <a:bodyPr/>
        <a:lstStyle/>
        <a:p>
          <a:endParaRPr lang="en-US"/>
        </a:p>
      </dgm:t>
    </dgm:pt>
    <dgm:pt modelId="{D83938CD-67D2-4B82-90EA-FEA4E3A03238}" type="sibTrans" cxnId="{7A9BE116-2C62-4753-92DD-2A69CAC7EA56}">
      <dgm:prSet/>
      <dgm:spPr/>
      <dgm:t>
        <a:bodyPr/>
        <a:lstStyle/>
        <a:p>
          <a:endParaRPr lang="en-US"/>
        </a:p>
      </dgm:t>
    </dgm:pt>
    <dgm:pt modelId="{F8B2A82A-027D-4F09-B5BB-9644EBA5A52F}" type="pres">
      <dgm:prSet presAssocID="{436DF99C-26FA-4FE4-A048-5282C461695D}" presName="root" presStyleCnt="0">
        <dgm:presLayoutVars>
          <dgm:dir/>
          <dgm:resizeHandles val="exact"/>
        </dgm:presLayoutVars>
      </dgm:prSet>
      <dgm:spPr/>
    </dgm:pt>
    <dgm:pt modelId="{ED74E91A-22B4-45A3-9A0B-19D38FB749FA}" type="pres">
      <dgm:prSet presAssocID="{48C85A47-1D4F-4C93-B6A7-A4D6046E21FE}" presName="compNode" presStyleCnt="0"/>
      <dgm:spPr/>
    </dgm:pt>
    <dgm:pt modelId="{6ADD682F-A24D-4D49-934C-76A264A4B6B2}" type="pres">
      <dgm:prSet presAssocID="{48C85A47-1D4F-4C93-B6A7-A4D6046E21FE}" presName="iconBgRect" presStyleLbl="bgShp" presStyleIdx="0" presStyleCnt="8"/>
      <dgm:spPr>
        <a:prstGeom prst="round2DiagRect">
          <a:avLst>
            <a:gd name="adj1" fmla="val 29727"/>
            <a:gd name="adj2" fmla="val 0"/>
          </a:avLst>
        </a:prstGeom>
      </dgm:spPr>
    </dgm:pt>
    <dgm:pt modelId="{689C57E0-006D-4F52-9548-EC0550E85138}" type="pres">
      <dgm:prSet presAssocID="{48C85A47-1D4F-4C93-B6A7-A4D6046E21FE}"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A5BF08DC-5A4E-414E-9FA6-428A9FB4F62D}" type="pres">
      <dgm:prSet presAssocID="{48C85A47-1D4F-4C93-B6A7-A4D6046E21FE}" presName="spaceRect" presStyleCnt="0"/>
      <dgm:spPr/>
    </dgm:pt>
    <dgm:pt modelId="{6E5A5EB5-CA23-45F4-A0F7-3D22E1F092A1}" type="pres">
      <dgm:prSet presAssocID="{48C85A47-1D4F-4C93-B6A7-A4D6046E21FE}" presName="textRect" presStyleLbl="revTx" presStyleIdx="0" presStyleCnt="8">
        <dgm:presLayoutVars>
          <dgm:chMax val="1"/>
          <dgm:chPref val="1"/>
        </dgm:presLayoutVars>
      </dgm:prSet>
      <dgm:spPr/>
    </dgm:pt>
    <dgm:pt modelId="{D08C0F50-0A7C-46DC-9E21-B34FFD889FBE}" type="pres">
      <dgm:prSet presAssocID="{E4557767-0242-4032-96CA-9944F85E9ABF}" presName="sibTrans" presStyleCnt="0"/>
      <dgm:spPr/>
    </dgm:pt>
    <dgm:pt modelId="{D4202FE8-3537-42D2-BC7D-762B0ADF8D5B}" type="pres">
      <dgm:prSet presAssocID="{95164223-4FF7-4324-9A54-9A20A0C96598}" presName="compNode" presStyleCnt="0"/>
      <dgm:spPr/>
    </dgm:pt>
    <dgm:pt modelId="{74C8A2D0-D7F1-430D-90BC-A6B048D062EE}" type="pres">
      <dgm:prSet presAssocID="{95164223-4FF7-4324-9A54-9A20A0C96598}" presName="iconBgRect" presStyleLbl="bgShp" presStyleIdx="1" presStyleCnt="8"/>
      <dgm:spPr>
        <a:prstGeom prst="round2DiagRect">
          <a:avLst>
            <a:gd name="adj1" fmla="val 29727"/>
            <a:gd name="adj2" fmla="val 0"/>
          </a:avLst>
        </a:prstGeom>
      </dgm:spPr>
    </dgm:pt>
    <dgm:pt modelId="{1483D77D-F41A-4BA5-AB12-F40CCE27987B}" type="pres">
      <dgm:prSet presAssocID="{95164223-4FF7-4324-9A54-9A20A0C96598}"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3FB2F62-C381-4E72-A56A-25060B02CF65}" type="pres">
      <dgm:prSet presAssocID="{95164223-4FF7-4324-9A54-9A20A0C96598}" presName="spaceRect" presStyleCnt="0"/>
      <dgm:spPr/>
    </dgm:pt>
    <dgm:pt modelId="{BCB649C0-B999-4211-B62F-9B05C4ECBFB0}" type="pres">
      <dgm:prSet presAssocID="{95164223-4FF7-4324-9A54-9A20A0C96598}" presName="textRect" presStyleLbl="revTx" presStyleIdx="1" presStyleCnt="8">
        <dgm:presLayoutVars>
          <dgm:chMax val="1"/>
          <dgm:chPref val="1"/>
        </dgm:presLayoutVars>
      </dgm:prSet>
      <dgm:spPr/>
    </dgm:pt>
    <dgm:pt modelId="{442D05E8-8EB9-469B-8D75-C836369B3D99}" type="pres">
      <dgm:prSet presAssocID="{FE97879F-921F-45E6-A48A-1CD28AB1C3D8}" presName="sibTrans" presStyleCnt="0"/>
      <dgm:spPr/>
    </dgm:pt>
    <dgm:pt modelId="{1A50D9F4-6E82-4929-B42F-D3C0460960E6}" type="pres">
      <dgm:prSet presAssocID="{6C67DD64-0318-41E9-A29F-33BE2E66452A}" presName="compNode" presStyleCnt="0"/>
      <dgm:spPr/>
    </dgm:pt>
    <dgm:pt modelId="{BD1B0A2A-4A2A-4A9B-8DFF-6F1F81C24264}" type="pres">
      <dgm:prSet presAssocID="{6C67DD64-0318-41E9-A29F-33BE2E66452A}" presName="iconBgRect" presStyleLbl="bgShp" presStyleIdx="2" presStyleCnt="8"/>
      <dgm:spPr>
        <a:prstGeom prst="round2DiagRect">
          <a:avLst>
            <a:gd name="adj1" fmla="val 29727"/>
            <a:gd name="adj2" fmla="val 0"/>
          </a:avLst>
        </a:prstGeom>
      </dgm:spPr>
    </dgm:pt>
    <dgm:pt modelId="{CFD1986E-6B8E-4186-AC3E-D1958F7588F1}" type="pres">
      <dgm:prSet presAssocID="{6C67DD64-0318-41E9-A29F-33BE2E66452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dium"/>
        </a:ext>
      </dgm:extLst>
    </dgm:pt>
    <dgm:pt modelId="{AE469A42-DC08-4CC1-A152-E49B90019B8B}" type="pres">
      <dgm:prSet presAssocID="{6C67DD64-0318-41E9-A29F-33BE2E66452A}" presName="spaceRect" presStyleCnt="0"/>
      <dgm:spPr/>
    </dgm:pt>
    <dgm:pt modelId="{0F868695-08ED-4B6E-B992-8D5D766B8C29}" type="pres">
      <dgm:prSet presAssocID="{6C67DD64-0318-41E9-A29F-33BE2E66452A}" presName="textRect" presStyleLbl="revTx" presStyleIdx="2" presStyleCnt="8">
        <dgm:presLayoutVars>
          <dgm:chMax val="1"/>
          <dgm:chPref val="1"/>
        </dgm:presLayoutVars>
      </dgm:prSet>
      <dgm:spPr/>
    </dgm:pt>
    <dgm:pt modelId="{75BD7A16-4E46-44B5-8CCE-6018CD6C4AC6}" type="pres">
      <dgm:prSet presAssocID="{0ABC1C33-0BB0-4CE4-9EC3-908F9843DFBE}" presName="sibTrans" presStyleCnt="0"/>
      <dgm:spPr/>
    </dgm:pt>
    <dgm:pt modelId="{ACC73D8A-5FD9-4D90-BEE6-16F2276D9D12}" type="pres">
      <dgm:prSet presAssocID="{CA8AE8F6-7D9F-4138-92ED-44345A8ADC20}" presName="compNode" presStyleCnt="0"/>
      <dgm:spPr/>
    </dgm:pt>
    <dgm:pt modelId="{A9F2194A-F362-45E6-83B7-8E3267172E80}" type="pres">
      <dgm:prSet presAssocID="{CA8AE8F6-7D9F-4138-92ED-44345A8ADC20}" presName="iconBgRect" presStyleLbl="bgShp" presStyleIdx="3" presStyleCnt="8"/>
      <dgm:spPr>
        <a:prstGeom prst="round2DiagRect">
          <a:avLst>
            <a:gd name="adj1" fmla="val 29727"/>
            <a:gd name="adj2" fmla="val 0"/>
          </a:avLst>
        </a:prstGeom>
      </dgm:spPr>
    </dgm:pt>
    <dgm:pt modelId="{CE52355D-571D-4F2B-B679-79CAE92C792B}" type="pres">
      <dgm:prSet presAssocID="{CA8AE8F6-7D9F-4138-92ED-44345A8ADC20}"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21103E30-6930-42C3-899B-49E8B0DFD6F4}" type="pres">
      <dgm:prSet presAssocID="{CA8AE8F6-7D9F-4138-92ED-44345A8ADC20}" presName="spaceRect" presStyleCnt="0"/>
      <dgm:spPr/>
    </dgm:pt>
    <dgm:pt modelId="{83257326-00A9-4942-A555-0955CD80EC6C}" type="pres">
      <dgm:prSet presAssocID="{CA8AE8F6-7D9F-4138-92ED-44345A8ADC20}" presName="textRect" presStyleLbl="revTx" presStyleIdx="3" presStyleCnt="8">
        <dgm:presLayoutVars>
          <dgm:chMax val="1"/>
          <dgm:chPref val="1"/>
        </dgm:presLayoutVars>
      </dgm:prSet>
      <dgm:spPr/>
    </dgm:pt>
    <dgm:pt modelId="{B9CE6782-AE35-43C2-BCA8-D18F337FB863}" type="pres">
      <dgm:prSet presAssocID="{C6459DB6-28A6-4068-8641-FF2E6299D135}" presName="sibTrans" presStyleCnt="0"/>
      <dgm:spPr/>
    </dgm:pt>
    <dgm:pt modelId="{AAA15B25-4F43-4043-9885-4FD1D1A0AE07}" type="pres">
      <dgm:prSet presAssocID="{945C4D7C-A44D-42B6-B980-B64D5C58C0C9}" presName="compNode" presStyleCnt="0"/>
      <dgm:spPr/>
    </dgm:pt>
    <dgm:pt modelId="{F330D449-857D-4617-9120-5F6DC5DD589D}" type="pres">
      <dgm:prSet presAssocID="{945C4D7C-A44D-42B6-B980-B64D5C58C0C9}" presName="iconBgRect" presStyleLbl="bgShp" presStyleIdx="4" presStyleCnt="8"/>
      <dgm:spPr>
        <a:prstGeom prst="round2DiagRect">
          <a:avLst>
            <a:gd name="adj1" fmla="val 29727"/>
            <a:gd name="adj2" fmla="val 0"/>
          </a:avLst>
        </a:prstGeom>
      </dgm:spPr>
    </dgm:pt>
    <dgm:pt modelId="{98A349DD-4FC9-468E-8638-1EB4CA7F552B}" type="pres">
      <dgm:prSet presAssocID="{945C4D7C-A44D-42B6-B980-B64D5C58C0C9}"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A29537B2-1C3B-4F1E-A720-A65FB394C3AE}" type="pres">
      <dgm:prSet presAssocID="{945C4D7C-A44D-42B6-B980-B64D5C58C0C9}" presName="spaceRect" presStyleCnt="0"/>
      <dgm:spPr/>
    </dgm:pt>
    <dgm:pt modelId="{5D92FC83-25CD-491A-B732-A9AE35BEFAD4}" type="pres">
      <dgm:prSet presAssocID="{945C4D7C-A44D-42B6-B980-B64D5C58C0C9}" presName="textRect" presStyleLbl="revTx" presStyleIdx="4" presStyleCnt="8">
        <dgm:presLayoutVars>
          <dgm:chMax val="1"/>
          <dgm:chPref val="1"/>
        </dgm:presLayoutVars>
      </dgm:prSet>
      <dgm:spPr/>
    </dgm:pt>
    <dgm:pt modelId="{5CFD3893-349C-46E2-8865-52C83E517D4E}" type="pres">
      <dgm:prSet presAssocID="{8B82474E-EB39-434F-8D6C-B0E337090849}" presName="sibTrans" presStyleCnt="0"/>
      <dgm:spPr/>
    </dgm:pt>
    <dgm:pt modelId="{C1DE86E4-6561-4B51-A4A1-B22D69870B86}" type="pres">
      <dgm:prSet presAssocID="{46948BF1-14F7-443C-8FD5-E8062837190D}" presName="compNode" presStyleCnt="0"/>
      <dgm:spPr/>
    </dgm:pt>
    <dgm:pt modelId="{8A38140E-1D46-408A-A6B3-ACF34C3E8CBA}" type="pres">
      <dgm:prSet presAssocID="{46948BF1-14F7-443C-8FD5-E8062837190D}" presName="iconBgRect" presStyleLbl="bgShp" presStyleIdx="5" presStyleCnt="8"/>
      <dgm:spPr>
        <a:prstGeom prst="round2DiagRect">
          <a:avLst>
            <a:gd name="adj1" fmla="val 29727"/>
            <a:gd name="adj2" fmla="val 0"/>
          </a:avLst>
        </a:prstGeom>
      </dgm:spPr>
    </dgm:pt>
    <dgm:pt modelId="{1B6D8864-8C13-4A97-BB45-C009931A5586}" type="pres">
      <dgm:prSet presAssocID="{46948BF1-14F7-443C-8FD5-E8062837190D}"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list"/>
        </a:ext>
      </dgm:extLst>
    </dgm:pt>
    <dgm:pt modelId="{E6429E94-4503-4894-8088-6883B2ED6443}" type="pres">
      <dgm:prSet presAssocID="{46948BF1-14F7-443C-8FD5-E8062837190D}" presName="spaceRect" presStyleCnt="0"/>
      <dgm:spPr/>
    </dgm:pt>
    <dgm:pt modelId="{D5209949-4C6A-45D7-B52D-F4DB1D4EB4AD}" type="pres">
      <dgm:prSet presAssocID="{46948BF1-14F7-443C-8FD5-E8062837190D}" presName="textRect" presStyleLbl="revTx" presStyleIdx="5" presStyleCnt="8">
        <dgm:presLayoutVars>
          <dgm:chMax val="1"/>
          <dgm:chPref val="1"/>
        </dgm:presLayoutVars>
      </dgm:prSet>
      <dgm:spPr/>
    </dgm:pt>
    <dgm:pt modelId="{2CEE5B4A-4DD3-4762-AA52-E4BCD0A9AD11}" type="pres">
      <dgm:prSet presAssocID="{D7B5A513-7DC8-4120-948E-9F094D332863}" presName="sibTrans" presStyleCnt="0"/>
      <dgm:spPr/>
    </dgm:pt>
    <dgm:pt modelId="{3B519FB3-DA57-4652-91A9-B3B50CBB1C62}" type="pres">
      <dgm:prSet presAssocID="{9165F90B-B1E9-4390-9027-90E7A7C62834}" presName="compNode" presStyleCnt="0"/>
      <dgm:spPr/>
    </dgm:pt>
    <dgm:pt modelId="{B94ACEC0-8BC6-47D7-845D-CB3004175F8D}" type="pres">
      <dgm:prSet presAssocID="{9165F90B-B1E9-4390-9027-90E7A7C62834}" presName="iconBgRect" presStyleLbl="bgShp" presStyleIdx="6" presStyleCnt="8"/>
      <dgm:spPr>
        <a:prstGeom prst="round2DiagRect">
          <a:avLst>
            <a:gd name="adj1" fmla="val 29727"/>
            <a:gd name="adj2" fmla="val 0"/>
          </a:avLst>
        </a:prstGeom>
      </dgm:spPr>
    </dgm:pt>
    <dgm:pt modelId="{BECF219B-652B-42FE-A5D6-83A99DAAC8BC}" type="pres">
      <dgm:prSet presAssocID="{9165F90B-B1E9-4390-9027-90E7A7C62834}"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50DF92D6-1B26-49F4-8306-B193976D6698}" type="pres">
      <dgm:prSet presAssocID="{9165F90B-B1E9-4390-9027-90E7A7C62834}" presName="spaceRect" presStyleCnt="0"/>
      <dgm:spPr/>
    </dgm:pt>
    <dgm:pt modelId="{DA93E9C3-500E-482A-BB96-F7600F06A6E0}" type="pres">
      <dgm:prSet presAssocID="{9165F90B-B1E9-4390-9027-90E7A7C62834}" presName="textRect" presStyleLbl="revTx" presStyleIdx="6" presStyleCnt="8">
        <dgm:presLayoutVars>
          <dgm:chMax val="1"/>
          <dgm:chPref val="1"/>
        </dgm:presLayoutVars>
      </dgm:prSet>
      <dgm:spPr/>
    </dgm:pt>
    <dgm:pt modelId="{47D7B961-8422-4549-A71C-8D0F2CE80CB4}" type="pres">
      <dgm:prSet presAssocID="{8D9AA1B0-1276-4B39-A12A-119DCAB1EE8C}" presName="sibTrans" presStyleCnt="0"/>
      <dgm:spPr/>
    </dgm:pt>
    <dgm:pt modelId="{EBCD13E5-AF65-4314-BE3F-7B4EDE319EFF}" type="pres">
      <dgm:prSet presAssocID="{270EFD16-988D-457A-AD55-3BB03ED424C3}" presName="compNode" presStyleCnt="0"/>
      <dgm:spPr/>
    </dgm:pt>
    <dgm:pt modelId="{0B710C62-0C74-4C35-9099-0CE55361213C}" type="pres">
      <dgm:prSet presAssocID="{270EFD16-988D-457A-AD55-3BB03ED424C3}" presName="iconBgRect" presStyleLbl="bgShp" presStyleIdx="7" presStyleCnt="8"/>
      <dgm:spPr>
        <a:prstGeom prst="round2DiagRect">
          <a:avLst>
            <a:gd name="adj1" fmla="val 29727"/>
            <a:gd name="adj2" fmla="val 0"/>
          </a:avLst>
        </a:prstGeom>
      </dgm:spPr>
    </dgm:pt>
    <dgm:pt modelId="{CC6A0E7C-0BF6-44FB-B918-48C81FF6E5FF}" type="pres">
      <dgm:prSet presAssocID="{270EFD16-988D-457A-AD55-3BB03ED424C3}"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Books"/>
        </a:ext>
      </dgm:extLst>
    </dgm:pt>
    <dgm:pt modelId="{341A6D7E-162C-413F-A1C6-E37F99B9BA7A}" type="pres">
      <dgm:prSet presAssocID="{270EFD16-988D-457A-AD55-3BB03ED424C3}" presName="spaceRect" presStyleCnt="0"/>
      <dgm:spPr/>
    </dgm:pt>
    <dgm:pt modelId="{5000E430-7974-4C0B-A4B5-5A31B7EAD78F}" type="pres">
      <dgm:prSet presAssocID="{270EFD16-988D-457A-AD55-3BB03ED424C3}" presName="textRect" presStyleLbl="revTx" presStyleIdx="7" presStyleCnt="8">
        <dgm:presLayoutVars>
          <dgm:chMax val="1"/>
          <dgm:chPref val="1"/>
        </dgm:presLayoutVars>
      </dgm:prSet>
      <dgm:spPr/>
    </dgm:pt>
  </dgm:ptLst>
  <dgm:cxnLst>
    <dgm:cxn modelId="{0830CE06-3664-4EE7-AC40-73A3929456BF}" type="presOf" srcId="{436DF99C-26FA-4FE4-A048-5282C461695D}" destId="{F8B2A82A-027D-4F09-B5BB-9644EBA5A52F}" srcOrd="0" destOrd="0" presId="urn:microsoft.com/office/officeart/2018/5/layout/IconLeafLabelList"/>
    <dgm:cxn modelId="{0FAD1714-D530-4BB5-B9CF-7AA54C64F8F8}" type="presOf" srcId="{46948BF1-14F7-443C-8FD5-E8062837190D}" destId="{D5209949-4C6A-45D7-B52D-F4DB1D4EB4AD}" srcOrd="0" destOrd="0" presId="urn:microsoft.com/office/officeart/2018/5/layout/IconLeafLabelList"/>
    <dgm:cxn modelId="{7A9BE116-2C62-4753-92DD-2A69CAC7EA56}" srcId="{436DF99C-26FA-4FE4-A048-5282C461695D}" destId="{270EFD16-988D-457A-AD55-3BB03ED424C3}" srcOrd="7" destOrd="0" parTransId="{83B7BEDB-2FB6-4065-9251-31AB7CC3042B}" sibTransId="{D83938CD-67D2-4B82-90EA-FEA4E3A03238}"/>
    <dgm:cxn modelId="{2B45AC2A-F4D1-4D7E-81EB-D50B0B27802D}" type="presOf" srcId="{9165F90B-B1E9-4390-9027-90E7A7C62834}" destId="{DA93E9C3-500E-482A-BB96-F7600F06A6E0}" srcOrd="0" destOrd="0" presId="urn:microsoft.com/office/officeart/2018/5/layout/IconLeafLabelList"/>
    <dgm:cxn modelId="{C45E5E2E-A6DE-4979-961D-9F8DA133206C}" type="presOf" srcId="{6C67DD64-0318-41E9-A29F-33BE2E66452A}" destId="{0F868695-08ED-4B6E-B992-8D5D766B8C29}" srcOrd="0" destOrd="0" presId="urn:microsoft.com/office/officeart/2018/5/layout/IconLeafLabelList"/>
    <dgm:cxn modelId="{CF61CD38-23A5-4ECC-9AEB-50E79738E8C4}" type="presOf" srcId="{95164223-4FF7-4324-9A54-9A20A0C96598}" destId="{BCB649C0-B999-4211-B62F-9B05C4ECBFB0}" srcOrd="0" destOrd="0" presId="urn:microsoft.com/office/officeart/2018/5/layout/IconLeafLabelList"/>
    <dgm:cxn modelId="{CDB8226E-7142-4491-8804-416ACA94DD7A}" type="presOf" srcId="{945C4D7C-A44D-42B6-B980-B64D5C58C0C9}" destId="{5D92FC83-25CD-491A-B732-A9AE35BEFAD4}" srcOrd="0" destOrd="0" presId="urn:microsoft.com/office/officeart/2018/5/layout/IconLeafLabelList"/>
    <dgm:cxn modelId="{2FECBE72-F8A9-465C-A29C-5C4CA3E4B411}" srcId="{436DF99C-26FA-4FE4-A048-5282C461695D}" destId="{6C67DD64-0318-41E9-A29F-33BE2E66452A}" srcOrd="2" destOrd="0" parTransId="{78BD604F-8221-4855-A6CD-AF0A079DE7A9}" sibTransId="{0ABC1C33-0BB0-4CE4-9EC3-908F9843DFBE}"/>
    <dgm:cxn modelId="{FAD16C89-DBE7-4D54-8CB2-D07CC44C536B}" srcId="{436DF99C-26FA-4FE4-A048-5282C461695D}" destId="{CA8AE8F6-7D9F-4138-92ED-44345A8ADC20}" srcOrd="3" destOrd="0" parTransId="{481B0413-3012-4C7A-9ABE-EA0E1F0D43C9}" sibTransId="{C6459DB6-28A6-4068-8641-FF2E6299D135}"/>
    <dgm:cxn modelId="{CBA669A7-2258-4A4B-A41B-4AEA751EFAB6}" type="presOf" srcId="{48C85A47-1D4F-4C93-B6A7-A4D6046E21FE}" destId="{6E5A5EB5-CA23-45F4-A0F7-3D22E1F092A1}" srcOrd="0" destOrd="0" presId="urn:microsoft.com/office/officeart/2018/5/layout/IconLeafLabelList"/>
    <dgm:cxn modelId="{C932EDB1-C003-4054-9855-F102BE837F38}" srcId="{436DF99C-26FA-4FE4-A048-5282C461695D}" destId="{46948BF1-14F7-443C-8FD5-E8062837190D}" srcOrd="5" destOrd="0" parTransId="{457DBB5A-D6FA-4A15-AB57-A6E335C73CDC}" sibTransId="{D7B5A513-7DC8-4120-948E-9F094D332863}"/>
    <dgm:cxn modelId="{82B184BC-7C0E-4D99-8DF0-A7D99F4D83C1}" srcId="{436DF99C-26FA-4FE4-A048-5282C461695D}" destId="{945C4D7C-A44D-42B6-B980-B64D5C58C0C9}" srcOrd="4" destOrd="0" parTransId="{DC2EF827-F7C7-49F4-ADB1-055206F0377E}" sibTransId="{8B82474E-EB39-434F-8D6C-B0E337090849}"/>
    <dgm:cxn modelId="{A5C3A9C3-D135-470D-A803-73EF616EB98C}" type="presOf" srcId="{CA8AE8F6-7D9F-4138-92ED-44345A8ADC20}" destId="{83257326-00A9-4942-A555-0955CD80EC6C}" srcOrd="0" destOrd="0" presId="urn:microsoft.com/office/officeart/2018/5/layout/IconLeafLabelList"/>
    <dgm:cxn modelId="{5706FFD5-47A4-43F1-B577-6A9203B0068A}" type="presOf" srcId="{270EFD16-988D-457A-AD55-3BB03ED424C3}" destId="{5000E430-7974-4C0B-A4B5-5A31B7EAD78F}" srcOrd="0" destOrd="0" presId="urn:microsoft.com/office/officeart/2018/5/layout/IconLeafLabelList"/>
    <dgm:cxn modelId="{836C55F0-415A-43E1-AB6D-25AEBDF1A7BB}" srcId="{436DF99C-26FA-4FE4-A048-5282C461695D}" destId="{9165F90B-B1E9-4390-9027-90E7A7C62834}" srcOrd="6" destOrd="0" parTransId="{C01B58DB-7DCE-4C14-BF30-5B9F07FD03EC}" sibTransId="{8D9AA1B0-1276-4B39-A12A-119DCAB1EE8C}"/>
    <dgm:cxn modelId="{949DB2FB-A384-4CE0-A17A-DE570CDF526B}" srcId="{436DF99C-26FA-4FE4-A048-5282C461695D}" destId="{95164223-4FF7-4324-9A54-9A20A0C96598}" srcOrd="1" destOrd="0" parTransId="{F317B3E2-7D2F-4255-9713-0C0203123EF5}" sibTransId="{FE97879F-921F-45E6-A48A-1CD28AB1C3D8}"/>
    <dgm:cxn modelId="{F45CA3FF-DA4B-43D1-B938-6E4D36696378}" srcId="{436DF99C-26FA-4FE4-A048-5282C461695D}" destId="{48C85A47-1D4F-4C93-B6A7-A4D6046E21FE}" srcOrd="0" destOrd="0" parTransId="{6CE8E7E2-C560-462E-BB06-940DEFBC17A0}" sibTransId="{E4557767-0242-4032-96CA-9944F85E9ABF}"/>
    <dgm:cxn modelId="{E5F4DA27-3560-4E64-A78B-746161987DA5}" type="presParOf" srcId="{F8B2A82A-027D-4F09-B5BB-9644EBA5A52F}" destId="{ED74E91A-22B4-45A3-9A0B-19D38FB749FA}" srcOrd="0" destOrd="0" presId="urn:microsoft.com/office/officeart/2018/5/layout/IconLeafLabelList"/>
    <dgm:cxn modelId="{177FE4B2-DD2C-4CB1-802A-88D8D703ECC8}" type="presParOf" srcId="{ED74E91A-22B4-45A3-9A0B-19D38FB749FA}" destId="{6ADD682F-A24D-4D49-934C-76A264A4B6B2}" srcOrd="0" destOrd="0" presId="urn:microsoft.com/office/officeart/2018/5/layout/IconLeafLabelList"/>
    <dgm:cxn modelId="{432B4443-4CF6-4BDA-B072-8D8BD02750C7}" type="presParOf" srcId="{ED74E91A-22B4-45A3-9A0B-19D38FB749FA}" destId="{689C57E0-006D-4F52-9548-EC0550E85138}" srcOrd="1" destOrd="0" presId="urn:microsoft.com/office/officeart/2018/5/layout/IconLeafLabelList"/>
    <dgm:cxn modelId="{F3AA77C7-33EE-47E0-9375-FF15631B8FC2}" type="presParOf" srcId="{ED74E91A-22B4-45A3-9A0B-19D38FB749FA}" destId="{A5BF08DC-5A4E-414E-9FA6-428A9FB4F62D}" srcOrd="2" destOrd="0" presId="urn:microsoft.com/office/officeart/2018/5/layout/IconLeafLabelList"/>
    <dgm:cxn modelId="{2ACB15E2-C4AD-48AD-915E-6DEC2DD78B4D}" type="presParOf" srcId="{ED74E91A-22B4-45A3-9A0B-19D38FB749FA}" destId="{6E5A5EB5-CA23-45F4-A0F7-3D22E1F092A1}" srcOrd="3" destOrd="0" presId="urn:microsoft.com/office/officeart/2018/5/layout/IconLeafLabelList"/>
    <dgm:cxn modelId="{7C24EDE0-0273-4B7E-849C-65C62DC83A6E}" type="presParOf" srcId="{F8B2A82A-027D-4F09-B5BB-9644EBA5A52F}" destId="{D08C0F50-0A7C-46DC-9E21-B34FFD889FBE}" srcOrd="1" destOrd="0" presId="urn:microsoft.com/office/officeart/2018/5/layout/IconLeafLabelList"/>
    <dgm:cxn modelId="{38BFB6A3-304B-4DE3-87D2-343229BC655C}" type="presParOf" srcId="{F8B2A82A-027D-4F09-B5BB-9644EBA5A52F}" destId="{D4202FE8-3537-42D2-BC7D-762B0ADF8D5B}" srcOrd="2" destOrd="0" presId="urn:microsoft.com/office/officeart/2018/5/layout/IconLeafLabelList"/>
    <dgm:cxn modelId="{54BCDAE4-F1E0-44B1-B550-AB1882F16A5A}" type="presParOf" srcId="{D4202FE8-3537-42D2-BC7D-762B0ADF8D5B}" destId="{74C8A2D0-D7F1-430D-90BC-A6B048D062EE}" srcOrd="0" destOrd="0" presId="urn:microsoft.com/office/officeart/2018/5/layout/IconLeafLabelList"/>
    <dgm:cxn modelId="{D45E9C89-A2EE-4263-A1B4-5DB26FB4B2C8}" type="presParOf" srcId="{D4202FE8-3537-42D2-BC7D-762B0ADF8D5B}" destId="{1483D77D-F41A-4BA5-AB12-F40CCE27987B}" srcOrd="1" destOrd="0" presId="urn:microsoft.com/office/officeart/2018/5/layout/IconLeafLabelList"/>
    <dgm:cxn modelId="{843632AA-E298-4E87-9AC6-4BAB95397CBF}" type="presParOf" srcId="{D4202FE8-3537-42D2-BC7D-762B0ADF8D5B}" destId="{53FB2F62-C381-4E72-A56A-25060B02CF65}" srcOrd="2" destOrd="0" presId="urn:microsoft.com/office/officeart/2018/5/layout/IconLeafLabelList"/>
    <dgm:cxn modelId="{EB0269F1-41C3-43A7-A91F-49938CD36D35}" type="presParOf" srcId="{D4202FE8-3537-42D2-BC7D-762B0ADF8D5B}" destId="{BCB649C0-B999-4211-B62F-9B05C4ECBFB0}" srcOrd="3" destOrd="0" presId="urn:microsoft.com/office/officeart/2018/5/layout/IconLeafLabelList"/>
    <dgm:cxn modelId="{84563C8B-AD20-4DFD-834C-577FE79C4B20}" type="presParOf" srcId="{F8B2A82A-027D-4F09-B5BB-9644EBA5A52F}" destId="{442D05E8-8EB9-469B-8D75-C836369B3D99}" srcOrd="3" destOrd="0" presId="urn:microsoft.com/office/officeart/2018/5/layout/IconLeafLabelList"/>
    <dgm:cxn modelId="{7562DF7B-A7A5-4F3F-9D56-D45EA8B792C5}" type="presParOf" srcId="{F8B2A82A-027D-4F09-B5BB-9644EBA5A52F}" destId="{1A50D9F4-6E82-4929-B42F-D3C0460960E6}" srcOrd="4" destOrd="0" presId="urn:microsoft.com/office/officeart/2018/5/layout/IconLeafLabelList"/>
    <dgm:cxn modelId="{9F5D04FD-BBC4-46F9-B310-ABD53FD6B90D}" type="presParOf" srcId="{1A50D9F4-6E82-4929-B42F-D3C0460960E6}" destId="{BD1B0A2A-4A2A-4A9B-8DFF-6F1F81C24264}" srcOrd="0" destOrd="0" presId="urn:microsoft.com/office/officeart/2018/5/layout/IconLeafLabelList"/>
    <dgm:cxn modelId="{53F4F0C8-B311-4F1E-891C-8F0D10B5F5A9}" type="presParOf" srcId="{1A50D9F4-6E82-4929-B42F-D3C0460960E6}" destId="{CFD1986E-6B8E-4186-AC3E-D1958F7588F1}" srcOrd="1" destOrd="0" presId="urn:microsoft.com/office/officeart/2018/5/layout/IconLeafLabelList"/>
    <dgm:cxn modelId="{DE740B12-12A5-43BE-AFAB-4EBBB3B8A348}" type="presParOf" srcId="{1A50D9F4-6E82-4929-B42F-D3C0460960E6}" destId="{AE469A42-DC08-4CC1-A152-E49B90019B8B}" srcOrd="2" destOrd="0" presId="urn:microsoft.com/office/officeart/2018/5/layout/IconLeafLabelList"/>
    <dgm:cxn modelId="{56D1E617-3D98-4C7D-9694-EB79BE796C82}" type="presParOf" srcId="{1A50D9F4-6E82-4929-B42F-D3C0460960E6}" destId="{0F868695-08ED-4B6E-B992-8D5D766B8C29}" srcOrd="3" destOrd="0" presId="urn:microsoft.com/office/officeart/2018/5/layout/IconLeafLabelList"/>
    <dgm:cxn modelId="{0AA7B893-64D5-4B4C-BBC1-B360405727F3}" type="presParOf" srcId="{F8B2A82A-027D-4F09-B5BB-9644EBA5A52F}" destId="{75BD7A16-4E46-44B5-8CCE-6018CD6C4AC6}" srcOrd="5" destOrd="0" presId="urn:microsoft.com/office/officeart/2018/5/layout/IconLeafLabelList"/>
    <dgm:cxn modelId="{6CDA5D13-A890-41D8-92F1-B58F8D7AA5A6}" type="presParOf" srcId="{F8B2A82A-027D-4F09-B5BB-9644EBA5A52F}" destId="{ACC73D8A-5FD9-4D90-BEE6-16F2276D9D12}" srcOrd="6" destOrd="0" presId="urn:microsoft.com/office/officeart/2018/5/layout/IconLeafLabelList"/>
    <dgm:cxn modelId="{11736166-351C-48F6-A93B-0FA6F8D09086}" type="presParOf" srcId="{ACC73D8A-5FD9-4D90-BEE6-16F2276D9D12}" destId="{A9F2194A-F362-45E6-83B7-8E3267172E80}" srcOrd="0" destOrd="0" presId="urn:microsoft.com/office/officeart/2018/5/layout/IconLeafLabelList"/>
    <dgm:cxn modelId="{DA1B30AA-0369-402E-9CB4-5FFB358FC9B4}" type="presParOf" srcId="{ACC73D8A-5FD9-4D90-BEE6-16F2276D9D12}" destId="{CE52355D-571D-4F2B-B679-79CAE92C792B}" srcOrd="1" destOrd="0" presId="urn:microsoft.com/office/officeart/2018/5/layout/IconLeafLabelList"/>
    <dgm:cxn modelId="{3C5CC70A-1C80-48E9-8ECD-E201CDD10B4B}" type="presParOf" srcId="{ACC73D8A-5FD9-4D90-BEE6-16F2276D9D12}" destId="{21103E30-6930-42C3-899B-49E8B0DFD6F4}" srcOrd="2" destOrd="0" presId="urn:microsoft.com/office/officeart/2018/5/layout/IconLeafLabelList"/>
    <dgm:cxn modelId="{16F6C48C-7AD6-4A0C-8767-33B2A9F8BD70}" type="presParOf" srcId="{ACC73D8A-5FD9-4D90-BEE6-16F2276D9D12}" destId="{83257326-00A9-4942-A555-0955CD80EC6C}" srcOrd="3" destOrd="0" presId="urn:microsoft.com/office/officeart/2018/5/layout/IconLeafLabelList"/>
    <dgm:cxn modelId="{3FF2A4D4-6BE5-47AB-9EF4-FB5483B7A13B}" type="presParOf" srcId="{F8B2A82A-027D-4F09-B5BB-9644EBA5A52F}" destId="{B9CE6782-AE35-43C2-BCA8-D18F337FB863}" srcOrd="7" destOrd="0" presId="urn:microsoft.com/office/officeart/2018/5/layout/IconLeafLabelList"/>
    <dgm:cxn modelId="{63399DC2-AF25-42AD-9644-379A34B742D7}" type="presParOf" srcId="{F8B2A82A-027D-4F09-B5BB-9644EBA5A52F}" destId="{AAA15B25-4F43-4043-9885-4FD1D1A0AE07}" srcOrd="8" destOrd="0" presId="urn:microsoft.com/office/officeart/2018/5/layout/IconLeafLabelList"/>
    <dgm:cxn modelId="{24B88715-2E60-4563-8C94-A54E18AA54E4}" type="presParOf" srcId="{AAA15B25-4F43-4043-9885-4FD1D1A0AE07}" destId="{F330D449-857D-4617-9120-5F6DC5DD589D}" srcOrd="0" destOrd="0" presId="urn:microsoft.com/office/officeart/2018/5/layout/IconLeafLabelList"/>
    <dgm:cxn modelId="{F58AEF16-0698-42A8-8035-B3A9398B0387}" type="presParOf" srcId="{AAA15B25-4F43-4043-9885-4FD1D1A0AE07}" destId="{98A349DD-4FC9-468E-8638-1EB4CA7F552B}" srcOrd="1" destOrd="0" presId="urn:microsoft.com/office/officeart/2018/5/layout/IconLeafLabelList"/>
    <dgm:cxn modelId="{144849EA-D2E9-48E8-B0BB-804A1FEAFD25}" type="presParOf" srcId="{AAA15B25-4F43-4043-9885-4FD1D1A0AE07}" destId="{A29537B2-1C3B-4F1E-A720-A65FB394C3AE}" srcOrd="2" destOrd="0" presId="urn:microsoft.com/office/officeart/2018/5/layout/IconLeafLabelList"/>
    <dgm:cxn modelId="{0C6C67F8-28E3-4BF3-89A6-4BB188DEF401}" type="presParOf" srcId="{AAA15B25-4F43-4043-9885-4FD1D1A0AE07}" destId="{5D92FC83-25CD-491A-B732-A9AE35BEFAD4}" srcOrd="3" destOrd="0" presId="urn:microsoft.com/office/officeart/2018/5/layout/IconLeafLabelList"/>
    <dgm:cxn modelId="{2045E816-99AF-4ED4-B1D2-C868F96E23BB}" type="presParOf" srcId="{F8B2A82A-027D-4F09-B5BB-9644EBA5A52F}" destId="{5CFD3893-349C-46E2-8865-52C83E517D4E}" srcOrd="9" destOrd="0" presId="urn:microsoft.com/office/officeart/2018/5/layout/IconLeafLabelList"/>
    <dgm:cxn modelId="{C29F0060-6154-4317-B4E2-F4BDE7CB826F}" type="presParOf" srcId="{F8B2A82A-027D-4F09-B5BB-9644EBA5A52F}" destId="{C1DE86E4-6561-4B51-A4A1-B22D69870B86}" srcOrd="10" destOrd="0" presId="urn:microsoft.com/office/officeart/2018/5/layout/IconLeafLabelList"/>
    <dgm:cxn modelId="{57C5E60C-9DE6-43D6-A07A-E1889D7058D3}" type="presParOf" srcId="{C1DE86E4-6561-4B51-A4A1-B22D69870B86}" destId="{8A38140E-1D46-408A-A6B3-ACF34C3E8CBA}" srcOrd="0" destOrd="0" presId="urn:microsoft.com/office/officeart/2018/5/layout/IconLeafLabelList"/>
    <dgm:cxn modelId="{A9B26B06-1C6E-47C8-B867-2AC87E4BBD3D}" type="presParOf" srcId="{C1DE86E4-6561-4B51-A4A1-B22D69870B86}" destId="{1B6D8864-8C13-4A97-BB45-C009931A5586}" srcOrd="1" destOrd="0" presId="urn:microsoft.com/office/officeart/2018/5/layout/IconLeafLabelList"/>
    <dgm:cxn modelId="{7D693AA9-3F66-4273-B1A6-F187DCFBB0CE}" type="presParOf" srcId="{C1DE86E4-6561-4B51-A4A1-B22D69870B86}" destId="{E6429E94-4503-4894-8088-6883B2ED6443}" srcOrd="2" destOrd="0" presId="urn:microsoft.com/office/officeart/2018/5/layout/IconLeafLabelList"/>
    <dgm:cxn modelId="{68496CBF-55C7-4659-918A-9430F0CB0F58}" type="presParOf" srcId="{C1DE86E4-6561-4B51-A4A1-B22D69870B86}" destId="{D5209949-4C6A-45D7-B52D-F4DB1D4EB4AD}" srcOrd="3" destOrd="0" presId="urn:microsoft.com/office/officeart/2018/5/layout/IconLeafLabelList"/>
    <dgm:cxn modelId="{A8D10F9D-C676-46C5-B7F0-B627C1A70CC4}" type="presParOf" srcId="{F8B2A82A-027D-4F09-B5BB-9644EBA5A52F}" destId="{2CEE5B4A-4DD3-4762-AA52-E4BCD0A9AD11}" srcOrd="11" destOrd="0" presId="urn:microsoft.com/office/officeart/2018/5/layout/IconLeafLabelList"/>
    <dgm:cxn modelId="{BF0936BE-A781-40EB-9604-BCFBCE4CE5BB}" type="presParOf" srcId="{F8B2A82A-027D-4F09-B5BB-9644EBA5A52F}" destId="{3B519FB3-DA57-4652-91A9-B3B50CBB1C62}" srcOrd="12" destOrd="0" presId="urn:microsoft.com/office/officeart/2018/5/layout/IconLeafLabelList"/>
    <dgm:cxn modelId="{7B1A7705-E87B-4C0B-AD94-D98682817B6A}" type="presParOf" srcId="{3B519FB3-DA57-4652-91A9-B3B50CBB1C62}" destId="{B94ACEC0-8BC6-47D7-845D-CB3004175F8D}" srcOrd="0" destOrd="0" presId="urn:microsoft.com/office/officeart/2018/5/layout/IconLeafLabelList"/>
    <dgm:cxn modelId="{92706391-FDFA-41A6-8CC6-7F48C1391E88}" type="presParOf" srcId="{3B519FB3-DA57-4652-91A9-B3B50CBB1C62}" destId="{BECF219B-652B-42FE-A5D6-83A99DAAC8BC}" srcOrd="1" destOrd="0" presId="urn:microsoft.com/office/officeart/2018/5/layout/IconLeafLabelList"/>
    <dgm:cxn modelId="{61524D61-CCE1-4ED9-9F3A-DCA25CADE14D}" type="presParOf" srcId="{3B519FB3-DA57-4652-91A9-B3B50CBB1C62}" destId="{50DF92D6-1B26-49F4-8306-B193976D6698}" srcOrd="2" destOrd="0" presId="urn:microsoft.com/office/officeart/2018/5/layout/IconLeafLabelList"/>
    <dgm:cxn modelId="{8BF7D9C5-28CA-4D00-8F8D-F6F86AE99F53}" type="presParOf" srcId="{3B519FB3-DA57-4652-91A9-B3B50CBB1C62}" destId="{DA93E9C3-500E-482A-BB96-F7600F06A6E0}" srcOrd="3" destOrd="0" presId="urn:microsoft.com/office/officeart/2018/5/layout/IconLeafLabelList"/>
    <dgm:cxn modelId="{E0B8C06B-0FBB-4493-A53B-13CA77BC4CD7}" type="presParOf" srcId="{F8B2A82A-027D-4F09-B5BB-9644EBA5A52F}" destId="{47D7B961-8422-4549-A71C-8D0F2CE80CB4}" srcOrd="13" destOrd="0" presId="urn:microsoft.com/office/officeart/2018/5/layout/IconLeafLabelList"/>
    <dgm:cxn modelId="{197BDEE9-3FE7-48D7-B0CA-7EE93950EE74}" type="presParOf" srcId="{F8B2A82A-027D-4F09-B5BB-9644EBA5A52F}" destId="{EBCD13E5-AF65-4314-BE3F-7B4EDE319EFF}" srcOrd="14" destOrd="0" presId="urn:microsoft.com/office/officeart/2018/5/layout/IconLeafLabelList"/>
    <dgm:cxn modelId="{25F4B69B-3650-4417-9B82-49674E9C6DC8}" type="presParOf" srcId="{EBCD13E5-AF65-4314-BE3F-7B4EDE319EFF}" destId="{0B710C62-0C74-4C35-9099-0CE55361213C}" srcOrd="0" destOrd="0" presId="urn:microsoft.com/office/officeart/2018/5/layout/IconLeafLabelList"/>
    <dgm:cxn modelId="{CFD68AEF-0582-42EC-9677-FC18E44F5123}" type="presParOf" srcId="{EBCD13E5-AF65-4314-BE3F-7B4EDE319EFF}" destId="{CC6A0E7C-0BF6-44FB-B918-48C81FF6E5FF}" srcOrd="1" destOrd="0" presId="urn:microsoft.com/office/officeart/2018/5/layout/IconLeafLabelList"/>
    <dgm:cxn modelId="{7782E30D-A66A-4B0E-936D-ABDED148D804}" type="presParOf" srcId="{EBCD13E5-AF65-4314-BE3F-7B4EDE319EFF}" destId="{341A6D7E-162C-413F-A1C6-E37F99B9BA7A}" srcOrd="2" destOrd="0" presId="urn:microsoft.com/office/officeart/2018/5/layout/IconLeafLabelList"/>
    <dgm:cxn modelId="{C17DDB3B-41FE-4DE0-9640-D35351F7EF49}" type="presParOf" srcId="{EBCD13E5-AF65-4314-BE3F-7B4EDE319EFF}" destId="{5000E430-7974-4C0B-A4B5-5A31B7EAD78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EFFE91E-46E5-455A-94AF-4C628838F4C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1D0FA5C-E14C-4E1A-BDD3-3C7CC5C70E6D}">
      <dgm:prSet custT="1"/>
      <dgm:spPr/>
      <dgm:t>
        <a:bodyPr/>
        <a:lstStyle/>
        <a:p>
          <a:pPr>
            <a:lnSpc>
              <a:spcPct val="100000"/>
            </a:lnSpc>
          </a:pPr>
          <a:r>
            <a:rPr lang="en-US" sz="2400">
              <a:latin typeface="Times New Roman" panose="02020603050405020304" pitchFamily="18" charset="0"/>
              <a:cs typeface="Times New Roman" panose="02020603050405020304" pitchFamily="18" charset="0"/>
            </a:rPr>
            <a:t>Game Overview</a:t>
          </a:r>
        </a:p>
      </dgm:t>
    </dgm:pt>
    <dgm:pt modelId="{92B42998-FA76-4EB3-B73F-483E4FCE719A}" type="parTrans" cxnId="{2F01FA9F-1899-450F-9686-392AFFCDFEF9}">
      <dgm:prSet/>
      <dgm:spPr/>
      <dgm:t>
        <a:bodyPr/>
        <a:lstStyle/>
        <a:p>
          <a:endParaRPr lang="en-US"/>
        </a:p>
      </dgm:t>
    </dgm:pt>
    <dgm:pt modelId="{9E00A7F5-C02D-4B7B-A23B-C288ADC11B68}" type="sibTrans" cxnId="{2F01FA9F-1899-450F-9686-392AFFCDFEF9}">
      <dgm:prSet/>
      <dgm:spPr/>
      <dgm:t>
        <a:bodyPr/>
        <a:lstStyle/>
        <a:p>
          <a:endParaRPr lang="en-US"/>
        </a:p>
      </dgm:t>
    </dgm:pt>
    <dgm:pt modelId="{2B6AABAE-A779-4B9A-9542-E8D85A9C7079}">
      <dgm:prSet custT="1"/>
      <dgm:spPr/>
      <dgm:t>
        <a:bodyPr/>
        <a:lstStyle/>
        <a:p>
          <a:pPr>
            <a:lnSpc>
              <a:spcPct val="100000"/>
            </a:lnSpc>
          </a:pPr>
          <a:r>
            <a:rPr lang="en-US" sz="2400">
              <a:latin typeface="Times New Roman" panose="02020603050405020304" pitchFamily="18" charset="0"/>
              <a:cs typeface="Times New Roman" panose="02020603050405020304" pitchFamily="18" charset="0"/>
            </a:rPr>
            <a:t>Players View</a:t>
          </a:r>
        </a:p>
      </dgm:t>
    </dgm:pt>
    <dgm:pt modelId="{F43FE99E-BEA5-4F50-93A7-27CE3E1A1EE3}" type="parTrans" cxnId="{2F926CFC-728C-42EF-A7CC-74843B26817C}">
      <dgm:prSet/>
      <dgm:spPr/>
      <dgm:t>
        <a:bodyPr/>
        <a:lstStyle/>
        <a:p>
          <a:endParaRPr lang="en-US"/>
        </a:p>
      </dgm:t>
    </dgm:pt>
    <dgm:pt modelId="{D27F7F8A-925C-46BF-B5F3-494320A964A6}" type="sibTrans" cxnId="{2F926CFC-728C-42EF-A7CC-74843B26817C}">
      <dgm:prSet/>
      <dgm:spPr/>
      <dgm:t>
        <a:bodyPr/>
        <a:lstStyle/>
        <a:p>
          <a:endParaRPr lang="en-US"/>
        </a:p>
      </dgm:t>
    </dgm:pt>
    <dgm:pt modelId="{63D5AEA4-BA4F-44A0-BACF-010BB34D9CF8}">
      <dgm:prSet custT="1"/>
      <dgm:spPr/>
      <dgm:t>
        <a:bodyPr/>
        <a:lstStyle/>
        <a:p>
          <a:pPr>
            <a:lnSpc>
              <a:spcPct val="100000"/>
            </a:lnSpc>
          </a:pPr>
          <a:r>
            <a:rPr lang="en-US" sz="2400">
              <a:latin typeface="Times New Roman" panose="02020603050405020304" pitchFamily="18" charset="0"/>
              <a:cs typeface="Times New Roman" panose="02020603050405020304" pitchFamily="18" charset="0"/>
            </a:rPr>
            <a:t>Opponents Behavior</a:t>
          </a:r>
        </a:p>
      </dgm:t>
    </dgm:pt>
    <dgm:pt modelId="{CA5FB37C-7E09-4B5B-B5DA-92BD7BF2E8C9}" type="parTrans" cxnId="{82C46BA0-B7BD-4ADA-8454-30FFFFEF13D4}">
      <dgm:prSet/>
      <dgm:spPr/>
      <dgm:t>
        <a:bodyPr/>
        <a:lstStyle/>
        <a:p>
          <a:endParaRPr lang="en-US"/>
        </a:p>
      </dgm:t>
    </dgm:pt>
    <dgm:pt modelId="{835354C1-6926-491B-9444-668039437D39}" type="sibTrans" cxnId="{82C46BA0-B7BD-4ADA-8454-30FFFFEF13D4}">
      <dgm:prSet/>
      <dgm:spPr/>
      <dgm:t>
        <a:bodyPr/>
        <a:lstStyle/>
        <a:p>
          <a:endParaRPr lang="en-US"/>
        </a:p>
      </dgm:t>
    </dgm:pt>
    <dgm:pt modelId="{71E21E6A-F50F-4E16-ACA1-71531ADEB8E2}" type="pres">
      <dgm:prSet presAssocID="{CEFFE91E-46E5-455A-94AF-4C628838F4C0}" presName="root" presStyleCnt="0">
        <dgm:presLayoutVars>
          <dgm:dir/>
          <dgm:resizeHandles val="exact"/>
        </dgm:presLayoutVars>
      </dgm:prSet>
      <dgm:spPr/>
    </dgm:pt>
    <dgm:pt modelId="{B32417B8-F4EA-49DE-9BF1-5DF62EBB675E}" type="pres">
      <dgm:prSet presAssocID="{A1D0FA5C-E14C-4E1A-BDD3-3C7CC5C70E6D}" presName="compNode" presStyleCnt="0"/>
      <dgm:spPr/>
    </dgm:pt>
    <dgm:pt modelId="{928875EE-6D54-494D-826B-E6CD0803CE2E}" type="pres">
      <dgm:prSet presAssocID="{A1D0FA5C-E14C-4E1A-BDD3-3C7CC5C70E6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me controller"/>
        </a:ext>
      </dgm:extLst>
    </dgm:pt>
    <dgm:pt modelId="{0C08BDB2-4C39-4D1B-AE0A-5AA03ED7929C}" type="pres">
      <dgm:prSet presAssocID="{A1D0FA5C-E14C-4E1A-BDD3-3C7CC5C70E6D}" presName="spaceRect" presStyleCnt="0"/>
      <dgm:spPr/>
    </dgm:pt>
    <dgm:pt modelId="{315F0486-61FD-4D7D-B38B-599E740961A6}" type="pres">
      <dgm:prSet presAssocID="{A1D0FA5C-E14C-4E1A-BDD3-3C7CC5C70E6D}" presName="textRect" presStyleLbl="revTx" presStyleIdx="0" presStyleCnt="3">
        <dgm:presLayoutVars>
          <dgm:chMax val="1"/>
          <dgm:chPref val="1"/>
        </dgm:presLayoutVars>
      </dgm:prSet>
      <dgm:spPr/>
    </dgm:pt>
    <dgm:pt modelId="{91A46ED3-5C33-4866-81C7-002BFC89FBB6}" type="pres">
      <dgm:prSet presAssocID="{9E00A7F5-C02D-4B7B-A23B-C288ADC11B68}" presName="sibTrans" presStyleCnt="0"/>
      <dgm:spPr/>
    </dgm:pt>
    <dgm:pt modelId="{1EFD0C3D-744D-4F7A-93EC-31294CDAAB65}" type="pres">
      <dgm:prSet presAssocID="{2B6AABAE-A779-4B9A-9542-E8D85A9C7079}" presName="compNode" presStyleCnt="0"/>
      <dgm:spPr/>
    </dgm:pt>
    <dgm:pt modelId="{93EAA894-0AEC-4BE3-980C-27D5E4B4DF0B}" type="pres">
      <dgm:prSet presAssocID="{2B6AABAE-A779-4B9A-9542-E8D85A9C707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E1BBC9F3-3445-487D-83D8-161FC4873D3C}" type="pres">
      <dgm:prSet presAssocID="{2B6AABAE-A779-4B9A-9542-E8D85A9C7079}" presName="spaceRect" presStyleCnt="0"/>
      <dgm:spPr/>
    </dgm:pt>
    <dgm:pt modelId="{DEC014F3-8705-4D93-8A78-F2C4AAAF8763}" type="pres">
      <dgm:prSet presAssocID="{2B6AABAE-A779-4B9A-9542-E8D85A9C7079}" presName="textRect" presStyleLbl="revTx" presStyleIdx="1" presStyleCnt="3">
        <dgm:presLayoutVars>
          <dgm:chMax val="1"/>
          <dgm:chPref val="1"/>
        </dgm:presLayoutVars>
      </dgm:prSet>
      <dgm:spPr/>
    </dgm:pt>
    <dgm:pt modelId="{89DD0B93-CC36-44B6-AE91-04972AA54CA6}" type="pres">
      <dgm:prSet presAssocID="{D27F7F8A-925C-46BF-B5F3-494320A964A6}" presName="sibTrans" presStyleCnt="0"/>
      <dgm:spPr/>
    </dgm:pt>
    <dgm:pt modelId="{A12A81F4-DC56-4987-8221-DC18A05881D9}" type="pres">
      <dgm:prSet presAssocID="{63D5AEA4-BA4F-44A0-BACF-010BB34D9CF8}" presName="compNode" presStyleCnt="0"/>
      <dgm:spPr/>
    </dgm:pt>
    <dgm:pt modelId="{AA68E7D7-95A3-470F-8D27-6169DBEC7F61}" type="pres">
      <dgm:prSet presAssocID="{63D5AEA4-BA4F-44A0-BACF-010BB34D9C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occer"/>
        </a:ext>
      </dgm:extLst>
    </dgm:pt>
    <dgm:pt modelId="{515CA9B8-F0E5-4034-A6D7-67D3F077EE07}" type="pres">
      <dgm:prSet presAssocID="{63D5AEA4-BA4F-44A0-BACF-010BB34D9CF8}" presName="spaceRect" presStyleCnt="0"/>
      <dgm:spPr/>
    </dgm:pt>
    <dgm:pt modelId="{2509F749-43F7-4368-B8CD-C6B7C026FA59}" type="pres">
      <dgm:prSet presAssocID="{63D5AEA4-BA4F-44A0-BACF-010BB34D9CF8}" presName="textRect" presStyleLbl="revTx" presStyleIdx="2" presStyleCnt="3">
        <dgm:presLayoutVars>
          <dgm:chMax val="1"/>
          <dgm:chPref val="1"/>
        </dgm:presLayoutVars>
      </dgm:prSet>
      <dgm:spPr/>
    </dgm:pt>
  </dgm:ptLst>
  <dgm:cxnLst>
    <dgm:cxn modelId="{54412576-70BF-4D49-BAE8-2292F5ADD5B2}" type="presOf" srcId="{2B6AABAE-A779-4B9A-9542-E8D85A9C7079}" destId="{DEC014F3-8705-4D93-8A78-F2C4AAAF8763}" srcOrd="0" destOrd="0" presId="urn:microsoft.com/office/officeart/2018/2/layout/IconLabelList"/>
    <dgm:cxn modelId="{4F352C7A-07CE-4FAB-819B-BCFA7C8A112C}" type="presOf" srcId="{A1D0FA5C-E14C-4E1A-BDD3-3C7CC5C70E6D}" destId="{315F0486-61FD-4D7D-B38B-599E740961A6}" srcOrd="0" destOrd="0" presId="urn:microsoft.com/office/officeart/2018/2/layout/IconLabelList"/>
    <dgm:cxn modelId="{F40FD97A-6A42-436D-81AB-17DC5CCB7CD3}" type="presOf" srcId="{63D5AEA4-BA4F-44A0-BACF-010BB34D9CF8}" destId="{2509F749-43F7-4368-B8CD-C6B7C026FA59}" srcOrd="0" destOrd="0" presId="urn:microsoft.com/office/officeart/2018/2/layout/IconLabelList"/>
    <dgm:cxn modelId="{2F01FA9F-1899-450F-9686-392AFFCDFEF9}" srcId="{CEFFE91E-46E5-455A-94AF-4C628838F4C0}" destId="{A1D0FA5C-E14C-4E1A-BDD3-3C7CC5C70E6D}" srcOrd="0" destOrd="0" parTransId="{92B42998-FA76-4EB3-B73F-483E4FCE719A}" sibTransId="{9E00A7F5-C02D-4B7B-A23B-C288ADC11B68}"/>
    <dgm:cxn modelId="{82C46BA0-B7BD-4ADA-8454-30FFFFEF13D4}" srcId="{CEFFE91E-46E5-455A-94AF-4C628838F4C0}" destId="{63D5AEA4-BA4F-44A0-BACF-010BB34D9CF8}" srcOrd="2" destOrd="0" parTransId="{CA5FB37C-7E09-4B5B-B5DA-92BD7BF2E8C9}" sibTransId="{835354C1-6926-491B-9444-668039437D39}"/>
    <dgm:cxn modelId="{6C3435DF-5E8B-482A-A64F-0225319EDD92}" type="presOf" srcId="{CEFFE91E-46E5-455A-94AF-4C628838F4C0}" destId="{71E21E6A-F50F-4E16-ACA1-71531ADEB8E2}" srcOrd="0" destOrd="0" presId="urn:microsoft.com/office/officeart/2018/2/layout/IconLabelList"/>
    <dgm:cxn modelId="{2F926CFC-728C-42EF-A7CC-74843B26817C}" srcId="{CEFFE91E-46E5-455A-94AF-4C628838F4C0}" destId="{2B6AABAE-A779-4B9A-9542-E8D85A9C7079}" srcOrd="1" destOrd="0" parTransId="{F43FE99E-BEA5-4F50-93A7-27CE3E1A1EE3}" sibTransId="{D27F7F8A-925C-46BF-B5F3-494320A964A6}"/>
    <dgm:cxn modelId="{917E043B-6DB9-4E40-B044-8A54C5E18095}" type="presParOf" srcId="{71E21E6A-F50F-4E16-ACA1-71531ADEB8E2}" destId="{B32417B8-F4EA-49DE-9BF1-5DF62EBB675E}" srcOrd="0" destOrd="0" presId="urn:microsoft.com/office/officeart/2018/2/layout/IconLabelList"/>
    <dgm:cxn modelId="{01DF78FE-550C-4176-BB75-C8F2900860E4}" type="presParOf" srcId="{B32417B8-F4EA-49DE-9BF1-5DF62EBB675E}" destId="{928875EE-6D54-494D-826B-E6CD0803CE2E}" srcOrd="0" destOrd="0" presId="urn:microsoft.com/office/officeart/2018/2/layout/IconLabelList"/>
    <dgm:cxn modelId="{FAA63114-B4DB-410B-843B-6FC4CFF8969F}" type="presParOf" srcId="{B32417B8-F4EA-49DE-9BF1-5DF62EBB675E}" destId="{0C08BDB2-4C39-4D1B-AE0A-5AA03ED7929C}" srcOrd="1" destOrd="0" presId="urn:microsoft.com/office/officeart/2018/2/layout/IconLabelList"/>
    <dgm:cxn modelId="{70748604-859C-4759-A364-ACB9B3889ADF}" type="presParOf" srcId="{B32417B8-F4EA-49DE-9BF1-5DF62EBB675E}" destId="{315F0486-61FD-4D7D-B38B-599E740961A6}" srcOrd="2" destOrd="0" presId="urn:microsoft.com/office/officeart/2018/2/layout/IconLabelList"/>
    <dgm:cxn modelId="{C0C9BAF2-7FDA-4F87-BBD6-9F452CBF2196}" type="presParOf" srcId="{71E21E6A-F50F-4E16-ACA1-71531ADEB8E2}" destId="{91A46ED3-5C33-4866-81C7-002BFC89FBB6}" srcOrd="1" destOrd="0" presId="urn:microsoft.com/office/officeart/2018/2/layout/IconLabelList"/>
    <dgm:cxn modelId="{AA8E7AF2-E69B-44C1-9998-F598BACF711E}" type="presParOf" srcId="{71E21E6A-F50F-4E16-ACA1-71531ADEB8E2}" destId="{1EFD0C3D-744D-4F7A-93EC-31294CDAAB65}" srcOrd="2" destOrd="0" presId="urn:microsoft.com/office/officeart/2018/2/layout/IconLabelList"/>
    <dgm:cxn modelId="{19426711-6AED-4603-9CB1-040EA08A43FA}" type="presParOf" srcId="{1EFD0C3D-744D-4F7A-93EC-31294CDAAB65}" destId="{93EAA894-0AEC-4BE3-980C-27D5E4B4DF0B}" srcOrd="0" destOrd="0" presId="urn:microsoft.com/office/officeart/2018/2/layout/IconLabelList"/>
    <dgm:cxn modelId="{E5BB74EA-E63E-4698-91F7-8C276B8DF730}" type="presParOf" srcId="{1EFD0C3D-744D-4F7A-93EC-31294CDAAB65}" destId="{E1BBC9F3-3445-487D-83D8-161FC4873D3C}" srcOrd="1" destOrd="0" presId="urn:microsoft.com/office/officeart/2018/2/layout/IconLabelList"/>
    <dgm:cxn modelId="{841C8E43-00EF-44AE-9CB8-C3352CC590A7}" type="presParOf" srcId="{1EFD0C3D-744D-4F7A-93EC-31294CDAAB65}" destId="{DEC014F3-8705-4D93-8A78-F2C4AAAF8763}" srcOrd="2" destOrd="0" presId="urn:microsoft.com/office/officeart/2018/2/layout/IconLabelList"/>
    <dgm:cxn modelId="{66975972-0F1B-4863-A18D-8914555C4C6D}" type="presParOf" srcId="{71E21E6A-F50F-4E16-ACA1-71531ADEB8E2}" destId="{89DD0B93-CC36-44B6-AE91-04972AA54CA6}" srcOrd="3" destOrd="0" presId="urn:microsoft.com/office/officeart/2018/2/layout/IconLabelList"/>
    <dgm:cxn modelId="{B08F2C8D-D5F1-490D-B337-5F7808014D1A}" type="presParOf" srcId="{71E21E6A-F50F-4E16-ACA1-71531ADEB8E2}" destId="{A12A81F4-DC56-4987-8221-DC18A05881D9}" srcOrd="4" destOrd="0" presId="urn:microsoft.com/office/officeart/2018/2/layout/IconLabelList"/>
    <dgm:cxn modelId="{FE1C72EB-5ABF-4E5B-AD49-3A351BCC994E}" type="presParOf" srcId="{A12A81F4-DC56-4987-8221-DC18A05881D9}" destId="{AA68E7D7-95A3-470F-8D27-6169DBEC7F61}" srcOrd="0" destOrd="0" presId="urn:microsoft.com/office/officeart/2018/2/layout/IconLabelList"/>
    <dgm:cxn modelId="{E37D422E-DECE-496F-952E-6ABA28AC31B9}" type="presParOf" srcId="{A12A81F4-DC56-4987-8221-DC18A05881D9}" destId="{515CA9B8-F0E5-4034-A6D7-67D3F077EE07}" srcOrd="1" destOrd="0" presId="urn:microsoft.com/office/officeart/2018/2/layout/IconLabelList"/>
    <dgm:cxn modelId="{05BF5138-88D1-4379-9858-E6C7AA1843B0}" type="presParOf" srcId="{A12A81F4-DC56-4987-8221-DC18A05881D9}" destId="{2509F749-43F7-4368-B8CD-C6B7C026FA5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F8B1679-58E8-4C77-8A70-970BE08577E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2753E9B-1702-430F-8363-4DBA17EA0835}">
      <dgm:prSet/>
      <dgm:spPr/>
      <dgm:t>
        <a:bodyPr/>
        <a:lstStyle/>
        <a:p>
          <a:r>
            <a:rPr lang="en-US"/>
            <a:t>Data analytics provides both speed and accuracy to business decisions.</a:t>
          </a:r>
        </a:p>
      </dgm:t>
    </dgm:pt>
    <dgm:pt modelId="{8760C218-5330-482F-9A7C-82BF3A8E818E}" type="parTrans" cxnId="{A75AA154-549E-4799-AC34-1340A65E7CC9}">
      <dgm:prSet/>
      <dgm:spPr/>
      <dgm:t>
        <a:bodyPr/>
        <a:lstStyle/>
        <a:p>
          <a:endParaRPr lang="en-US"/>
        </a:p>
      </dgm:t>
    </dgm:pt>
    <dgm:pt modelId="{6DCB44AF-84AF-4027-965D-65490099BBAC}" type="sibTrans" cxnId="{A75AA154-549E-4799-AC34-1340A65E7CC9}">
      <dgm:prSet/>
      <dgm:spPr/>
      <dgm:t>
        <a:bodyPr/>
        <a:lstStyle/>
        <a:p>
          <a:endParaRPr lang="en-US"/>
        </a:p>
      </dgm:t>
    </dgm:pt>
    <dgm:pt modelId="{C5B2A2BA-F16E-4CA0-8FA4-64FC7FE8672E}">
      <dgm:prSet/>
      <dgm:spPr/>
      <dgm:t>
        <a:bodyPr/>
        <a:lstStyle/>
        <a:p>
          <a:r>
            <a:rPr lang="en-US"/>
            <a:t>It is preparing the companies to make products for the future and aspire to connect with the customers of tomorrow.</a:t>
          </a:r>
        </a:p>
      </dgm:t>
    </dgm:pt>
    <dgm:pt modelId="{9C61C304-7F92-4D05-A72F-CAB0E86BF958}" type="parTrans" cxnId="{E9EA1DB6-C28F-4FD1-B647-2AAF83818321}">
      <dgm:prSet/>
      <dgm:spPr/>
      <dgm:t>
        <a:bodyPr/>
        <a:lstStyle/>
        <a:p>
          <a:endParaRPr lang="en-US"/>
        </a:p>
      </dgm:t>
    </dgm:pt>
    <dgm:pt modelId="{52A41926-2D1C-4220-AA45-54169D713FB2}" type="sibTrans" cxnId="{E9EA1DB6-C28F-4FD1-B647-2AAF83818321}">
      <dgm:prSet/>
      <dgm:spPr/>
      <dgm:t>
        <a:bodyPr/>
        <a:lstStyle/>
        <a:p>
          <a:endParaRPr lang="en-US"/>
        </a:p>
      </dgm:t>
    </dgm:pt>
    <dgm:pt modelId="{BB43D031-E2DA-48E9-8C82-F7D5767C047A}" type="pres">
      <dgm:prSet presAssocID="{5F8B1679-58E8-4C77-8A70-970BE08577E4}" presName="root" presStyleCnt="0">
        <dgm:presLayoutVars>
          <dgm:dir/>
          <dgm:resizeHandles val="exact"/>
        </dgm:presLayoutVars>
      </dgm:prSet>
      <dgm:spPr/>
    </dgm:pt>
    <dgm:pt modelId="{507F2A71-C611-4C04-9D73-2E5DAFBAAF36}" type="pres">
      <dgm:prSet presAssocID="{82753E9B-1702-430F-8363-4DBA17EA0835}" presName="compNode" presStyleCnt="0"/>
      <dgm:spPr/>
    </dgm:pt>
    <dgm:pt modelId="{68B76F0C-BB7E-443E-B90D-D528A345B0C5}" type="pres">
      <dgm:prSet presAssocID="{82753E9B-1702-430F-8363-4DBA17EA0835}" presName="bgRect" presStyleLbl="bgShp" presStyleIdx="0" presStyleCnt="2"/>
      <dgm:spPr/>
    </dgm:pt>
    <dgm:pt modelId="{1732D1D9-35ED-4066-9C9D-F2CD9716C37B}" type="pres">
      <dgm:prSet presAssocID="{82753E9B-1702-430F-8363-4DBA17EA083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D5D89A99-497D-48EC-A2A4-EC4DC98FDFFC}" type="pres">
      <dgm:prSet presAssocID="{82753E9B-1702-430F-8363-4DBA17EA0835}" presName="spaceRect" presStyleCnt="0"/>
      <dgm:spPr/>
    </dgm:pt>
    <dgm:pt modelId="{C1C39D41-CB0F-447C-A940-D1BED0725D67}" type="pres">
      <dgm:prSet presAssocID="{82753E9B-1702-430F-8363-4DBA17EA0835}" presName="parTx" presStyleLbl="revTx" presStyleIdx="0" presStyleCnt="2">
        <dgm:presLayoutVars>
          <dgm:chMax val="0"/>
          <dgm:chPref val="0"/>
        </dgm:presLayoutVars>
      </dgm:prSet>
      <dgm:spPr/>
    </dgm:pt>
    <dgm:pt modelId="{516F76AA-8646-418E-B522-2A7467B1A3F4}" type="pres">
      <dgm:prSet presAssocID="{6DCB44AF-84AF-4027-965D-65490099BBAC}" presName="sibTrans" presStyleCnt="0"/>
      <dgm:spPr/>
    </dgm:pt>
    <dgm:pt modelId="{90B9506A-124F-47AA-A740-7E9C9EAB0A4F}" type="pres">
      <dgm:prSet presAssocID="{C5B2A2BA-F16E-4CA0-8FA4-64FC7FE8672E}" presName="compNode" presStyleCnt="0"/>
      <dgm:spPr/>
    </dgm:pt>
    <dgm:pt modelId="{A3B17471-25DF-488A-8F8F-7DD054A88303}" type="pres">
      <dgm:prSet presAssocID="{C5B2A2BA-F16E-4CA0-8FA4-64FC7FE8672E}" presName="bgRect" presStyleLbl="bgShp" presStyleIdx="1" presStyleCnt="2"/>
      <dgm:spPr/>
    </dgm:pt>
    <dgm:pt modelId="{EC6403F8-5A1A-41E6-B043-123B55B39867}" type="pres">
      <dgm:prSet presAssocID="{C5B2A2BA-F16E-4CA0-8FA4-64FC7FE8672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17452F37-598A-4AB3-81BC-63427640D2EA}" type="pres">
      <dgm:prSet presAssocID="{C5B2A2BA-F16E-4CA0-8FA4-64FC7FE8672E}" presName="spaceRect" presStyleCnt="0"/>
      <dgm:spPr/>
    </dgm:pt>
    <dgm:pt modelId="{1919AC59-76A7-41E1-A89B-28D4C6D09F1C}" type="pres">
      <dgm:prSet presAssocID="{C5B2A2BA-F16E-4CA0-8FA4-64FC7FE8672E}" presName="parTx" presStyleLbl="revTx" presStyleIdx="1" presStyleCnt="2">
        <dgm:presLayoutVars>
          <dgm:chMax val="0"/>
          <dgm:chPref val="0"/>
        </dgm:presLayoutVars>
      </dgm:prSet>
      <dgm:spPr/>
    </dgm:pt>
  </dgm:ptLst>
  <dgm:cxnLst>
    <dgm:cxn modelId="{BCD44817-2C11-459D-9342-D1119E178D54}" type="presOf" srcId="{82753E9B-1702-430F-8363-4DBA17EA0835}" destId="{C1C39D41-CB0F-447C-A940-D1BED0725D67}" srcOrd="0" destOrd="0" presId="urn:microsoft.com/office/officeart/2018/2/layout/IconVerticalSolidList"/>
    <dgm:cxn modelId="{EC0E1E23-FCD2-4798-B63E-17D2BEB6B04C}" type="presOf" srcId="{C5B2A2BA-F16E-4CA0-8FA4-64FC7FE8672E}" destId="{1919AC59-76A7-41E1-A89B-28D4C6D09F1C}" srcOrd="0" destOrd="0" presId="urn:microsoft.com/office/officeart/2018/2/layout/IconVerticalSolidList"/>
    <dgm:cxn modelId="{A75AA154-549E-4799-AC34-1340A65E7CC9}" srcId="{5F8B1679-58E8-4C77-8A70-970BE08577E4}" destId="{82753E9B-1702-430F-8363-4DBA17EA0835}" srcOrd="0" destOrd="0" parTransId="{8760C218-5330-482F-9A7C-82BF3A8E818E}" sibTransId="{6DCB44AF-84AF-4027-965D-65490099BBAC}"/>
    <dgm:cxn modelId="{E9EA1DB6-C28F-4FD1-B647-2AAF83818321}" srcId="{5F8B1679-58E8-4C77-8A70-970BE08577E4}" destId="{C5B2A2BA-F16E-4CA0-8FA4-64FC7FE8672E}" srcOrd="1" destOrd="0" parTransId="{9C61C304-7F92-4D05-A72F-CAB0E86BF958}" sibTransId="{52A41926-2D1C-4220-AA45-54169D713FB2}"/>
    <dgm:cxn modelId="{CCB750E4-3163-469A-923C-662760EC11E5}" type="presOf" srcId="{5F8B1679-58E8-4C77-8A70-970BE08577E4}" destId="{BB43D031-E2DA-48E9-8C82-F7D5767C047A}" srcOrd="0" destOrd="0" presId="urn:microsoft.com/office/officeart/2018/2/layout/IconVerticalSolidList"/>
    <dgm:cxn modelId="{30439D4C-FE01-4D75-B97D-45E04E4D4F26}" type="presParOf" srcId="{BB43D031-E2DA-48E9-8C82-F7D5767C047A}" destId="{507F2A71-C611-4C04-9D73-2E5DAFBAAF36}" srcOrd="0" destOrd="0" presId="urn:microsoft.com/office/officeart/2018/2/layout/IconVerticalSolidList"/>
    <dgm:cxn modelId="{D31D73EE-5CA1-45FE-99D1-DC2BFC830FA3}" type="presParOf" srcId="{507F2A71-C611-4C04-9D73-2E5DAFBAAF36}" destId="{68B76F0C-BB7E-443E-B90D-D528A345B0C5}" srcOrd="0" destOrd="0" presId="urn:microsoft.com/office/officeart/2018/2/layout/IconVerticalSolidList"/>
    <dgm:cxn modelId="{FC45B310-EF4E-4CFE-AC55-0E41DC9DACFE}" type="presParOf" srcId="{507F2A71-C611-4C04-9D73-2E5DAFBAAF36}" destId="{1732D1D9-35ED-4066-9C9D-F2CD9716C37B}" srcOrd="1" destOrd="0" presId="urn:microsoft.com/office/officeart/2018/2/layout/IconVerticalSolidList"/>
    <dgm:cxn modelId="{3360E57D-F8F0-449E-8467-597F5B6F77CF}" type="presParOf" srcId="{507F2A71-C611-4C04-9D73-2E5DAFBAAF36}" destId="{D5D89A99-497D-48EC-A2A4-EC4DC98FDFFC}" srcOrd="2" destOrd="0" presId="urn:microsoft.com/office/officeart/2018/2/layout/IconVerticalSolidList"/>
    <dgm:cxn modelId="{A18ECC25-EF4D-49AA-B898-FB03FB1187A0}" type="presParOf" srcId="{507F2A71-C611-4C04-9D73-2E5DAFBAAF36}" destId="{C1C39D41-CB0F-447C-A940-D1BED0725D67}" srcOrd="3" destOrd="0" presId="urn:microsoft.com/office/officeart/2018/2/layout/IconVerticalSolidList"/>
    <dgm:cxn modelId="{0C751869-720F-4437-9F1F-372AB8FD25C2}" type="presParOf" srcId="{BB43D031-E2DA-48E9-8C82-F7D5767C047A}" destId="{516F76AA-8646-418E-B522-2A7467B1A3F4}" srcOrd="1" destOrd="0" presId="urn:microsoft.com/office/officeart/2018/2/layout/IconVerticalSolidList"/>
    <dgm:cxn modelId="{1337FE62-213D-480B-A256-96AE0FA24A10}" type="presParOf" srcId="{BB43D031-E2DA-48E9-8C82-F7D5767C047A}" destId="{90B9506A-124F-47AA-A740-7E9C9EAB0A4F}" srcOrd="2" destOrd="0" presId="urn:microsoft.com/office/officeart/2018/2/layout/IconVerticalSolidList"/>
    <dgm:cxn modelId="{15773811-DD0C-4B34-B576-E20512DA6781}" type="presParOf" srcId="{90B9506A-124F-47AA-A740-7E9C9EAB0A4F}" destId="{A3B17471-25DF-488A-8F8F-7DD054A88303}" srcOrd="0" destOrd="0" presId="urn:microsoft.com/office/officeart/2018/2/layout/IconVerticalSolidList"/>
    <dgm:cxn modelId="{0C770EC3-D92E-4E62-BDA8-7ECB52BB3DFD}" type="presParOf" srcId="{90B9506A-124F-47AA-A740-7E9C9EAB0A4F}" destId="{EC6403F8-5A1A-41E6-B043-123B55B39867}" srcOrd="1" destOrd="0" presId="urn:microsoft.com/office/officeart/2018/2/layout/IconVerticalSolidList"/>
    <dgm:cxn modelId="{992D4EE9-83EC-494D-8570-FBB90AA66E4A}" type="presParOf" srcId="{90B9506A-124F-47AA-A740-7E9C9EAB0A4F}" destId="{17452F37-598A-4AB3-81BC-63427640D2EA}" srcOrd="2" destOrd="0" presId="urn:microsoft.com/office/officeart/2018/2/layout/IconVerticalSolidList"/>
    <dgm:cxn modelId="{CBB3F74D-F8E4-49B0-BC08-99F9E8AEF809}" type="presParOf" srcId="{90B9506A-124F-47AA-A740-7E9C9EAB0A4F}" destId="{1919AC59-76A7-41E1-A89B-28D4C6D09F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BE7B62-396E-4067-B374-75A76086E917}"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722BC087-CB61-4618-AEE0-398E6270B439}">
      <dgm:prSet custT="1"/>
      <dgm:spPr/>
      <dgm:t>
        <a:bodyPr/>
        <a:lstStyle/>
        <a:p>
          <a:pPr>
            <a:lnSpc>
              <a:spcPct val="100000"/>
            </a:lnSpc>
          </a:pPr>
          <a:r>
            <a:rPr lang="en-US" sz="2400">
              <a:latin typeface="Times New Roman" panose="02020603050405020304" pitchFamily="18" charset="0"/>
              <a:cs typeface="Times New Roman" panose="02020603050405020304" pitchFamily="18" charset="0"/>
            </a:rPr>
            <a:t>History of Analytics</a:t>
          </a:r>
        </a:p>
      </dgm:t>
    </dgm:pt>
    <dgm:pt modelId="{96DB9361-1D07-4EF4-8BD0-44FF17BAB759}" type="parTrans" cxnId="{93A5781E-F4DD-4C6E-BA82-CDBE2B2CD0E3}">
      <dgm:prSet/>
      <dgm:spPr/>
      <dgm:t>
        <a:bodyPr/>
        <a:lstStyle/>
        <a:p>
          <a:endParaRPr lang="en-US"/>
        </a:p>
      </dgm:t>
    </dgm:pt>
    <dgm:pt modelId="{EAB8C5F9-3E48-43F3-90D7-8F242825A953}" type="sibTrans" cxnId="{93A5781E-F4DD-4C6E-BA82-CDBE2B2CD0E3}">
      <dgm:prSet/>
      <dgm:spPr/>
      <dgm:t>
        <a:bodyPr/>
        <a:lstStyle/>
        <a:p>
          <a:endParaRPr lang="en-US"/>
        </a:p>
      </dgm:t>
    </dgm:pt>
    <dgm:pt modelId="{B0E9E7D3-F47B-408D-B1FE-6BE31062CCD0}">
      <dgm:prSet custT="1"/>
      <dgm:spPr/>
      <dgm:t>
        <a:bodyPr/>
        <a:lstStyle/>
        <a:p>
          <a:pPr>
            <a:lnSpc>
              <a:spcPct val="100000"/>
            </a:lnSpc>
          </a:pPr>
          <a:r>
            <a:rPr lang="en-US" sz="2400">
              <a:latin typeface="Times New Roman" panose="02020603050405020304" pitchFamily="18" charset="0"/>
              <a:cs typeface="Times New Roman" panose="02020603050405020304" pitchFamily="18" charset="0"/>
            </a:rPr>
            <a:t>The use of Analytics by business can be found as far back as the 19</a:t>
          </a:r>
          <a:r>
            <a:rPr lang="en-US" sz="2400" baseline="30000">
              <a:latin typeface="Times New Roman" panose="02020603050405020304" pitchFamily="18" charset="0"/>
              <a:cs typeface="Times New Roman" panose="02020603050405020304" pitchFamily="18" charset="0"/>
            </a:rPr>
            <a:t>th</a:t>
          </a:r>
          <a:r>
            <a:rPr lang="en-US" sz="2400">
              <a:latin typeface="Times New Roman" panose="02020603050405020304" pitchFamily="18" charset="0"/>
              <a:cs typeface="Times New Roman" panose="02020603050405020304" pitchFamily="18" charset="0"/>
            </a:rPr>
            <a:t> century</a:t>
          </a:r>
        </a:p>
      </dgm:t>
    </dgm:pt>
    <dgm:pt modelId="{C22ABF61-38BE-44ED-B914-A0405FBCF0E9}" type="parTrans" cxnId="{C2F3A2E9-4A9A-4A76-8CE9-88813CBAD0D4}">
      <dgm:prSet/>
      <dgm:spPr/>
      <dgm:t>
        <a:bodyPr/>
        <a:lstStyle/>
        <a:p>
          <a:endParaRPr lang="en-US"/>
        </a:p>
      </dgm:t>
    </dgm:pt>
    <dgm:pt modelId="{6ACE4B9F-C9B6-4504-9703-D313B686F4AF}" type="sibTrans" cxnId="{C2F3A2E9-4A9A-4A76-8CE9-88813CBAD0D4}">
      <dgm:prSet/>
      <dgm:spPr/>
      <dgm:t>
        <a:bodyPr/>
        <a:lstStyle/>
        <a:p>
          <a:endParaRPr lang="en-US"/>
        </a:p>
      </dgm:t>
    </dgm:pt>
    <dgm:pt modelId="{6583B398-F8AB-4593-BE19-123A1CE5D93F}">
      <dgm:prSet custT="1"/>
      <dgm:spPr/>
      <dgm:t>
        <a:bodyPr/>
        <a:lstStyle/>
        <a:p>
          <a:pPr>
            <a:lnSpc>
              <a:spcPct val="100000"/>
            </a:lnSpc>
          </a:pPr>
          <a:r>
            <a:rPr lang="en-US" sz="2400">
              <a:latin typeface="Times New Roman" panose="02020603050405020304" pitchFamily="18" charset="0"/>
              <a:cs typeface="Times New Roman" panose="02020603050405020304" pitchFamily="18" charset="0"/>
            </a:rPr>
            <a:t>Database and data warehouse.</a:t>
          </a:r>
        </a:p>
      </dgm:t>
    </dgm:pt>
    <dgm:pt modelId="{647680F2-CC8E-4BE5-A0E8-2F3DAE2954C1}" type="parTrans" cxnId="{11A144D2-D143-4E89-9215-18D4E8C3AED4}">
      <dgm:prSet/>
      <dgm:spPr/>
      <dgm:t>
        <a:bodyPr/>
        <a:lstStyle/>
        <a:p>
          <a:endParaRPr lang="en-US"/>
        </a:p>
      </dgm:t>
    </dgm:pt>
    <dgm:pt modelId="{4DE15EB2-89B0-4960-BBB9-A120DA2A1092}" type="sibTrans" cxnId="{11A144D2-D143-4E89-9215-18D4E8C3AED4}">
      <dgm:prSet/>
      <dgm:spPr/>
      <dgm:t>
        <a:bodyPr/>
        <a:lstStyle/>
        <a:p>
          <a:endParaRPr lang="en-US"/>
        </a:p>
      </dgm:t>
    </dgm:pt>
    <dgm:pt modelId="{54D16649-F0CE-4E26-8A3B-209B6674C0A4}">
      <dgm:prSet custT="1"/>
      <dgm:spPr/>
      <dgm:t>
        <a:bodyPr/>
        <a:lstStyle/>
        <a:p>
          <a:pPr algn="just">
            <a:lnSpc>
              <a:spcPct val="100000"/>
            </a:lnSpc>
          </a:pPr>
          <a:r>
            <a:rPr lang="en-US" sz="2400">
              <a:latin typeface="Times New Roman" panose="02020603050405020304" pitchFamily="18" charset="0"/>
              <a:cs typeface="Times New Roman" panose="02020603050405020304" pitchFamily="18" charset="0"/>
            </a:rPr>
            <a:t>The practice of Data Analytics has gradually evolved and broadened over time, providing many benefits.</a:t>
          </a:r>
        </a:p>
      </dgm:t>
    </dgm:pt>
    <dgm:pt modelId="{3DCB118D-C519-4590-B14C-8B0094B9D0EB}" type="parTrans" cxnId="{BC1B4482-31DA-461D-A748-85BEC1FAF1B8}">
      <dgm:prSet/>
      <dgm:spPr/>
      <dgm:t>
        <a:bodyPr/>
        <a:lstStyle/>
        <a:p>
          <a:endParaRPr lang="en-US"/>
        </a:p>
      </dgm:t>
    </dgm:pt>
    <dgm:pt modelId="{4055C552-423A-4032-88AF-E0062CE6E2C5}" type="sibTrans" cxnId="{BC1B4482-31DA-461D-A748-85BEC1FAF1B8}">
      <dgm:prSet/>
      <dgm:spPr/>
      <dgm:t>
        <a:bodyPr/>
        <a:lstStyle/>
        <a:p>
          <a:endParaRPr lang="en-US"/>
        </a:p>
      </dgm:t>
    </dgm:pt>
    <dgm:pt modelId="{055469B5-E6B7-428D-9488-0A682D912FAB}" type="pres">
      <dgm:prSet presAssocID="{DEBE7B62-396E-4067-B374-75A76086E917}" presName="root" presStyleCnt="0">
        <dgm:presLayoutVars>
          <dgm:dir/>
          <dgm:resizeHandles val="exact"/>
        </dgm:presLayoutVars>
      </dgm:prSet>
      <dgm:spPr/>
    </dgm:pt>
    <dgm:pt modelId="{6B0C141F-2BD8-4FB6-8910-232A599E093D}" type="pres">
      <dgm:prSet presAssocID="{722BC087-CB61-4618-AEE0-398E6270B439}" presName="compNode" presStyleCnt="0"/>
      <dgm:spPr/>
    </dgm:pt>
    <dgm:pt modelId="{894BA553-67D7-45DA-911A-DA0D27D87D0C}" type="pres">
      <dgm:prSet presAssocID="{722BC087-CB61-4618-AEE0-398E6270B439}" presName="bgRect" presStyleLbl="bgShp" presStyleIdx="0" presStyleCnt="3"/>
      <dgm:spPr/>
    </dgm:pt>
    <dgm:pt modelId="{51F21609-67FC-49EE-8AFD-71E04A9B00DA}" type="pres">
      <dgm:prSet presAssocID="{722BC087-CB61-4618-AEE0-398E6270B43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CB256257-08E2-442F-9D72-EE01605004A1}" type="pres">
      <dgm:prSet presAssocID="{722BC087-CB61-4618-AEE0-398E6270B439}" presName="spaceRect" presStyleCnt="0"/>
      <dgm:spPr/>
    </dgm:pt>
    <dgm:pt modelId="{91E1B279-E0BD-4FD3-8D64-3C8AF58A416D}" type="pres">
      <dgm:prSet presAssocID="{722BC087-CB61-4618-AEE0-398E6270B439}" presName="parTx" presStyleLbl="revTx" presStyleIdx="0" presStyleCnt="4">
        <dgm:presLayoutVars>
          <dgm:chMax val="0"/>
          <dgm:chPref val="0"/>
        </dgm:presLayoutVars>
      </dgm:prSet>
      <dgm:spPr/>
    </dgm:pt>
    <dgm:pt modelId="{4E7BAB8D-4AE2-4769-8E23-F0F558F357FF}" type="pres">
      <dgm:prSet presAssocID="{EAB8C5F9-3E48-43F3-90D7-8F242825A953}" presName="sibTrans" presStyleCnt="0"/>
      <dgm:spPr/>
    </dgm:pt>
    <dgm:pt modelId="{17CB5C62-5F26-47CD-8D50-AD44B91F33B1}" type="pres">
      <dgm:prSet presAssocID="{B0E9E7D3-F47B-408D-B1FE-6BE31062CCD0}" presName="compNode" presStyleCnt="0"/>
      <dgm:spPr/>
    </dgm:pt>
    <dgm:pt modelId="{95CD0027-244C-472F-8028-F19ED9B55BB4}" type="pres">
      <dgm:prSet presAssocID="{B0E9E7D3-F47B-408D-B1FE-6BE31062CCD0}" presName="bgRect" presStyleLbl="bgShp" presStyleIdx="1" presStyleCnt="3"/>
      <dgm:spPr/>
    </dgm:pt>
    <dgm:pt modelId="{B990134F-3D00-4000-8DEF-95855DC85325}" type="pres">
      <dgm:prSet presAssocID="{B0E9E7D3-F47B-408D-B1FE-6BE31062CCD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BD072C8-BF07-4BA4-8ED8-DAA445557790}" type="pres">
      <dgm:prSet presAssocID="{B0E9E7D3-F47B-408D-B1FE-6BE31062CCD0}" presName="spaceRect" presStyleCnt="0"/>
      <dgm:spPr/>
    </dgm:pt>
    <dgm:pt modelId="{9E4FA657-E1E4-4297-8C8C-A1F1E2CC1958}" type="pres">
      <dgm:prSet presAssocID="{B0E9E7D3-F47B-408D-B1FE-6BE31062CCD0}" presName="parTx" presStyleLbl="revTx" presStyleIdx="1" presStyleCnt="4">
        <dgm:presLayoutVars>
          <dgm:chMax val="0"/>
          <dgm:chPref val="0"/>
        </dgm:presLayoutVars>
      </dgm:prSet>
      <dgm:spPr/>
    </dgm:pt>
    <dgm:pt modelId="{1F04A001-DDAA-4E65-A85E-C5CAF5B2F52A}" type="pres">
      <dgm:prSet presAssocID="{B0E9E7D3-F47B-408D-B1FE-6BE31062CCD0}" presName="desTx" presStyleLbl="revTx" presStyleIdx="2" presStyleCnt="4">
        <dgm:presLayoutVars/>
      </dgm:prSet>
      <dgm:spPr/>
    </dgm:pt>
    <dgm:pt modelId="{191543B5-AAD4-4412-8F99-D17922E9D97B}" type="pres">
      <dgm:prSet presAssocID="{6ACE4B9F-C9B6-4504-9703-D313B686F4AF}" presName="sibTrans" presStyleCnt="0"/>
      <dgm:spPr/>
    </dgm:pt>
    <dgm:pt modelId="{DBB243F7-948F-4E17-B233-9F8A45CA67E8}" type="pres">
      <dgm:prSet presAssocID="{54D16649-F0CE-4E26-8A3B-209B6674C0A4}" presName="compNode" presStyleCnt="0"/>
      <dgm:spPr/>
    </dgm:pt>
    <dgm:pt modelId="{A292B359-60BE-4590-B688-8D89CC3EF983}" type="pres">
      <dgm:prSet presAssocID="{54D16649-F0CE-4E26-8A3B-209B6674C0A4}" presName="bgRect" presStyleLbl="bgShp" presStyleIdx="2" presStyleCnt="3"/>
      <dgm:spPr/>
    </dgm:pt>
    <dgm:pt modelId="{4A70641F-E0D1-413E-B86D-08580B1785F2}" type="pres">
      <dgm:prSet presAssocID="{54D16649-F0CE-4E26-8A3B-209B6674C0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14A123EB-21F7-406F-A3BC-EA06038688B1}" type="pres">
      <dgm:prSet presAssocID="{54D16649-F0CE-4E26-8A3B-209B6674C0A4}" presName="spaceRect" presStyleCnt="0"/>
      <dgm:spPr/>
    </dgm:pt>
    <dgm:pt modelId="{7371AF25-AE6E-4D2E-969E-3FBA58A78782}" type="pres">
      <dgm:prSet presAssocID="{54D16649-F0CE-4E26-8A3B-209B6674C0A4}" presName="parTx" presStyleLbl="revTx" presStyleIdx="3" presStyleCnt="4">
        <dgm:presLayoutVars>
          <dgm:chMax val="0"/>
          <dgm:chPref val="0"/>
        </dgm:presLayoutVars>
      </dgm:prSet>
      <dgm:spPr/>
    </dgm:pt>
  </dgm:ptLst>
  <dgm:cxnLst>
    <dgm:cxn modelId="{93A5781E-F4DD-4C6E-BA82-CDBE2B2CD0E3}" srcId="{DEBE7B62-396E-4067-B374-75A76086E917}" destId="{722BC087-CB61-4618-AEE0-398E6270B439}" srcOrd="0" destOrd="0" parTransId="{96DB9361-1D07-4EF4-8BD0-44FF17BAB759}" sibTransId="{EAB8C5F9-3E48-43F3-90D7-8F242825A953}"/>
    <dgm:cxn modelId="{FF81AC29-955E-4B67-86BA-DBDEC741AAF8}" type="presOf" srcId="{54D16649-F0CE-4E26-8A3B-209B6674C0A4}" destId="{7371AF25-AE6E-4D2E-969E-3FBA58A78782}" srcOrd="0" destOrd="0" presId="urn:microsoft.com/office/officeart/2018/2/layout/IconVerticalSolidList"/>
    <dgm:cxn modelId="{6E4ABB43-4388-4AE8-A90F-01E93DD4DE5F}" type="presOf" srcId="{B0E9E7D3-F47B-408D-B1FE-6BE31062CCD0}" destId="{9E4FA657-E1E4-4297-8C8C-A1F1E2CC1958}" srcOrd="0" destOrd="0" presId="urn:microsoft.com/office/officeart/2018/2/layout/IconVerticalSolidList"/>
    <dgm:cxn modelId="{4852DD6A-2B69-46EC-BFB9-0DB114BF2FEC}" type="presOf" srcId="{DEBE7B62-396E-4067-B374-75A76086E917}" destId="{055469B5-E6B7-428D-9488-0A682D912FAB}" srcOrd="0" destOrd="0" presId="urn:microsoft.com/office/officeart/2018/2/layout/IconVerticalSolidList"/>
    <dgm:cxn modelId="{3D62A676-27B6-48EC-B3F7-456798056511}" type="presOf" srcId="{722BC087-CB61-4618-AEE0-398E6270B439}" destId="{91E1B279-E0BD-4FD3-8D64-3C8AF58A416D}" srcOrd="0" destOrd="0" presId="urn:microsoft.com/office/officeart/2018/2/layout/IconVerticalSolidList"/>
    <dgm:cxn modelId="{FCC2FA80-75B2-4ABF-874A-847E84FE9A63}" type="presOf" srcId="{6583B398-F8AB-4593-BE19-123A1CE5D93F}" destId="{1F04A001-DDAA-4E65-A85E-C5CAF5B2F52A}" srcOrd="0" destOrd="0" presId="urn:microsoft.com/office/officeart/2018/2/layout/IconVerticalSolidList"/>
    <dgm:cxn modelId="{BC1B4482-31DA-461D-A748-85BEC1FAF1B8}" srcId="{DEBE7B62-396E-4067-B374-75A76086E917}" destId="{54D16649-F0CE-4E26-8A3B-209B6674C0A4}" srcOrd="2" destOrd="0" parTransId="{3DCB118D-C519-4590-B14C-8B0094B9D0EB}" sibTransId="{4055C552-423A-4032-88AF-E0062CE6E2C5}"/>
    <dgm:cxn modelId="{11A144D2-D143-4E89-9215-18D4E8C3AED4}" srcId="{B0E9E7D3-F47B-408D-B1FE-6BE31062CCD0}" destId="{6583B398-F8AB-4593-BE19-123A1CE5D93F}" srcOrd="0" destOrd="0" parTransId="{647680F2-CC8E-4BE5-A0E8-2F3DAE2954C1}" sibTransId="{4DE15EB2-89B0-4960-BBB9-A120DA2A1092}"/>
    <dgm:cxn modelId="{C2F3A2E9-4A9A-4A76-8CE9-88813CBAD0D4}" srcId="{DEBE7B62-396E-4067-B374-75A76086E917}" destId="{B0E9E7D3-F47B-408D-B1FE-6BE31062CCD0}" srcOrd="1" destOrd="0" parTransId="{C22ABF61-38BE-44ED-B914-A0405FBCF0E9}" sibTransId="{6ACE4B9F-C9B6-4504-9703-D313B686F4AF}"/>
    <dgm:cxn modelId="{FE2A3BD3-68C9-4E3D-95C1-402F4E3C0FC2}" type="presParOf" srcId="{055469B5-E6B7-428D-9488-0A682D912FAB}" destId="{6B0C141F-2BD8-4FB6-8910-232A599E093D}" srcOrd="0" destOrd="0" presId="urn:microsoft.com/office/officeart/2018/2/layout/IconVerticalSolidList"/>
    <dgm:cxn modelId="{86639085-0899-4B44-A9EA-09C3E554348E}" type="presParOf" srcId="{6B0C141F-2BD8-4FB6-8910-232A599E093D}" destId="{894BA553-67D7-45DA-911A-DA0D27D87D0C}" srcOrd="0" destOrd="0" presId="urn:microsoft.com/office/officeart/2018/2/layout/IconVerticalSolidList"/>
    <dgm:cxn modelId="{5818EBD4-FEAB-4264-9734-9FF33CB2BCAB}" type="presParOf" srcId="{6B0C141F-2BD8-4FB6-8910-232A599E093D}" destId="{51F21609-67FC-49EE-8AFD-71E04A9B00DA}" srcOrd="1" destOrd="0" presId="urn:microsoft.com/office/officeart/2018/2/layout/IconVerticalSolidList"/>
    <dgm:cxn modelId="{1322277D-BCCC-4098-9C25-24014FDE26EA}" type="presParOf" srcId="{6B0C141F-2BD8-4FB6-8910-232A599E093D}" destId="{CB256257-08E2-442F-9D72-EE01605004A1}" srcOrd="2" destOrd="0" presId="urn:microsoft.com/office/officeart/2018/2/layout/IconVerticalSolidList"/>
    <dgm:cxn modelId="{49B3D00E-0822-4C77-A5FA-001FFFB7B23E}" type="presParOf" srcId="{6B0C141F-2BD8-4FB6-8910-232A599E093D}" destId="{91E1B279-E0BD-4FD3-8D64-3C8AF58A416D}" srcOrd="3" destOrd="0" presId="urn:microsoft.com/office/officeart/2018/2/layout/IconVerticalSolidList"/>
    <dgm:cxn modelId="{63961EF6-CA9E-498F-B310-41E00DDFED18}" type="presParOf" srcId="{055469B5-E6B7-428D-9488-0A682D912FAB}" destId="{4E7BAB8D-4AE2-4769-8E23-F0F558F357FF}" srcOrd="1" destOrd="0" presId="urn:microsoft.com/office/officeart/2018/2/layout/IconVerticalSolidList"/>
    <dgm:cxn modelId="{5B194CB1-CDD2-48BB-8D07-F229F47EC124}" type="presParOf" srcId="{055469B5-E6B7-428D-9488-0A682D912FAB}" destId="{17CB5C62-5F26-47CD-8D50-AD44B91F33B1}" srcOrd="2" destOrd="0" presId="urn:microsoft.com/office/officeart/2018/2/layout/IconVerticalSolidList"/>
    <dgm:cxn modelId="{CC0E39D0-7FE1-4CD7-86BC-353DAB4DBDDB}" type="presParOf" srcId="{17CB5C62-5F26-47CD-8D50-AD44B91F33B1}" destId="{95CD0027-244C-472F-8028-F19ED9B55BB4}" srcOrd="0" destOrd="0" presId="urn:microsoft.com/office/officeart/2018/2/layout/IconVerticalSolidList"/>
    <dgm:cxn modelId="{216C3953-D8E5-43A2-8022-C82D7DBBD697}" type="presParOf" srcId="{17CB5C62-5F26-47CD-8D50-AD44B91F33B1}" destId="{B990134F-3D00-4000-8DEF-95855DC85325}" srcOrd="1" destOrd="0" presId="urn:microsoft.com/office/officeart/2018/2/layout/IconVerticalSolidList"/>
    <dgm:cxn modelId="{AB1B692B-5871-4F2F-A1E3-87D9A41FD3FE}" type="presParOf" srcId="{17CB5C62-5F26-47CD-8D50-AD44B91F33B1}" destId="{2BD072C8-BF07-4BA4-8ED8-DAA445557790}" srcOrd="2" destOrd="0" presId="urn:microsoft.com/office/officeart/2018/2/layout/IconVerticalSolidList"/>
    <dgm:cxn modelId="{0635145C-B2D7-4FA4-80D3-61CE0D4E63C0}" type="presParOf" srcId="{17CB5C62-5F26-47CD-8D50-AD44B91F33B1}" destId="{9E4FA657-E1E4-4297-8C8C-A1F1E2CC1958}" srcOrd="3" destOrd="0" presId="urn:microsoft.com/office/officeart/2018/2/layout/IconVerticalSolidList"/>
    <dgm:cxn modelId="{F5115752-ED0F-42B3-83D5-2501888A8174}" type="presParOf" srcId="{17CB5C62-5F26-47CD-8D50-AD44B91F33B1}" destId="{1F04A001-DDAA-4E65-A85E-C5CAF5B2F52A}" srcOrd="4" destOrd="0" presId="urn:microsoft.com/office/officeart/2018/2/layout/IconVerticalSolidList"/>
    <dgm:cxn modelId="{4A203420-299D-4789-A2DB-7A0EF88B82D0}" type="presParOf" srcId="{055469B5-E6B7-428D-9488-0A682D912FAB}" destId="{191543B5-AAD4-4412-8F99-D17922E9D97B}" srcOrd="3" destOrd="0" presId="urn:microsoft.com/office/officeart/2018/2/layout/IconVerticalSolidList"/>
    <dgm:cxn modelId="{984AE4BC-7EE4-4650-9E75-A26E5BC448E7}" type="presParOf" srcId="{055469B5-E6B7-428D-9488-0A682D912FAB}" destId="{DBB243F7-948F-4E17-B233-9F8A45CA67E8}" srcOrd="4" destOrd="0" presId="urn:microsoft.com/office/officeart/2018/2/layout/IconVerticalSolidList"/>
    <dgm:cxn modelId="{E9BB56FC-1A23-40CF-9768-BB25C2FB0690}" type="presParOf" srcId="{DBB243F7-948F-4E17-B233-9F8A45CA67E8}" destId="{A292B359-60BE-4590-B688-8D89CC3EF983}" srcOrd="0" destOrd="0" presId="urn:microsoft.com/office/officeart/2018/2/layout/IconVerticalSolidList"/>
    <dgm:cxn modelId="{AF1B8AD3-BCDD-4CCF-AE3A-3D6EC0E46662}" type="presParOf" srcId="{DBB243F7-948F-4E17-B233-9F8A45CA67E8}" destId="{4A70641F-E0D1-413E-B86D-08580B1785F2}" srcOrd="1" destOrd="0" presId="urn:microsoft.com/office/officeart/2018/2/layout/IconVerticalSolidList"/>
    <dgm:cxn modelId="{3C977E1E-D6F9-4EB4-83EB-D8753B1DA4B4}" type="presParOf" srcId="{DBB243F7-948F-4E17-B233-9F8A45CA67E8}" destId="{14A123EB-21F7-406F-A3BC-EA06038688B1}" srcOrd="2" destOrd="0" presId="urn:microsoft.com/office/officeart/2018/2/layout/IconVerticalSolidList"/>
    <dgm:cxn modelId="{D2E2DCE8-DD9B-4539-88FF-F25BF7EDCE7A}" type="presParOf" srcId="{DBB243F7-948F-4E17-B233-9F8A45CA67E8}" destId="{7371AF25-AE6E-4D2E-969E-3FBA58A787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EFA636-8551-45EE-94B0-F50767DB3E4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DFC2254-33DE-44BF-98E0-0200906066F3}">
      <dgm:prSet custT="1"/>
      <dgm:spPr/>
      <dgm:t>
        <a:bodyPr/>
        <a:lstStyle/>
        <a:p>
          <a:pPr>
            <a:lnSpc>
              <a:spcPct val="100000"/>
            </a:lnSpc>
          </a:pPr>
          <a:r>
            <a:rPr lang="en-US" sz="2400" b="1">
              <a:latin typeface="Times New Roman" panose="02020603050405020304" pitchFamily="18" charset="0"/>
              <a:cs typeface="Times New Roman" panose="02020603050405020304" pitchFamily="18" charset="0"/>
            </a:rPr>
            <a:t>Faster, better decision making</a:t>
          </a:r>
          <a:endParaRPr lang="en-US" sz="2400">
            <a:latin typeface="Times New Roman" panose="02020603050405020304" pitchFamily="18" charset="0"/>
            <a:cs typeface="Times New Roman" panose="02020603050405020304" pitchFamily="18" charset="0"/>
          </a:endParaRPr>
        </a:p>
      </dgm:t>
    </dgm:pt>
    <dgm:pt modelId="{BE20EADD-4925-4F13-A921-82386B3D8E2E}" type="parTrans" cxnId="{28B6D03C-6FAA-4BFF-BD43-82BC67A0F52E}">
      <dgm:prSet/>
      <dgm:spPr/>
      <dgm:t>
        <a:bodyPr/>
        <a:lstStyle/>
        <a:p>
          <a:endParaRPr lang="en-US"/>
        </a:p>
      </dgm:t>
    </dgm:pt>
    <dgm:pt modelId="{F4133CF5-6C01-4441-9C83-CD8BC47F7B31}" type="sibTrans" cxnId="{28B6D03C-6FAA-4BFF-BD43-82BC67A0F52E}">
      <dgm:prSet/>
      <dgm:spPr/>
      <dgm:t>
        <a:bodyPr/>
        <a:lstStyle/>
        <a:p>
          <a:endParaRPr lang="en-US"/>
        </a:p>
      </dgm:t>
    </dgm:pt>
    <dgm:pt modelId="{F9BC56FD-7924-4B98-99F8-4588924DEC72}">
      <dgm:prSet/>
      <dgm:spPr/>
      <dgm:t>
        <a:bodyPr/>
        <a:lstStyle/>
        <a:p>
          <a:pPr>
            <a:lnSpc>
              <a:spcPct val="100000"/>
            </a:lnSpc>
          </a:pPr>
          <a:r>
            <a:rPr lang="en-US" b="1">
              <a:latin typeface="Times New Roman" panose="02020603050405020304" pitchFamily="18" charset="0"/>
              <a:cs typeface="Times New Roman" panose="02020603050405020304" pitchFamily="18" charset="0"/>
            </a:rPr>
            <a:t>New products and services</a:t>
          </a:r>
          <a:endParaRPr lang="en-US">
            <a:latin typeface="Times New Roman" panose="02020603050405020304" pitchFamily="18" charset="0"/>
            <a:cs typeface="Times New Roman" panose="02020603050405020304" pitchFamily="18" charset="0"/>
          </a:endParaRPr>
        </a:p>
      </dgm:t>
    </dgm:pt>
    <dgm:pt modelId="{18B0015C-2A3A-43D5-8DBB-6B9A8BC22E48}" type="parTrans" cxnId="{E287B49F-C8C9-4C16-86C5-643AD429523F}">
      <dgm:prSet/>
      <dgm:spPr/>
      <dgm:t>
        <a:bodyPr/>
        <a:lstStyle/>
        <a:p>
          <a:endParaRPr lang="en-US"/>
        </a:p>
      </dgm:t>
    </dgm:pt>
    <dgm:pt modelId="{F47951A6-29DE-4906-BDEE-489B16A1C261}" type="sibTrans" cxnId="{E287B49F-C8C9-4C16-86C5-643AD429523F}">
      <dgm:prSet/>
      <dgm:spPr/>
      <dgm:t>
        <a:bodyPr/>
        <a:lstStyle/>
        <a:p>
          <a:endParaRPr lang="en-US"/>
        </a:p>
      </dgm:t>
    </dgm:pt>
    <dgm:pt modelId="{A2C6D55C-C440-42A8-99BE-00EF938B6D8F}">
      <dgm:prSet/>
      <dgm:spPr/>
      <dgm:t>
        <a:bodyPr/>
        <a:lstStyle/>
        <a:p>
          <a:pPr>
            <a:lnSpc>
              <a:spcPct val="100000"/>
            </a:lnSpc>
          </a:pPr>
          <a:r>
            <a:rPr lang="en-US" b="1">
              <a:latin typeface="Times New Roman" panose="02020603050405020304" pitchFamily="18" charset="0"/>
              <a:cs typeface="Times New Roman" panose="02020603050405020304" pitchFamily="18" charset="0"/>
            </a:rPr>
            <a:t>Data source generating</a:t>
          </a:r>
        </a:p>
      </dgm:t>
    </dgm:pt>
    <dgm:pt modelId="{12139C23-95A2-40D3-8DB8-623C511E1AB7}" type="parTrans" cxnId="{EDFF3C90-1C9A-44F5-B4C4-6A4B338F5211}">
      <dgm:prSet/>
      <dgm:spPr/>
      <dgm:t>
        <a:bodyPr/>
        <a:lstStyle/>
        <a:p>
          <a:endParaRPr lang="en-US"/>
        </a:p>
      </dgm:t>
    </dgm:pt>
    <dgm:pt modelId="{86CA74E3-BDD4-4BB2-8824-E5B62C8BD488}" type="sibTrans" cxnId="{EDFF3C90-1C9A-44F5-B4C4-6A4B338F5211}">
      <dgm:prSet/>
      <dgm:spPr/>
      <dgm:t>
        <a:bodyPr/>
        <a:lstStyle/>
        <a:p>
          <a:endParaRPr lang="en-US"/>
        </a:p>
      </dgm:t>
    </dgm:pt>
    <dgm:pt modelId="{A919E346-49FC-48A3-9AF7-FA8C39600B35}" type="pres">
      <dgm:prSet presAssocID="{8EEFA636-8551-45EE-94B0-F50767DB3E4A}" presName="root" presStyleCnt="0">
        <dgm:presLayoutVars>
          <dgm:dir/>
          <dgm:resizeHandles val="exact"/>
        </dgm:presLayoutVars>
      </dgm:prSet>
      <dgm:spPr/>
    </dgm:pt>
    <dgm:pt modelId="{ACEF2925-904C-40A0-BFCD-529EFFCC5AF7}" type="pres">
      <dgm:prSet presAssocID="{5DFC2254-33DE-44BF-98E0-0200906066F3}" presName="compNode" presStyleCnt="0"/>
      <dgm:spPr/>
    </dgm:pt>
    <dgm:pt modelId="{F4385CB7-8CF4-4A3D-89E4-919685E9EDA7}" type="pres">
      <dgm:prSet presAssocID="{5DFC2254-33DE-44BF-98E0-0200906066F3}" presName="bgRect" presStyleLbl="bgShp" presStyleIdx="0" presStyleCnt="3"/>
      <dgm:spPr/>
    </dgm:pt>
    <dgm:pt modelId="{4BE2CD82-344D-4694-978B-44087B589CC2}" type="pres">
      <dgm:prSet presAssocID="{5DFC2254-33DE-44BF-98E0-0200906066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CD4F4738-068F-4F30-9377-4C77D3A0196D}" type="pres">
      <dgm:prSet presAssocID="{5DFC2254-33DE-44BF-98E0-0200906066F3}" presName="spaceRect" presStyleCnt="0"/>
      <dgm:spPr/>
    </dgm:pt>
    <dgm:pt modelId="{C96CF37A-464F-4349-8081-DB206DA39315}" type="pres">
      <dgm:prSet presAssocID="{5DFC2254-33DE-44BF-98E0-0200906066F3}" presName="parTx" presStyleLbl="revTx" presStyleIdx="0" presStyleCnt="3" custScaleX="113004">
        <dgm:presLayoutVars>
          <dgm:chMax val="0"/>
          <dgm:chPref val="0"/>
        </dgm:presLayoutVars>
      </dgm:prSet>
      <dgm:spPr/>
    </dgm:pt>
    <dgm:pt modelId="{F4EDEAF6-16A7-45E1-A543-8EEB17BEC39A}" type="pres">
      <dgm:prSet presAssocID="{F4133CF5-6C01-4441-9C83-CD8BC47F7B31}" presName="sibTrans" presStyleCnt="0"/>
      <dgm:spPr/>
    </dgm:pt>
    <dgm:pt modelId="{44CADEBB-7EEF-40FE-AC4E-5F649A463377}" type="pres">
      <dgm:prSet presAssocID="{F9BC56FD-7924-4B98-99F8-4588924DEC72}" presName="compNode" presStyleCnt="0"/>
      <dgm:spPr/>
    </dgm:pt>
    <dgm:pt modelId="{7AE05720-840B-4B51-870A-F239612229F4}" type="pres">
      <dgm:prSet presAssocID="{F9BC56FD-7924-4B98-99F8-4588924DEC72}" presName="bgRect" presStyleLbl="bgShp" presStyleIdx="1" presStyleCnt="3"/>
      <dgm:spPr/>
    </dgm:pt>
    <dgm:pt modelId="{C0518B23-8D2E-43E5-AB21-9A6D32C4B40E}" type="pres">
      <dgm:prSet presAssocID="{F9BC56FD-7924-4B98-99F8-4588924DEC7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B5769092-1C4D-4382-912E-C01928CA4E50}" type="pres">
      <dgm:prSet presAssocID="{F9BC56FD-7924-4B98-99F8-4588924DEC72}" presName="spaceRect" presStyleCnt="0"/>
      <dgm:spPr/>
    </dgm:pt>
    <dgm:pt modelId="{E3740802-CE2C-4949-9CBA-23E3D35BF383}" type="pres">
      <dgm:prSet presAssocID="{F9BC56FD-7924-4B98-99F8-4588924DEC72}" presName="parTx" presStyleLbl="revTx" presStyleIdx="1" presStyleCnt="3">
        <dgm:presLayoutVars>
          <dgm:chMax val="0"/>
          <dgm:chPref val="0"/>
        </dgm:presLayoutVars>
      </dgm:prSet>
      <dgm:spPr/>
    </dgm:pt>
    <dgm:pt modelId="{64643D8F-B7BA-46EA-849B-0B693B265DB1}" type="pres">
      <dgm:prSet presAssocID="{F47951A6-29DE-4906-BDEE-489B16A1C261}" presName="sibTrans" presStyleCnt="0"/>
      <dgm:spPr/>
    </dgm:pt>
    <dgm:pt modelId="{FED1057B-390E-47A8-AC71-273191DC6315}" type="pres">
      <dgm:prSet presAssocID="{A2C6D55C-C440-42A8-99BE-00EF938B6D8F}" presName="compNode" presStyleCnt="0"/>
      <dgm:spPr/>
    </dgm:pt>
    <dgm:pt modelId="{464936AC-3C99-4A05-B675-EABFA901AFB0}" type="pres">
      <dgm:prSet presAssocID="{A2C6D55C-C440-42A8-99BE-00EF938B6D8F}" presName="bgRect" presStyleLbl="bgShp" presStyleIdx="2" presStyleCnt="3" custLinFactNeighborX="0" custLinFactNeighborY="43"/>
      <dgm:spPr/>
    </dgm:pt>
    <dgm:pt modelId="{BD52A814-7728-41E8-8D48-3DC82CF9180B}" type="pres">
      <dgm:prSet presAssocID="{A2C6D55C-C440-42A8-99BE-00EF938B6D8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41FBBBA2-FED9-4FDF-B9E0-AF1B88280FDD}" type="pres">
      <dgm:prSet presAssocID="{A2C6D55C-C440-42A8-99BE-00EF938B6D8F}" presName="spaceRect" presStyleCnt="0"/>
      <dgm:spPr/>
    </dgm:pt>
    <dgm:pt modelId="{81F5A097-045B-4E24-988D-C60642756975}" type="pres">
      <dgm:prSet presAssocID="{A2C6D55C-C440-42A8-99BE-00EF938B6D8F}" presName="parTx" presStyleLbl="revTx" presStyleIdx="2" presStyleCnt="3">
        <dgm:presLayoutVars>
          <dgm:chMax val="0"/>
          <dgm:chPref val="0"/>
        </dgm:presLayoutVars>
      </dgm:prSet>
      <dgm:spPr/>
    </dgm:pt>
  </dgm:ptLst>
  <dgm:cxnLst>
    <dgm:cxn modelId="{6F3A2228-0543-417E-A708-416B704C57AF}" type="presOf" srcId="{F9BC56FD-7924-4B98-99F8-4588924DEC72}" destId="{E3740802-CE2C-4949-9CBA-23E3D35BF383}" srcOrd="0" destOrd="0" presId="urn:microsoft.com/office/officeart/2018/2/layout/IconVerticalSolidList"/>
    <dgm:cxn modelId="{28B6D03C-6FAA-4BFF-BD43-82BC67A0F52E}" srcId="{8EEFA636-8551-45EE-94B0-F50767DB3E4A}" destId="{5DFC2254-33DE-44BF-98E0-0200906066F3}" srcOrd="0" destOrd="0" parTransId="{BE20EADD-4925-4F13-A921-82386B3D8E2E}" sibTransId="{F4133CF5-6C01-4441-9C83-CD8BC47F7B31}"/>
    <dgm:cxn modelId="{B2F9C073-BD33-4F6D-B4F2-A7B43EF78B1C}" type="presOf" srcId="{8EEFA636-8551-45EE-94B0-F50767DB3E4A}" destId="{A919E346-49FC-48A3-9AF7-FA8C39600B35}" srcOrd="0" destOrd="0" presId="urn:microsoft.com/office/officeart/2018/2/layout/IconVerticalSolidList"/>
    <dgm:cxn modelId="{EDFF3C90-1C9A-44F5-B4C4-6A4B338F5211}" srcId="{8EEFA636-8551-45EE-94B0-F50767DB3E4A}" destId="{A2C6D55C-C440-42A8-99BE-00EF938B6D8F}" srcOrd="2" destOrd="0" parTransId="{12139C23-95A2-40D3-8DB8-623C511E1AB7}" sibTransId="{86CA74E3-BDD4-4BB2-8824-E5B62C8BD488}"/>
    <dgm:cxn modelId="{E287B49F-C8C9-4C16-86C5-643AD429523F}" srcId="{8EEFA636-8551-45EE-94B0-F50767DB3E4A}" destId="{F9BC56FD-7924-4B98-99F8-4588924DEC72}" srcOrd="1" destOrd="0" parTransId="{18B0015C-2A3A-43D5-8DBB-6B9A8BC22E48}" sibTransId="{F47951A6-29DE-4906-BDEE-489B16A1C261}"/>
    <dgm:cxn modelId="{31D855ED-F842-42A5-84EE-96EF174C8BAE}" type="presOf" srcId="{5DFC2254-33DE-44BF-98E0-0200906066F3}" destId="{C96CF37A-464F-4349-8081-DB206DA39315}" srcOrd="0" destOrd="0" presId="urn:microsoft.com/office/officeart/2018/2/layout/IconVerticalSolidList"/>
    <dgm:cxn modelId="{A299BFF3-57CD-4D47-9204-9C07EC4B60C8}" type="presOf" srcId="{A2C6D55C-C440-42A8-99BE-00EF938B6D8F}" destId="{81F5A097-045B-4E24-988D-C60642756975}" srcOrd="0" destOrd="0" presId="urn:microsoft.com/office/officeart/2018/2/layout/IconVerticalSolidList"/>
    <dgm:cxn modelId="{3EBD5F1B-84C4-474E-BAC8-54642F5BDD26}" type="presParOf" srcId="{A919E346-49FC-48A3-9AF7-FA8C39600B35}" destId="{ACEF2925-904C-40A0-BFCD-529EFFCC5AF7}" srcOrd="0" destOrd="0" presId="urn:microsoft.com/office/officeart/2018/2/layout/IconVerticalSolidList"/>
    <dgm:cxn modelId="{9669A452-C06C-40C3-8EB1-8588CA382920}" type="presParOf" srcId="{ACEF2925-904C-40A0-BFCD-529EFFCC5AF7}" destId="{F4385CB7-8CF4-4A3D-89E4-919685E9EDA7}" srcOrd="0" destOrd="0" presId="urn:microsoft.com/office/officeart/2018/2/layout/IconVerticalSolidList"/>
    <dgm:cxn modelId="{6F3AB5DE-EE48-449B-96B4-32091812CFCF}" type="presParOf" srcId="{ACEF2925-904C-40A0-BFCD-529EFFCC5AF7}" destId="{4BE2CD82-344D-4694-978B-44087B589CC2}" srcOrd="1" destOrd="0" presId="urn:microsoft.com/office/officeart/2018/2/layout/IconVerticalSolidList"/>
    <dgm:cxn modelId="{6536A434-4BF9-4D4A-A7C3-ABC7E17EB7F9}" type="presParOf" srcId="{ACEF2925-904C-40A0-BFCD-529EFFCC5AF7}" destId="{CD4F4738-068F-4F30-9377-4C77D3A0196D}" srcOrd="2" destOrd="0" presId="urn:microsoft.com/office/officeart/2018/2/layout/IconVerticalSolidList"/>
    <dgm:cxn modelId="{51A5B00D-E41E-4199-ABCF-3C8B4508618A}" type="presParOf" srcId="{ACEF2925-904C-40A0-BFCD-529EFFCC5AF7}" destId="{C96CF37A-464F-4349-8081-DB206DA39315}" srcOrd="3" destOrd="0" presId="urn:microsoft.com/office/officeart/2018/2/layout/IconVerticalSolidList"/>
    <dgm:cxn modelId="{BC48BEF1-56DF-4D64-A699-411E6C8E1577}" type="presParOf" srcId="{A919E346-49FC-48A3-9AF7-FA8C39600B35}" destId="{F4EDEAF6-16A7-45E1-A543-8EEB17BEC39A}" srcOrd="1" destOrd="0" presId="urn:microsoft.com/office/officeart/2018/2/layout/IconVerticalSolidList"/>
    <dgm:cxn modelId="{2C437371-3475-458F-8191-F03FCD75DDA3}" type="presParOf" srcId="{A919E346-49FC-48A3-9AF7-FA8C39600B35}" destId="{44CADEBB-7EEF-40FE-AC4E-5F649A463377}" srcOrd="2" destOrd="0" presId="urn:microsoft.com/office/officeart/2018/2/layout/IconVerticalSolidList"/>
    <dgm:cxn modelId="{5B64AFB5-1F6A-4013-848E-013D67F9703D}" type="presParOf" srcId="{44CADEBB-7EEF-40FE-AC4E-5F649A463377}" destId="{7AE05720-840B-4B51-870A-F239612229F4}" srcOrd="0" destOrd="0" presId="urn:microsoft.com/office/officeart/2018/2/layout/IconVerticalSolidList"/>
    <dgm:cxn modelId="{A9BC25D1-E7FA-421D-BE34-C1A5E0BF3AC4}" type="presParOf" srcId="{44CADEBB-7EEF-40FE-AC4E-5F649A463377}" destId="{C0518B23-8D2E-43E5-AB21-9A6D32C4B40E}" srcOrd="1" destOrd="0" presId="urn:microsoft.com/office/officeart/2018/2/layout/IconVerticalSolidList"/>
    <dgm:cxn modelId="{64C6CE3F-33BF-4117-BF26-DCA1FE3FCB5D}" type="presParOf" srcId="{44CADEBB-7EEF-40FE-AC4E-5F649A463377}" destId="{B5769092-1C4D-4382-912E-C01928CA4E50}" srcOrd="2" destOrd="0" presId="urn:microsoft.com/office/officeart/2018/2/layout/IconVerticalSolidList"/>
    <dgm:cxn modelId="{A29C7B2B-B6AB-4FFC-923F-E265CFA16540}" type="presParOf" srcId="{44CADEBB-7EEF-40FE-AC4E-5F649A463377}" destId="{E3740802-CE2C-4949-9CBA-23E3D35BF383}" srcOrd="3" destOrd="0" presId="urn:microsoft.com/office/officeart/2018/2/layout/IconVerticalSolidList"/>
    <dgm:cxn modelId="{B46F4E05-2936-4CD2-9296-7D7D5028C9BF}" type="presParOf" srcId="{A919E346-49FC-48A3-9AF7-FA8C39600B35}" destId="{64643D8F-B7BA-46EA-849B-0B693B265DB1}" srcOrd="3" destOrd="0" presId="urn:microsoft.com/office/officeart/2018/2/layout/IconVerticalSolidList"/>
    <dgm:cxn modelId="{625E91D5-E24A-4F39-B8B7-A41F72CBF6E3}" type="presParOf" srcId="{A919E346-49FC-48A3-9AF7-FA8C39600B35}" destId="{FED1057B-390E-47A8-AC71-273191DC6315}" srcOrd="4" destOrd="0" presId="urn:microsoft.com/office/officeart/2018/2/layout/IconVerticalSolidList"/>
    <dgm:cxn modelId="{F60DCF36-A6DE-4EC3-B158-E3FDB25B4D53}" type="presParOf" srcId="{FED1057B-390E-47A8-AC71-273191DC6315}" destId="{464936AC-3C99-4A05-B675-EABFA901AFB0}" srcOrd="0" destOrd="0" presId="urn:microsoft.com/office/officeart/2018/2/layout/IconVerticalSolidList"/>
    <dgm:cxn modelId="{DE46CE92-85F1-46E1-B607-1AB241ACEBE2}" type="presParOf" srcId="{FED1057B-390E-47A8-AC71-273191DC6315}" destId="{BD52A814-7728-41E8-8D48-3DC82CF9180B}" srcOrd="1" destOrd="0" presId="urn:microsoft.com/office/officeart/2018/2/layout/IconVerticalSolidList"/>
    <dgm:cxn modelId="{B5935535-6A71-43E0-A10E-78BED286FA59}" type="presParOf" srcId="{FED1057B-390E-47A8-AC71-273191DC6315}" destId="{41FBBBA2-FED9-4FDF-B9E0-AF1B88280FDD}" srcOrd="2" destOrd="0" presId="urn:microsoft.com/office/officeart/2018/2/layout/IconVerticalSolidList"/>
    <dgm:cxn modelId="{13DC8BA5-30B1-4E55-BA8A-7CCA84D17415}" type="presParOf" srcId="{FED1057B-390E-47A8-AC71-273191DC6315}" destId="{81F5A097-045B-4E24-988D-C6064275697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B0168E-8E17-4894-862B-3CDBD2FD944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72FABB-28C6-4E3F-BF4D-5A9642DFA0E0}">
      <dgm:prSet custT="1"/>
      <dgm:spPr/>
      <dgm:t>
        <a:bodyPr/>
        <a:lstStyle/>
        <a:p>
          <a:r>
            <a:rPr lang="en-US" sz="2400">
              <a:latin typeface="Times New Roman" panose="02020603050405020304" pitchFamily="18" charset="0"/>
              <a:cs typeface="Times New Roman" panose="02020603050405020304" pitchFamily="18" charset="0"/>
            </a:rPr>
            <a:t>Trucking Industry</a:t>
          </a:r>
        </a:p>
      </dgm:t>
    </dgm:pt>
    <dgm:pt modelId="{559B19E2-1B13-46DC-B9FE-A95FA410B90A}" type="parTrans" cxnId="{A0FFA019-97DF-4C3E-A8C5-39CEC6083A1B}">
      <dgm:prSet/>
      <dgm:spPr/>
      <dgm:t>
        <a:bodyPr/>
        <a:lstStyle/>
        <a:p>
          <a:endParaRPr lang="en-US"/>
        </a:p>
      </dgm:t>
    </dgm:pt>
    <dgm:pt modelId="{A27F8482-DE46-4183-A38E-C3FDDA2FBE94}" type="sibTrans" cxnId="{A0FFA019-97DF-4C3E-A8C5-39CEC6083A1B}">
      <dgm:prSet/>
      <dgm:spPr/>
      <dgm:t>
        <a:bodyPr/>
        <a:lstStyle/>
        <a:p>
          <a:endParaRPr lang="en-US"/>
        </a:p>
      </dgm:t>
    </dgm:pt>
    <dgm:pt modelId="{038939B6-287E-405A-934E-53277E8C2C85}">
      <dgm:prSet custT="1"/>
      <dgm:spPr/>
      <dgm:t>
        <a:bodyPr/>
        <a:lstStyle/>
        <a:p>
          <a:r>
            <a:rPr lang="en-US" sz="2400">
              <a:latin typeface="Times New Roman" panose="02020603050405020304" pitchFamily="18" charset="0"/>
              <a:cs typeface="Times New Roman" panose="02020603050405020304" pitchFamily="18" charset="0"/>
            </a:rPr>
            <a:t>Railroad Industry</a:t>
          </a:r>
        </a:p>
      </dgm:t>
    </dgm:pt>
    <dgm:pt modelId="{FBD90146-DA76-4921-A33B-28574666C771}" type="parTrans" cxnId="{2FB7EA44-7734-4165-9E8A-86CACFD48D72}">
      <dgm:prSet/>
      <dgm:spPr/>
      <dgm:t>
        <a:bodyPr/>
        <a:lstStyle/>
        <a:p>
          <a:endParaRPr lang="en-US"/>
        </a:p>
      </dgm:t>
    </dgm:pt>
    <dgm:pt modelId="{7561A039-FDF6-4976-A023-730E318DFD14}" type="sibTrans" cxnId="{2FB7EA44-7734-4165-9E8A-86CACFD48D72}">
      <dgm:prSet/>
      <dgm:spPr/>
      <dgm:t>
        <a:bodyPr/>
        <a:lstStyle/>
        <a:p>
          <a:endParaRPr lang="en-US"/>
        </a:p>
      </dgm:t>
    </dgm:pt>
    <dgm:pt modelId="{564276A3-F3E5-4999-AA91-F213702E3C39}">
      <dgm:prSet custT="1"/>
      <dgm:spPr/>
      <dgm:t>
        <a:bodyPr/>
        <a:lstStyle/>
        <a:p>
          <a:r>
            <a:rPr lang="en-US" sz="2400">
              <a:latin typeface="Times New Roman" panose="02020603050405020304" pitchFamily="18" charset="0"/>
              <a:cs typeface="Times New Roman" panose="02020603050405020304" pitchFamily="18" charset="0"/>
            </a:rPr>
            <a:t>Air Cargo Industry</a:t>
          </a:r>
        </a:p>
      </dgm:t>
    </dgm:pt>
    <dgm:pt modelId="{11CF98F0-6BA8-47F6-BF21-7D1F8AA8ADAF}" type="parTrans" cxnId="{5C904DD9-6321-4D0E-AF61-92E212935EA4}">
      <dgm:prSet/>
      <dgm:spPr/>
      <dgm:t>
        <a:bodyPr/>
        <a:lstStyle/>
        <a:p>
          <a:endParaRPr lang="en-US"/>
        </a:p>
      </dgm:t>
    </dgm:pt>
    <dgm:pt modelId="{FA1DF4C4-66E8-48CE-9CC9-CDF8FF5C6D86}" type="sibTrans" cxnId="{5C904DD9-6321-4D0E-AF61-92E212935EA4}">
      <dgm:prSet/>
      <dgm:spPr/>
      <dgm:t>
        <a:bodyPr/>
        <a:lstStyle/>
        <a:p>
          <a:endParaRPr lang="en-US"/>
        </a:p>
      </dgm:t>
    </dgm:pt>
    <dgm:pt modelId="{5B548654-808A-49AA-9200-E09CC03D45EA}" type="pres">
      <dgm:prSet presAssocID="{55B0168E-8E17-4894-862B-3CDBD2FD9449}" presName="root" presStyleCnt="0">
        <dgm:presLayoutVars>
          <dgm:dir/>
          <dgm:resizeHandles val="exact"/>
        </dgm:presLayoutVars>
      </dgm:prSet>
      <dgm:spPr/>
    </dgm:pt>
    <dgm:pt modelId="{34EE7BAC-3434-453C-B359-F30C9E1994AA}" type="pres">
      <dgm:prSet presAssocID="{DC72FABB-28C6-4E3F-BF4D-5A9642DFA0E0}" presName="compNode" presStyleCnt="0"/>
      <dgm:spPr/>
    </dgm:pt>
    <dgm:pt modelId="{B903D112-1A11-43AE-BFFE-11A8A8DEAFB1}" type="pres">
      <dgm:prSet presAssocID="{DC72FABB-28C6-4E3F-BF4D-5A9642DFA0E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502AE308-11DA-4CB4-B032-94FE0BD7E706}" type="pres">
      <dgm:prSet presAssocID="{DC72FABB-28C6-4E3F-BF4D-5A9642DFA0E0}" presName="spaceRect" presStyleCnt="0"/>
      <dgm:spPr/>
    </dgm:pt>
    <dgm:pt modelId="{C0C55B4F-4767-44A9-A926-405C45C113B5}" type="pres">
      <dgm:prSet presAssocID="{DC72FABB-28C6-4E3F-BF4D-5A9642DFA0E0}" presName="textRect" presStyleLbl="revTx" presStyleIdx="0" presStyleCnt="3">
        <dgm:presLayoutVars>
          <dgm:chMax val="1"/>
          <dgm:chPref val="1"/>
        </dgm:presLayoutVars>
      </dgm:prSet>
      <dgm:spPr/>
    </dgm:pt>
    <dgm:pt modelId="{3C99DF3C-2056-4F73-9549-A0DD7E1FCA74}" type="pres">
      <dgm:prSet presAssocID="{A27F8482-DE46-4183-A38E-C3FDDA2FBE94}" presName="sibTrans" presStyleCnt="0"/>
      <dgm:spPr/>
    </dgm:pt>
    <dgm:pt modelId="{87917B57-8D49-4CA0-8D51-E4A8256127D2}" type="pres">
      <dgm:prSet presAssocID="{038939B6-287E-405A-934E-53277E8C2C85}" presName="compNode" presStyleCnt="0"/>
      <dgm:spPr/>
    </dgm:pt>
    <dgm:pt modelId="{8EC40A1D-6D5A-4166-99C7-65ED65F1F497}" type="pres">
      <dgm:prSet presAssocID="{038939B6-287E-405A-934E-53277E8C2C8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in"/>
        </a:ext>
      </dgm:extLst>
    </dgm:pt>
    <dgm:pt modelId="{1CFC1292-5050-4B8C-9F75-48FFDFC59086}" type="pres">
      <dgm:prSet presAssocID="{038939B6-287E-405A-934E-53277E8C2C85}" presName="spaceRect" presStyleCnt="0"/>
      <dgm:spPr/>
    </dgm:pt>
    <dgm:pt modelId="{75B49A07-5D8A-430C-8890-1EA4FDA6A94D}" type="pres">
      <dgm:prSet presAssocID="{038939B6-287E-405A-934E-53277E8C2C85}" presName="textRect" presStyleLbl="revTx" presStyleIdx="1" presStyleCnt="3">
        <dgm:presLayoutVars>
          <dgm:chMax val="1"/>
          <dgm:chPref val="1"/>
        </dgm:presLayoutVars>
      </dgm:prSet>
      <dgm:spPr/>
    </dgm:pt>
    <dgm:pt modelId="{2AE8ECBC-716E-40A9-A7F4-FF6AA5FD1532}" type="pres">
      <dgm:prSet presAssocID="{7561A039-FDF6-4976-A023-730E318DFD14}" presName="sibTrans" presStyleCnt="0"/>
      <dgm:spPr/>
    </dgm:pt>
    <dgm:pt modelId="{3341CCA6-4468-42D9-ACDD-07F384AEC260}" type="pres">
      <dgm:prSet presAssocID="{564276A3-F3E5-4999-AA91-F213702E3C39}" presName="compNode" presStyleCnt="0"/>
      <dgm:spPr/>
    </dgm:pt>
    <dgm:pt modelId="{89247947-B089-468B-AB8B-3FF714CE381C}" type="pres">
      <dgm:prSet presAssocID="{564276A3-F3E5-4999-AA91-F213702E3C3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irplane"/>
        </a:ext>
      </dgm:extLst>
    </dgm:pt>
    <dgm:pt modelId="{85103917-E4A2-4B42-88F8-92B972845967}" type="pres">
      <dgm:prSet presAssocID="{564276A3-F3E5-4999-AA91-F213702E3C39}" presName="spaceRect" presStyleCnt="0"/>
      <dgm:spPr/>
    </dgm:pt>
    <dgm:pt modelId="{84C957C5-393B-4935-B66B-2A39E1E6599F}" type="pres">
      <dgm:prSet presAssocID="{564276A3-F3E5-4999-AA91-F213702E3C39}" presName="textRect" presStyleLbl="revTx" presStyleIdx="2" presStyleCnt="3">
        <dgm:presLayoutVars>
          <dgm:chMax val="1"/>
          <dgm:chPref val="1"/>
        </dgm:presLayoutVars>
      </dgm:prSet>
      <dgm:spPr/>
    </dgm:pt>
  </dgm:ptLst>
  <dgm:cxnLst>
    <dgm:cxn modelId="{A0FFA019-97DF-4C3E-A8C5-39CEC6083A1B}" srcId="{55B0168E-8E17-4894-862B-3CDBD2FD9449}" destId="{DC72FABB-28C6-4E3F-BF4D-5A9642DFA0E0}" srcOrd="0" destOrd="0" parTransId="{559B19E2-1B13-46DC-B9FE-A95FA410B90A}" sibTransId="{A27F8482-DE46-4183-A38E-C3FDDA2FBE94}"/>
    <dgm:cxn modelId="{957C6025-5C0D-4137-B4EE-7AEBBFF10D3D}" type="presOf" srcId="{DC72FABB-28C6-4E3F-BF4D-5A9642DFA0E0}" destId="{C0C55B4F-4767-44A9-A926-405C45C113B5}" srcOrd="0" destOrd="0" presId="urn:microsoft.com/office/officeart/2018/2/layout/IconLabelList"/>
    <dgm:cxn modelId="{2FB7EA44-7734-4165-9E8A-86CACFD48D72}" srcId="{55B0168E-8E17-4894-862B-3CDBD2FD9449}" destId="{038939B6-287E-405A-934E-53277E8C2C85}" srcOrd="1" destOrd="0" parTransId="{FBD90146-DA76-4921-A33B-28574666C771}" sibTransId="{7561A039-FDF6-4976-A023-730E318DFD14}"/>
    <dgm:cxn modelId="{00DF0866-0808-4889-8656-5BA030C11872}" type="presOf" srcId="{038939B6-287E-405A-934E-53277E8C2C85}" destId="{75B49A07-5D8A-430C-8890-1EA4FDA6A94D}" srcOrd="0" destOrd="0" presId="urn:microsoft.com/office/officeart/2018/2/layout/IconLabelList"/>
    <dgm:cxn modelId="{3033BE6D-CF3F-4148-9499-D6619C917040}" type="presOf" srcId="{55B0168E-8E17-4894-862B-3CDBD2FD9449}" destId="{5B548654-808A-49AA-9200-E09CC03D45EA}" srcOrd="0" destOrd="0" presId="urn:microsoft.com/office/officeart/2018/2/layout/IconLabelList"/>
    <dgm:cxn modelId="{9EB38091-D411-47A6-9EEC-EE43B43F5351}" type="presOf" srcId="{564276A3-F3E5-4999-AA91-F213702E3C39}" destId="{84C957C5-393B-4935-B66B-2A39E1E6599F}" srcOrd="0" destOrd="0" presId="urn:microsoft.com/office/officeart/2018/2/layout/IconLabelList"/>
    <dgm:cxn modelId="{5C904DD9-6321-4D0E-AF61-92E212935EA4}" srcId="{55B0168E-8E17-4894-862B-3CDBD2FD9449}" destId="{564276A3-F3E5-4999-AA91-F213702E3C39}" srcOrd="2" destOrd="0" parTransId="{11CF98F0-6BA8-47F6-BF21-7D1F8AA8ADAF}" sibTransId="{FA1DF4C4-66E8-48CE-9CC9-CDF8FF5C6D86}"/>
    <dgm:cxn modelId="{210848EA-B6F5-41E8-9D77-89D69EEEE56B}" type="presParOf" srcId="{5B548654-808A-49AA-9200-E09CC03D45EA}" destId="{34EE7BAC-3434-453C-B359-F30C9E1994AA}" srcOrd="0" destOrd="0" presId="urn:microsoft.com/office/officeart/2018/2/layout/IconLabelList"/>
    <dgm:cxn modelId="{31C2712D-DDFD-43FC-B92F-A54ABA053FFF}" type="presParOf" srcId="{34EE7BAC-3434-453C-B359-F30C9E1994AA}" destId="{B903D112-1A11-43AE-BFFE-11A8A8DEAFB1}" srcOrd="0" destOrd="0" presId="urn:microsoft.com/office/officeart/2018/2/layout/IconLabelList"/>
    <dgm:cxn modelId="{A3FD687A-986A-4E23-A4D2-87483353B6E1}" type="presParOf" srcId="{34EE7BAC-3434-453C-B359-F30C9E1994AA}" destId="{502AE308-11DA-4CB4-B032-94FE0BD7E706}" srcOrd="1" destOrd="0" presId="urn:microsoft.com/office/officeart/2018/2/layout/IconLabelList"/>
    <dgm:cxn modelId="{94E38F24-4F7A-4F64-9D9D-661A352CB53D}" type="presParOf" srcId="{34EE7BAC-3434-453C-B359-F30C9E1994AA}" destId="{C0C55B4F-4767-44A9-A926-405C45C113B5}" srcOrd="2" destOrd="0" presId="urn:microsoft.com/office/officeart/2018/2/layout/IconLabelList"/>
    <dgm:cxn modelId="{7C3DA72D-7308-405E-A3ED-257F996C973C}" type="presParOf" srcId="{5B548654-808A-49AA-9200-E09CC03D45EA}" destId="{3C99DF3C-2056-4F73-9549-A0DD7E1FCA74}" srcOrd="1" destOrd="0" presId="urn:microsoft.com/office/officeart/2018/2/layout/IconLabelList"/>
    <dgm:cxn modelId="{9A0EF732-8099-47C8-B27D-97379B6F1DB0}" type="presParOf" srcId="{5B548654-808A-49AA-9200-E09CC03D45EA}" destId="{87917B57-8D49-4CA0-8D51-E4A8256127D2}" srcOrd="2" destOrd="0" presId="urn:microsoft.com/office/officeart/2018/2/layout/IconLabelList"/>
    <dgm:cxn modelId="{2571BBED-03D6-450E-9E97-47F2CB9A6D73}" type="presParOf" srcId="{87917B57-8D49-4CA0-8D51-E4A8256127D2}" destId="{8EC40A1D-6D5A-4166-99C7-65ED65F1F497}" srcOrd="0" destOrd="0" presId="urn:microsoft.com/office/officeart/2018/2/layout/IconLabelList"/>
    <dgm:cxn modelId="{E8453F06-6ED2-4D60-9AE7-A9D5727EFF98}" type="presParOf" srcId="{87917B57-8D49-4CA0-8D51-E4A8256127D2}" destId="{1CFC1292-5050-4B8C-9F75-48FFDFC59086}" srcOrd="1" destOrd="0" presId="urn:microsoft.com/office/officeart/2018/2/layout/IconLabelList"/>
    <dgm:cxn modelId="{D045C1C0-C3A5-4AC6-9066-1068B349B89F}" type="presParOf" srcId="{87917B57-8D49-4CA0-8D51-E4A8256127D2}" destId="{75B49A07-5D8A-430C-8890-1EA4FDA6A94D}" srcOrd="2" destOrd="0" presId="urn:microsoft.com/office/officeart/2018/2/layout/IconLabelList"/>
    <dgm:cxn modelId="{8EB1E790-D0B2-4060-87DE-4138B9CD04FD}" type="presParOf" srcId="{5B548654-808A-49AA-9200-E09CC03D45EA}" destId="{2AE8ECBC-716E-40A9-A7F4-FF6AA5FD1532}" srcOrd="3" destOrd="0" presId="urn:microsoft.com/office/officeart/2018/2/layout/IconLabelList"/>
    <dgm:cxn modelId="{EF490420-69AF-43EB-97D8-627158C6E915}" type="presParOf" srcId="{5B548654-808A-49AA-9200-E09CC03D45EA}" destId="{3341CCA6-4468-42D9-ACDD-07F384AEC260}" srcOrd="4" destOrd="0" presId="urn:microsoft.com/office/officeart/2018/2/layout/IconLabelList"/>
    <dgm:cxn modelId="{DB1C3D78-2FFD-4C41-8739-40EC12152636}" type="presParOf" srcId="{3341CCA6-4468-42D9-ACDD-07F384AEC260}" destId="{89247947-B089-468B-AB8B-3FF714CE381C}" srcOrd="0" destOrd="0" presId="urn:microsoft.com/office/officeart/2018/2/layout/IconLabelList"/>
    <dgm:cxn modelId="{C998EFC7-2AF7-424B-A6AA-858FE8EA93E3}" type="presParOf" srcId="{3341CCA6-4468-42D9-ACDD-07F384AEC260}" destId="{85103917-E4A2-4B42-88F8-92B972845967}" srcOrd="1" destOrd="0" presId="urn:microsoft.com/office/officeart/2018/2/layout/IconLabelList"/>
    <dgm:cxn modelId="{CF298FFE-840F-4BB3-8AE1-BAC6E6EB23B9}" type="presParOf" srcId="{3341CCA6-4468-42D9-ACDD-07F384AEC260}" destId="{84C957C5-393B-4935-B66B-2A39E1E6599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8DC4BF-7793-4992-BBD3-274A9D64BDA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540CF9F-5843-4D69-9113-5092EBAA5B26}">
      <dgm:prSet custT="1"/>
      <dgm:spPr/>
      <dgm:t>
        <a:bodyPr/>
        <a:lstStyle/>
        <a:p>
          <a:r>
            <a:rPr lang="en-US" sz="2400">
              <a:latin typeface="Times New Roman" panose="02020603050405020304" pitchFamily="18" charset="0"/>
              <a:cs typeface="Times New Roman" panose="02020603050405020304" pitchFamily="18" charset="0"/>
            </a:rPr>
            <a:t>Hospital Management</a:t>
          </a:r>
        </a:p>
      </dgm:t>
    </dgm:pt>
    <dgm:pt modelId="{68B3B2E1-70DE-4129-9F3E-60C665A6506B}" type="parTrans" cxnId="{55D81C1A-40A3-4BCB-BEF7-33DAC99364DF}">
      <dgm:prSet/>
      <dgm:spPr/>
      <dgm:t>
        <a:bodyPr/>
        <a:lstStyle/>
        <a:p>
          <a:endParaRPr lang="en-US"/>
        </a:p>
      </dgm:t>
    </dgm:pt>
    <dgm:pt modelId="{F89210F9-CCF5-40A6-96F0-7B8987AC004B}" type="sibTrans" cxnId="{55D81C1A-40A3-4BCB-BEF7-33DAC99364DF}">
      <dgm:prSet/>
      <dgm:spPr/>
      <dgm:t>
        <a:bodyPr/>
        <a:lstStyle/>
        <a:p>
          <a:endParaRPr lang="en-US"/>
        </a:p>
      </dgm:t>
    </dgm:pt>
    <dgm:pt modelId="{261B460F-A7E8-4106-BCCB-5BCB140C8504}">
      <dgm:prSet custT="1"/>
      <dgm:spPr/>
      <dgm:t>
        <a:bodyPr/>
        <a:lstStyle/>
        <a:p>
          <a:r>
            <a:rPr lang="en-US" sz="2400">
              <a:latin typeface="Times New Roman" panose="02020603050405020304" pitchFamily="18" charset="0"/>
              <a:cs typeface="Times New Roman" panose="02020603050405020304" pitchFamily="18" charset="0"/>
            </a:rPr>
            <a:t>Patient Records</a:t>
          </a:r>
        </a:p>
      </dgm:t>
    </dgm:pt>
    <dgm:pt modelId="{97B6F176-772F-480E-9DDC-10A5AD588B95}" type="parTrans" cxnId="{91681265-7E24-417D-AFCC-5F60B5910F2A}">
      <dgm:prSet/>
      <dgm:spPr/>
      <dgm:t>
        <a:bodyPr/>
        <a:lstStyle/>
        <a:p>
          <a:endParaRPr lang="en-US"/>
        </a:p>
      </dgm:t>
    </dgm:pt>
    <dgm:pt modelId="{77C8CF9C-278A-44A6-9220-DE98D5D32DC7}" type="sibTrans" cxnId="{91681265-7E24-417D-AFCC-5F60B5910F2A}">
      <dgm:prSet/>
      <dgm:spPr/>
      <dgm:t>
        <a:bodyPr/>
        <a:lstStyle/>
        <a:p>
          <a:endParaRPr lang="en-US"/>
        </a:p>
      </dgm:t>
    </dgm:pt>
    <dgm:pt modelId="{E7C58816-66A2-453D-8F7B-0C1398F5CC2A}">
      <dgm:prSet custT="1"/>
      <dgm:spPr/>
      <dgm:t>
        <a:bodyPr/>
        <a:lstStyle/>
        <a:p>
          <a:r>
            <a:rPr lang="en-US" sz="2400">
              <a:latin typeface="Times New Roman" panose="02020603050405020304" pitchFamily="18" charset="0"/>
              <a:cs typeface="Times New Roman" panose="02020603050405020304" pitchFamily="18" charset="0"/>
            </a:rPr>
            <a:t>Costs</a:t>
          </a:r>
        </a:p>
      </dgm:t>
    </dgm:pt>
    <dgm:pt modelId="{0040ECC7-74FC-4B01-A756-0FBAD7221FBF}" type="parTrans" cxnId="{97D18F3C-7368-4DB8-B14F-4769F140720F}">
      <dgm:prSet/>
      <dgm:spPr/>
      <dgm:t>
        <a:bodyPr/>
        <a:lstStyle/>
        <a:p>
          <a:endParaRPr lang="en-US"/>
        </a:p>
      </dgm:t>
    </dgm:pt>
    <dgm:pt modelId="{36989DDF-97C3-41FF-B833-D4DE5FA7C55B}" type="sibTrans" cxnId="{97D18F3C-7368-4DB8-B14F-4769F140720F}">
      <dgm:prSet/>
      <dgm:spPr/>
      <dgm:t>
        <a:bodyPr/>
        <a:lstStyle/>
        <a:p>
          <a:endParaRPr lang="en-US"/>
        </a:p>
      </dgm:t>
    </dgm:pt>
    <dgm:pt modelId="{3DB51C9B-4BA5-4EA2-B3BA-847AED2F4CE7}">
      <dgm:prSet custT="1"/>
      <dgm:spPr/>
      <dgm:t>
        <a:bodyPr/>
        <a:lstStyle/>
        <a:p>
          <a:r>
            <a:rPr lang="en-US" sz="2400">
              <a:latin typeface="Times New Roman" panose="02020603050405020304" pitchFamily="18" charset="0"/>
              <a:cs typeface="Times New Roman" panose="02020603050405020304" pitchFamily="18" charset="0"/>
            </a:rPr>
            <a:t>Diagnoses and more.</a:t>
          </a:r>
        </a:p>
      </dgm:t>
    </dgm:pt>
    <dgm:pt modelId="{E9429523-73EA-45D1-A78B-5E53350918BB}" type="parTrans" cxnId="{BEC45B8B-63F9-49A2-87CD-981AA8E21AAC}">
      <dgm:prSet/>
      <dgm:spPr/>
      <dgm:t>
        <a:bodyPr/>
        <a:lstStyle/>
        <a:p>
          <a:endParaRPr lang="en-US"/>
        </a:p>
      </dgm:t>
    </dgm:pt>
    <dgm:pt modelId="{044320DA-7B03-477E-9D08-5BE3DD0980E4}" type="sibTrans" cxnId="{BEC45B8B-63F9-49A2-87CD-981AA8E21AAC}">
      <dgm:prSet/>
      <dgm:spPr/>
      <dgm:t>
        <a:bodyPr/>
        <a:lstStyle/>
        <a:p>
          <a:endParaRPr lang="en-US"/>
        </a:p>
      </dgm:t>
    </dgm:pt>
    <dgm:pt modelId="{C1482B20-8850-4DCF-860C-D5D654887631}" type="pres">
      <dgm:prSet presAssocID="{4D8DC4BF-7793-4992-BBD3-274A9D64BDA2}" presName="root" presStyleCnt="0">
        <dgm:presLayoutVars>
          <dgm:dir/>
          <dgm:resizeHandles val="exact"/>
        </dgm:presLayoutVars>
      </dgm:prSet>
      <dgm:spPr/>
    </dgm:pt>
    <dgm:pt modelId="{F07A3B47-D790-461F-851E-50ACB6D2428D}" type="pres">
      <dgm:prSet presAssocID="{8540CF9F-5843-4D69-9113-5092EBAA5B26}" presName="compNode" presStyleCnt="0"/>
      <dgm:spPr/>
    </dgm:pt>
    <dgm:pt modelId="{ABE45508-4F28-490B-826B-D32BE732C449}" type="pres">
      <dgm:prSet presAssocID="{8540CF9F-5843-4D69-9113-5092EBAA5B2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al"/>
        </a:ext>
      </dgm:extLst>
    </dgm:pt>
    <dgm:pt modelId="{3CD12D85-DB25-4D47-AAA4-D9CAC0F94841}" type="pres">
      <dgm:prSet presAssocID="{8540CF9F-5843-4D69-9113-5092EBAA5B26}" presName="spaceRect" presStyleCnt="0"/>
      <dgm:spPr/>
    </dgm:pt>
    <dgm:pt modelId="{AC5BB002-A807-4EBC-9BA4-8216397BB214}" type="pres">
      <dgm:prSet presAssocID="{8540CF9F-5843-4D69-9113-5092EBAA5B26}" presName="textRect" presStyleLbl="revTx" presStyleIdx="0" presStyleCnt="4">
        <dgm:presLayoutVars>
          <dgm:chMax val="1"/>
          <dgm:chPref val="1"/>
        </dgm:presLayoutVars>
      </dgm:prSet>
      <dgm:spPr/>
    </dgm:pt>
    <dgm:pt modelId="{39746EE5-24AD-4622-8372-53B8E8D61C52}" type="pres">
      <dgm:prSet presAssocID="{F89210F9-CCF5-40A6-96F0-7B8987AC004B}" presName="sibTrans" presStyleCnt="0"/>
      <dgm:spPr/>
    </dgm:pt>
    <dgm:pt modelId="{7B08EA95-F3EE-4A0B-AEA7-8C4307F44936}" type="pres">
      <dgm:prSet presAssocID="{261B460F-A7E8-4106-BCCB-5BCB140C8504}" presName="compNode" presStyleCnt="0"/>
      <dgm:spPr/>
    </dgm:pt>
    <dgm:pt modelId="{0DB10662-3407-4FB7-9A33-73B0435924C5}" type="pres">
      <dgm:prSet presAssocID="{261B460F-A7E8-4106-BCCB-5BCB140C850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7D4210D2-006A-4442-9920-1151B9F524FB}" type="pres">
      <dgm:prSet presAssocID="{261B460F-A7E8-4106-BCCB-5BCB140C8504}" presName="spaceRect" presStyleCnt="0"/>
      <dgm:spPr/>
    </dgm:pt>
    <dgm:pt modelId="{87FE0B6B-46F3-496A-AB5B-654D064031AD}" type="pres">
      <dgm:prSet presAssocID="{261B460F-A7E8-4106-BCCB-5BCB140C8504}" presName="textRect" presStyleLbl="revTx" presStyleIdx="1" presStyleCnt="4">
        <dgm:presLayoutVars>
          <dgm:chMax val="1"/>
          <dgm:chPref val="1"/>
        </dgm:presLayoutVars>
      </dgm:prSet>
      <dgm:spPr/>
    </dgm:pt>
    <dgm:pt modelId="{B38D6336-A374-464F-A477-68A1340AC4F5}" type="pres">
      <dgm:prSet presAssocID="{77C8CF9C-278A-44A6-9220-DE98D5D32DC7}" presName="sibTrans" presStyleCnt="0"/>
      <dgm:spPr/>
    </dgm:pt>
    <dgm:pt modelId="{6A8B53E9-F834-45A7-B9F6-182D6F96BA5D}" type="pres">
      <dgm:prSet presAssocID="{E7C58816-66A2-453D-8F7B-0C1398F5CC2A}" presName="compNode" presStyleCnt="0"/>
      <dgm:spPr/>
    </dgm:pt>
    <dgm:pt modelId="{3B2F378F-3102-4A75-9B92-3153E7758DD5}" type="pres">
      <dgm:prSet presAssocID="{E7C58816-66A2-453D-8F7B-0C1398F5CC2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F11DEBDA-06DF-41A8-8A13-DC94F610223F}" type="pres">
      <dgm:prSet presAssocID="{E7C58816-66A2-453D-8F7B-0C1398F5CC2A}" presName="spaceRect" presStyleCnt="0"/>
      <dgm:spPr/>
    </dgm:pt>
    <dgm:pt modelId="{080AB662-0D1B-4CB8-8DFB-11B314147C1C}" type="pres">
      <dgm:prSet presAssocID="{E7C58816-66A2-453D-8F7B-0C1398F5CC2A}" presName="textRect" presStyleLbl="revTx" presStyleIdx="2" presStyleCnt="4">
        <dgm:presLayoutVars>
          <dgm:chMax val="1"/>
          <dgm:chPref val="1"/>
        </dgm:presLayoutVars>
      </dgm:prSet>
      <dgm:spPr/>
    </dgm:pt>
    <dgm:pt modelId="{7596DF1B-34DB-4D88-A277-4014F492B3EE}" type="pres">
      <dgm:prSet presAssocID="{36989DDF-97C3-41FF-B833-D4DE5FA7C55B}" presName="sibTrans" presStyleCnt="0"/>
      <dgm:spPr/>
    </dgm:pt>
    <dgm:pt modelId="{C3B1B19C-9A71-4F65-8DD6-8C1FA3784B27}" type="pres">
      <dgm:prSet presAssocID="{3DB51C9B-4BA5-4EA2-B3BA-847AED2F4CE7}" presName="compNode" presStyleCnt="0"/>
      <dgm:spPr/>
    </dgm:pt>
    <dgm:pt modelId="{CAC03272-4555-48E4-B10D-23516C2FCF63}" type="pres">
      <dgm:prSet presAssocID="{3DB51C9B-4BA5-4EA2-B3BA-847AED2F4CE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tor"/>
        </a:ext>
      </dgm:extLst>
    </dgm:pt>
    <dgm:pt modelId="{F1790739-89C4-42C7-B532-CEBA4F73FFD8}" type="pres">
      <dgm:prSet presAssocID="{3DB51C9B-4BA5-4EA2-B3BA-847AED2F4CE7}" presName="spaceRect" presStyleCnt="0"/>
      <dgm:spPr/>
    </dgm:pt>
    <dgm:pt modelId="{D00C645C-70B9-4654-BBD4-26BE3CB30AD4}" type="pres">
      <dgm:prSet presAssocID="{3DB51C9B-4BA5-4EA2-B3BA-847AED2F4CE7}" presName="textRect" presStyleLbl="revTx" presStyleIdx="3" presStyleCnt="4">
        <dgm:presLayoutVars>
          <dgm:chMax val="1"/>
          <dgm:chPref val="1"/>
        </dgm:presLayoutVars>
      </dgm:prSet>
      <dgm:spPr/>
    </dgm:pt>
  </dgm:ptLst>
  <dgm:cxnLst>
    <dgm:cxn modelId="{55D81C1A-40A3-4BCB-BEF7-33DAC99364DF}" srcId="{4D8DC4BF-7793-4992-BBD3-274A9D64BDA2}" destId="{8540CF9F-5843-4D69-9113-5092EBAA5B26}" srcOrd="0" destOrd="0" parTransId="{68B3B2E1-70DE-4129-9F3E-60C665A6506B}" sibTransId="{F89210F9-CCF5-40A6-96F0-7B8987AC004B}"/>
    <dgm:cxn modelId="{B6D4AB21-ED2C-4BC8-8C23-57B0A6E03B72}" type="presOf" srcId="{E7C58816-66A2-453D-8F7B-0C1398F5CC2A}" destId="{080AB662-0D1B-4CB8-8DFB-11B314147C1C}" srcOrd="0" destOrd="0" presId="urn:microsoft.com/office/officeart/2018/2/layout/IconLabelList"/>
    <dgm:cxn modelId="{AC61F12C-90C0-4294-A98A-1FF0EB52580C}" type="presOf" srcId="{3DB51C9B-4BA5-4EA2-B3BA-847AED2F4CE7}" destId="{D00C645C-70B9-4654-BBD4-26BE3CB30AD4}" srcOrd="0" destOrd="0" presId="urn:microsoft.com/office/officeart/2018/2/layout/IconLabelList"/>
    <dgm:cxn modelId="{8C0C1D30-17A6-4B42-ACF5-F7AED95C4548}" type="presOf" srcId="{4D8DC4BF-7793-4992-BBD3-274A9D64BDA2}" destId="{C1482B20-8850-4DCF-860C-D5D654887631}" srcOrd="0" destOrd="0" presId="urn:microsoft.com/office/officeart/2018/2/layout/IconLabelList"/>
    <dgm:cxn modelId="{97D18F3C-7368-4DB8-B14F-4769F140720F}" srcId="{4D8DC4BF-7793-4992-BBD3-274A9D64BDA2}" destId="{E7C58816-66A2-453D-8F7B-0C1398F5CC2A}" srcOrd="2" destOrd="0" parTransId="{0040ECC7-74FC-4B01-A756-0FBAD7221FBF}" sibTransId="{36989DDF-97C3-41FF-B833-D4DE5FA7C55B}"/>
    <dgm:cxn modelId="{D603CC5C-2810-4105-8D08-AFD19F3AE27E}" type="presOf" srcId="{261B460F-A7E8-4106-BCCB-5BCB140C8504}" destId="{87FE0B6B-46F3-496A-AB5B-654D064031AD}" srcOrd="0" destOrd="0" presId="urn:microsoft.com/office/officeart/2018/2/layout/IconLabelList"/>
    <dgm:cxn modelId="{91681265-7E24-417D-AFCC-5F60B5910F2A}" srcId="{4D8DC4BF-7793-4992-BBD3-274A9D64BDA2}" destId="{261B460F-A7E8-4106-BCCB-5BCB140C8504}" srcOrd="1" destOrd="0" parTransId="{97B6F176-772F-480E-9DDC-10A5AD588B95}" sibTransId="{77C8CF9C-278A-44A6-9220-DE98D5D32DC7}"/>
    <dgm:cxn modelId="{39298C7A-364F-40A3-8791-C9A0D235AF5F}" type="presOf" srcId="{8540CF9F-5843-4D69-9113-5092EBAA5B26}" destId="{AC5BB002-A807-4EBC-9BA4-8216397BB214}" srcOrd="0" destOrd="0" presId="urn:microsoft.com/office/officeart/2018/2/layout/IconLabelList"/>
    <dgm:cxn modelId="{BEC45B8B-63F9-49A2-87CD-981AA8E21AAC}" srcId="{4D8DC4BF-7793-4992-BBD3-274A9D64BDA2}" destId="{3DB51C9B-4BA5-4EA2-B3BA-847AED2F4CE7}" srcOrd="3" destOrd="0" parTransId="{E9429523-73EA-45D1-A78B-5E53350918BB}" sibTransId="{044320DA-7B03-477E-9D08-5BE3DD0980E4}"/>
    <dgm:cxn modelId="{4E6382D5-34CE-4305-9D4A-DED9811CB61E}" type="presParOf" srcId="{C1482B20-8850-4DCF-860C-D5D654887631}" destId="{F07A3B47-D790-461F-851E-50ACB6D2428D}" srcOrd="0" destOrd="0" presId="urn:microsoft.com/office/officeart/2018/2/layout/IconLabelList"/>
    <dgm:cxn modelId="{A770D13F-1098-48C0-80BF-610F07A3CDE9}" type="presParOf" srcId="{F07A3B47-D790-461F-851E-50ACB6D2428D}" destId="{ABE45508-4F28-490B-826B-D32BE732C449}" srcOrd="0" destOrd="0" presId="urn:microsoft.com/office/officeart/2018/2/layout/IconLabelList"/>
    <dgm:cxn modelId="{0C0B9362-5B5F-4B71-863A-E65E64BCAAE4}" type="presParOf" srcId="{F07A3B47-D790-461F-851E-50ACB6D2428D}" destId="{3CD12D85-DB25-4D47-AAA4-D9CAC0F94841}" srcOrd="1" destOrd="0" presId="urn:microsoft.com/office/officeart/2018/2/layout/IconLabelList"/>
    <dgm:cxn modelId="{D6012E34-B09E-477B-BBA5-4CB6A376FF3A}" type="presParOf" srcId="{F07A3B47-D790-461F-851E-50ACB6D2428D}" destId="{AC5BB002-A807-4EBC-9BA4-8216397BB214}" srcOrd="2" destOrd="0" presId="urn:microsoft.com/office/officeart/2018/2/layout/IconLabelList"/>
    <dgm:cxn modelId="{595B4944-404A-44D6-9F36-9DADF840C9A1}" type="presParOf" srcId="{C1482B20-8850-4DCF-860C-D5D654887631}" destId="{39746EE5-24AD-4622-8372-53B8E8D61C52}" srcOrd="1" destOrd="0" presId="urn:microsoft.com/office/officeart/2018/2/layout/IconLabelList"/>
    <dgm:cxn modelId="{EA742CF9-CDD1-4E15-BC8A-B828AD6245EF}" type="presParOf" srcId="{C1482B20-8850-4DCF-860C-D5D654887631}" destId="{7B08EA95-F3EE-4A0B-AEA7-8C4307F44936}" srcOrd="2" destOrd="0" presId="urn:microsoft.com/office/officeart/2018/2/layout/IconLabelList"/>
    <dgm:cxn modelId="{BF3C5F55-3FBE-44B5-B661-174B7C389764}" type="presParOf" srcId="{7B08EA95-F3EE-4A0B-AEA7-8C4307F44936}" destId="{0DB10662-3407-4FB7-9A33-73B0435924C5}" srcOrd="0" destOrd="0" presId="urn:microsoft.com/office/officeart/2018/2/layout/IconLabelList"/>
    <dgm:cxn modelId="{BC1B4FCC-7B1D-4B73-A0FF-382A506B4F27}" type="presParOf" srcId="{7B08EA95-F3EE-4A0B-AEA7-8C4307F44936}" destId="{7D4210D2-006A-4442-9920-1151B9F524FB}" srcOrd="1" destOrd="0" presId="urn:microsoft.com/office/officeart/2018/2/layout/IconLabelList"/>
    <dgm:cxn modelId="{762C798F-4992-4C20-B303-8413BB539E51}" type="presParOf" srcId="{7B08EA95-F3EE-4A0B-AEA7-8C4307F44936}" destId="{87FE0B6B-46F3-496A-AB5B-654D064031AD}" srcOrd="2" destOrd="0" presId="urn:microsoft.com/office/officeart/2018/2/layout/IconLabelList"/>
    <dgm:cxn modelId="{CF13B259-E776-499A-972D-1232EB8F676C}" type="presParOf" srcId="{C1482B20-8850-4DCF-860C-D5D654887631}" destId="{B38D6336-A374-464F-A477-68A1340AC4F5}" srcOrd="3" destOrd="0" presId="urn:microsoft.com/office/officeart/2018/2/layout/IconLabelList"/>
    <dgm:cxn modelId="{0D8DC59F-20CE-4678-96A9-F1A4D4645DA5}" type="presParOf" srcId="{C1482B20-8850-4DCF-860C-D5D654887631}" destId="{6A8B53E9-F834-45A7-B9F6-182D6F96BA5D}" srcOrd="4" destOrd="0" presId="urn:microsoft.com/office/officeart/2018/2/layout/IconLabelList"/>
    <dgm:cxn modelId="{6428F96F-BC7C-4A1A-8352-C8C0DB5C1E77}" type="presParOf" srcId="{6A8B53E9-F834-45A7-B9F6-182D6F96BA5D}" destId="{3B2F378F-3102-4A75-9B92-3153E7758DD5}" srcOrd="0" destOrd="0" presId="urn:microsoft.com/office/officeart/2018/2/layout/IconLabelList"/>
    <dgm:cxn modelId="{419435DF-2ED8-439E-B99A-6B503E1E8A6E}" type="presParOf" srcId="{6A8B53E9-F834-45A7-B9F6-182D6F96BA5D}" destId="{F11DEBDA-06DF-41A8-8A13-DC94F610223F}" srcOrd="1" destOrd="0" presId="urn:microsoft.com/office/officeart/2018/2/layout/IconLabelList"/>
    <dgm:cxn modelId="{04295CA0-559F-4DE9-B704-C20752A3FD1A}" type="presParOf" srcId="{6A8B53E9-F834-45A7-B9F6-182D6F96BA5D}" destId="{080AB662-0D1B-4CB8-8DFB-11B314147C1C}" srcOrd="2" destOrd="0" presId="urn:microsoft.com/office/officeart/2018/2/layout/IconLabelList"/>
    <dgm:cxn modelId="{6314C90F-FDC5-4200-BFBE-F3BE4A52D284}" type="presParOf" srcId="{C1482B20-8850-4DCF-860C-D5D654887631}" destId="{7596DF1B-34DB-4D88-A277-4014F492B3EE}" srcOrd="5" destOrd="0" presId="urn:microsoft.com/office/officeart/2018/2/layout/IconLabelList"/>
    <dgm:cxn modelId="{A3BF8A50-1073-48A8-8260-FC7CB736729F}" type="presParOf" srcId="{C1482B20-8850-4DCF-860C-D5D654887631}" destId="{C3B1B19C-9A71-4F65-8DD6-8C1FA3784B27}" srcOrd="6" destOrd="0" presId="urn:microsoft.com/office/officeart/2018/2/layout/IconLabelList"/>
    <dgm:cxn modelId="{F2777B83-5DE0-460C-8290-A09DA068D8AF}" type="presParOf" srcId="{C3B1B19C-9A71-4F65-8DD6-8C1FA3784B27}" destId="{CAC03272-4555-48E4-B10D-23516C2FCF63}" srcOrd="0" destOrd="0" presId="urn:microsoft.com/office/officeart/2018/2/layout/IconLabelList"/>
    <dgm:cxn modelId="{B4D7139F-9ADA-4E4B-93B5-6EF622DF3A97}" type="presParOf" srcId="{C3B1B19C-9A71-4F65-8DD6-8C1FA3784B27}" destId="{F1790739-89C4-42C7-B532-CEBA4F73FFD8}" srcOrd="1" destOrd="0" presId="urn:microsoft.com/office/officeart/2018/2/layout/IconLabelList"/>
    <dgm:cxn modelId="{C872011E-73B1-4030-8278-3F6D8DA60479}" type="presParOf" srcId="{C3B1B19C-9A71-4F65-8DD6-8C1FA3784B27}" destId="{D00C645C-70B9-4654-BBD4-26BE3CB30AD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102AA9-76C6-4AE5-B0E4-1BB10F8B740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266F59-7C92-494A-93BD-6E03BACC6489}">
      <dgm:prSet custT="1"/>
      <dgm:spPr/>
      <dgm:t>
        <a:bodyPr/>
        <a:lstStyle/>
        <a:p>
          <a:r>
            <a:rPr lang="en-US" sz="2400">
              <a:latin typeface="Times New Roman" panose="02020603050405020304" pitchFamily="18" charset="0"/>
              <a:cs typeface="Times New Roman" panose="02020603050405020304" pitchFamily="18" charset="0"/>
            </a:rPr>
            <a:t>Climatic conditions</a:t>
          </a:r>
        </a:p>
      </dgm:t>
    </dgm:pt>
    <dgm:pt modelId="{2D900ACA-270F-4308-ACE0-CC5E19657A4E}" type="parTrans" cxnId="{FDB02A46-0BA4-44AE-AF94-3582FFB12BB5}">
      <dgm:prSet/>
      <dgm:spPr/>
      <dgm:t>
        <a:bodyPr/>
        <a:lstStyle/>
        <a:p>
          <a:endParaRPr lang="en-US"/>
        </a:p>
      </dgm:t>
    </dgm:pt>
    <dgm:pt modelId="{A09CE113-17D5-449A-8C21-C373FA2FADAA}" type="sibTrans" cxnId="{FDB02A46-0BA4-44AE-AF94-3582FFB12BB5}">
      <dgm:prSet/>
      <dgm:spPr/>
      <dgm:t>
        <a:bodyPr/>
        <a:lstStyle/>
        <a:p>
          <a:endParaRPr lang="en-US"/>
        </a:p>
      </dgm:t>
    </dgm:pt>
    <dgm:pt modelId="{46C0E026-D95D-4964-9B27-4BCF500627E4}">
      <dgm:prSet custT="1"/>
      <dgm:spPr/>
      <dgm:t>
        <a:bodyPr/>
        <a:lstStyle/>
        <a:p>
          <a:r>
            <a:rPr lang="en-US" sz="2400">
              <a:latin typeface="Times New Roman" panose="02020603050405020304" pitchFamily="18" charset="0"/>
              <a:cs typeface="Times New Roman" panose="02020603050405020304" pitchFamily="18" charset="0"/>
            </a:rPr>
            <a:t>Different locations</a:t>
          </a:r>
        </a:p>
      </dgm:t>
    </dgm:pt>
    <dgm:pt modelId="{D00F38F5-EC7D-4720-8040-51C16D90497B}" type="parTrans" cxnId="{57B044D8-CCD0-49AB-9F15-1E761B435479}">
      <dgm:prSet/>
      <dgm:spPr/>
      <dgm:t>
        <a:bodyPr/>
        <a:lstStyle/>
        <a:p>
          <a:endParaRPr lang="en-US"/>
        </a:p>
      </dgm:t>
    </dgm:pt>
    <dgm:pt modelId="{5469A645-7174-4844-9CC6-A1217D85A137}" type="sibTrans" cxnId="{57B044D8-CCD0-49AB-9F15-1E761B435479}">
      <dgm:prSet/>
      <dgm:spPr/>
      <dgm:t>
        <a:bodyPr/>
        <a:lstStyle/>
        <a:p>
          <a:endParaRPr lang="en-US"/>
        </a:p>
      </dgm:t>
    </dgm:pt>
    <dgm:pt modelId="{528F05C6-E985-40FA-AFC7-DD58BD600B16}">
      <dgm:prSet custT="1"/>
      <dgm:spPr/>
      <dgm:t>
        <a:bodyPr/>
        <a:lstStyle/>
        <a:p>
          <a:r>
            <a:rPr lang="en-US" sz="2400">
              <a:latin typeface="Times New Roman" panose="02020603050405020304" pitchFamily="18" charset="0"/>
              <a:cs typeface="Times New Roman" panose="02020603050405020304" pitchFamily="18" charset="0"/>
            </a:rPr>
            <a:t>Change minute to minute</a:t>
          </a:r>
        </a:p>
      </dgm:t>
    </dgm:pt>
    <dgm:pt modelId="{F2D43EEF-F762-45BE-9F16-9C69ABC42CA1}" type="parTrans" cxnId="{F2378787-1468-4E65-971E-E409B3EFD610}">
      <dgm:prSet/>
      <dgm:spPr/>
      <dgm:t>
        <a:bodyPr/>
        <a:lstStyle/>
        <a:p>
          <a:endParaRPr lang="en-US"/>
        </a:p>
      </dgm:t>
    </dgm:pt>
    <dgm:pt modelId="{63CFDB39-A335-4D51-9626-26A9D10C7B00}" type="sibTrans" cxnId="{F2378787-1468-4E65-971E-E409B3EFD610}">
      <dgm:prSet/>
      <dgm:spPr/>
      <dgm:t>
        <a:bodyPr/>
        <a:lstStyle/>
        <a:p>
          <a:endParaRPr lang="en-US"/>
        </a:p>
      </dgm:t>
    </dgm:pt>
    <dgm:pt modelId="{B88B2741-B59F-467E-8DB7-09F552378B46}" type="pres">
      <dgm:prSet presAssocID="{40102AA9-76C6-4AE5-B0E4-1BB10F8B740D}" presName="root" presStyleCnt="0">
        <dgm:presLayoutVars>
          <dgm:dir/>
          <dgm:resizeHandles val="exact"/>
        </dgm:presLayoutVars>
      </dgm:prSet>
      <dgm:spPr/>
    </dgm:pt>
    <dgm:pt modelId="{3716FA06-C848-41A0-A80A-42ECA1AD5BC0}" type="pres">
      <dgm:prSet presAssocID="{83266F59-7C92-494A-93BD-6E03BACC6489}" presName="compNode" presStyleCnt="0"/>
      <dgm:spPr/>
    </dgm:pt>
    <dgm:pt modelId="{D1D4F233-770D-40BB-A18C-3AA31C9B8989}" type="pres">
      <dgm:prSet presAssocID="{83266F59-7C92-494A-93BD-6E03BACC64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ermometer"/>
        </a:ext>
      </dgm:extLst>
    </dgm:pt>
    <dgm:pt modelId="{F6A149D2-085D-42CA-B777-157241F61D0C}" type="pres">
      <dgm:prSet presAssocID="{83266F59-7C92-494A-93BD-6E03BACC6489}" presName="spaceRect" presStyleCnt="0"/>
      <dgm:spPr/>
    </dgm:pt>
    <dgm:pt modelId="{FDED6713-8E3C-469C-9424-2C50A439FB7D}" type="pres">
      <dgm:prSet presAssocID="{83266F59-7C92-494A-93BD-6E03BACC6489}" presName="textRect" presStyleLbl="revTx" presStyleIdx="0" presStyleCnt="3">
        <dgm:presLayoutVars>
          <dgm:chMax val="1"/>
          <dgm:chPref val="1"/>
        </dgm:presLayoutVars>
      </dgm:prSet>
      <dgm:spPr/>
    </dgm:pt>
    <dgm:pt modelId="{2DDDF955-4237-46EC-949B-DB3FB133933D}" type="pres">
      <dgm:prSet presAssocID="{A09CE113-17D5-449A-8C21-C373FA2FADAA}" presName="sibTrans" presStyleCnt="0"/>
      <dgm:spPr/>
    </dgm:pt>
    <dgm:pt modelId="{8A771EAD-B5E4-4828-AF54-40168FF90FAF}" type="pres">
      <dgm:prSet presAssocID="{46C0E026-D95D-4964-9B27-4BCF500627E4}" presName="compNode" presStyleCnt="0"/>
      <dgm:spPr/>
    </dgm:pt>
    <dgm:pt modelId="{4113EAC3-A67B-448A-A79D-301FBF9A491D}" type="pres">
      <dgm:prSet presAssocID="{46C0E026-D95D-4964-9B27-4BCF500627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3F485FAA-04CB-40B2-BD02-5D5446FEC460}" type="pres">
      <dgm:prSet presAssocID="{46C0E026-D95D-4964-9B27-4BCF500627E4}" presName="spaceRect" presStyleCnt="0"/>
      <dgm:spPr/>
    </dgm:pt>
    <dgm:pt modelId="{2721FBEE-1511-40D9-B6BC-4E1ED1F353C3}" type="pres">
      <dgm:prSet presAssocID="{46C0E026-D95D-4964-9B27-4BCF500627E4}" presName="textRect" presStyleLbl="revTx" presStyleIdx="1" presStyleCnt="3">
        <dgm:presLayoutVars>
          <dgm:chMax val="1"/>
          <dgm:chPref val="1"/>
        </dgm:presLayoutVars>
      </dgm:prSet>
      <dgm:spPr/>
    </dgm:pt>
    <dgm:pt modelId="{B4F0AC00-2FFA-44C5-B8A7-F032E30A2EEF}" type="pres">
      <dgm:prSet presAssocID="{5469A645-7174-4844-9CC6-A1217D85A137}" presName="sibTrans" presStyleCnt="0"/>
      <dgm:spPr/>
    </dgm:pt>
    <dgm:pt modelId="{F6F7C887-5EF6-4003-B54A-73B809CC1E91}" type="pres">
      <dgm:prSet presAssocID="{528F05C6-E985-40FA-AFC7-DD58BD600B16}" presName="compNode" presStyleCnt="0"/>
      <dgm:spPr/>
    </dgm:pt>
    <dgm:pt modelId="{50EE8872-20C3-4052-9B8A-474430EF1B58}" type="pres">
      <dgm:prSet presAssocID="{528F05C6-E985-40FA-AFC7-DD58BD600B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7E5C475B-F1E4-447A-9AB8-B7361553027F}" type="pres">
      <dgm:prSet presAssocID="{528F05C6-E985-40FA-AFC7-DD58BD600B16}" presName="spaceRect" presStyleCnt="0"/>
      <dgm:spPr/>
    </dgm:pt>
    <dgm:pt modelId="{95C52298-F7BC-4A98-9FEF-0304EF173219}" type="pres">
      <dgm:prSet presAssocID="{528F05C6-E985-40FA-AFC7-DD58BD600B16}" presName="textRect" presStyleLbl="revTx" presStyleIdx="2" presStyleCnt="3">
        <dgm:presLayoutVars>
          <dgm:chMax val="1"/>
          <dgm:chPref val="1"/>
        </dgm:presLayoutVars>
      </dgm:prSet>
      <dgm:spPr/>
    </dgm:pt>
  </dgm:ptLst>
  <dgm:cxnLst>
    <dgm:cxn modelId="{6FBA525D-F2FB-467A-BD4B-E17E7855C87D}" type="presOf" srcId="{46C0E026-D95D-4964-9B27-4BCF500627E4}" destId="{2721FBEE-1511-40D9-B6BC-4E1ED1F353C3}" srcOrd="0" destOrd="0" presId="urn:microsoft.com/office/officeart/2018/2/layout/IconLabelList"/>
    <dgm:cxn modelId="{FDB02A46-0BA4-44AE-AF94-3582FFB12BB5}" srcId="{40102AA9-76C6-4AE5-B0E4-1BB10F8B740D}" destId="{83266F59-7C92-494A-93BD-6E03BACC6489}" srcOrd="0" destOrd="0" parTransId="{2D900ACA-270F-4308-ACE0-CC5E19657A4E}" sibTransId="{A09CE113-17D5-449A-8C21-C373FA2FADAA}"/>
    <dgm:cxn modelId="{78E7387B-29D3-4433-A322-FE5241EBC22B}" type="presOf" srcId="{40102AA9-76C6-4AE5-B0E4-1BB10F8B740D}" destId="{B88B2741-B59F-467E-8DB7-09F552378B46}" srcOrd="0" destOrd="0" presId="urn:microsoft.com/office/officeart/2018/2/layout/IconLabelList"/>
    <dgm:cxn modelId="{F2378787-1468-4E65-971E-E409B3EFD610}" srcId="{40102AA9-76C6-4AE5-B0E4-1BB10F8B740D}" destId="{528F05C6-E985-40FA-AFC7-DD58BD600B16}" srcOrd="2" destOrd="0" parTransId="{F2D43EEF-F762-45BE-9F16-9C69ABC42CA1}" sibTransId="{63CFDB39-A335-4D51-9626-26A9D10C7B00}"/>
    <dgm:cxn modelId="{EC341996-4EAF-40F5-99D9-1EE6F1723D79}" type="presOf" srcId="{528F05C6-E985-40FA-AFC7-DD58BD600B16}" destId="{95C52298-F7BC-4A98-9FEF-0304EF173219}" srcOrd="0" destOrd="0" presId="urn:microsoft.com/office/officeart/2018/2/layout/IconLabelList"/>
    <dgm:cxn modelId="{145EB6AC-D149-422F-896F-6CF8A6DDA6F9}" type="presOf" srcId="{83266F59-7C92-494A-93BD-6E03BACC6489}" destId="{FDED6713-8E3C-469C-9424-2C50A439FB7D}" srcOrd="0" destOrd="0" presId="urn:microsoft.com/office/officeart/2018/2/layout/IconLabelList"/>
    <dgm:cxn modelId="{57B044D8-CCD0-49AB-9F15-1E761B435479}" srcId="{40102AA9-76C6-4AE5-B0E4-1BB10F8B740D}" destId="{46C0E026-D95D-4964-9B27-4BCF500627E4}" srcOrd="1" destOrd="0" parTransId="{D00F38F5-EC7D-4720-8040-51C16D90497B}" sibTransId="{5469A645-7174-4844-9CC6-A1217D85A137}"/>
    <dgm:cxn modelId="{972D922B-C7C7-41D8-A921-3A75F7899D45}" type="presParOf" srcId="{B88B2741-B59F-467E-8DB7-09F552378B46}" destId="{3716FA06-C848-41A0-A80A-42ECA1AD5BC0}" srcOrd="0" destOrd="0" presId="urn:microsoft.com/office/officeart/2018/2/layout/IconLabelList"/>
    <dgm:cxn modelId="{641BC145-536A-471C-9A5C-33DAEB52569E}" type="presParOf" srcId="{3716FA06-C848-41A0-A80A-42ECA1AD5BC0}" destId="{D1D4F233-770D-40BB-A18C-3AA31C9B8989}" srcOrd="0" destOrd="0" presId="urn:microsoft.com/office/officeart/2018/2/layout/IconLabelList"/>
    <dgm:cxn modelId="{8B6994EA-F653-4A40-B1EA-9978EAD03572}" type="presParOf" srcId="{3716FA06-C848-41A0-A80A-42ECA1AD5BC0}" destId="{F6A149D2-085D-42CA-B777-157241F61D0C}" srcOrd="1" destOrd="0" presId="urn:microsoft.com/office/officeart/2018/2/layout/IconLabelList"/>
    <dgm:cxn modelId="{2CACC836-2CA4-44A9-B093-4AB3C1B7D983}" type="presParOf" srcId="{3716FA06-C848-41A0-A80A-42ECA1AD5BC0}" destId="{FDED6713-8E3C-469C-9424-2C50A439FB7D}" srcOrd="2" destOrd="0" presId="urn:microsoft.com/office/officeart/2018/2/layout/IconLabelList"/>
    <dgm:cxn modelId="{DEB032AE-1B2E-4972-BF36-0F53BF6BD83B}" type="presParOf" srcId="{B88B2741-B59F-467E-8DB7-09F552378B46}" destId="{2DDDF955-4237-46EC-949B-DB3FB133933D}" srcOrd="1" destOrd="0" presId="urn:microsoft.com/office/officeart/2018/2/layout/IconLabelList"/>
    <dgm:cxn modelId="{6D5D3194-82F3-4D08-B96B-E58AD27A8DB7}" type="presParOf" srcId="{B88B2741-B59F-467E-8DB7-09F552378B46}" destId="{8A771EAD-B5E4-4828-AF54-40168FF90FAF}" srcOrd="2" destOrd="0" presId="urn:microsoft.com/office/officeart/2018/2/layout/IconLabelList"/>
    <dgm:cxn modelId="{AE205B73-FB8F-4E08-AB14-DF946879FBED}" type="presParOf" srcId="{8A771EAD-B5E4-4828-AF54-40168FF90FAF}" destId="{4113EAC3-A67B-448A-A79D-301FBF9A491D}" srcOrd="0" destOrd="0" presId="urn:microsoft.com/office/officeart/2018/2/layout/IconLabelList"/>
    <dgm:cxn modelId="{4E11385F-E491-4661-914F-306782CDBB3C}" type="presParOf" srcId="{8A771EAD-B5E4-4828-AF54-40168FF90FAF}" destId="{3F485FAA-04CB-40B2-BD02-5D5446FEC460}" srcOrd="1" destOrd="0" presId="urn:microsoft.com/office/officeart/2018/2/layout/IconLabelList"/>
    <dgm:cxn modelId="{4258AF79-0375-4DD9-905C-D6040264DA19}" type="presParOf" srcId="{8A771EAD-B5E4-4828-AF54-40168FF90FAF}" destId="{2721FBEE-1511-40D9-B6BC-4E1ED1F353C3}" srcOrd="2" destOrd="0" presId="urn:microsoft.com/office/officeart/2018/2/layout/IconLabelList"/>
    <dgm:cxn modelId="{9376513F-09BE-4589-A24C-82308FA6FCA0}" type="presParOf" srcId="{B88B2741-B59F-467E-8DB7-09F552378B46}" destId="{B4F0AC00-2FFA-44C5-B8A7-F032E30A2EEF}" srcOrd="3" destOrd="0" presId="urn:microsoft.com/office/officeart/2018/2/layout/IconLabelList"/>
    <dgm:cxn modelId="{867E85FF-CB11-40F9-A8CF-709149840184}" type="presParOf" srcId="{B88B2741-B59F-467E-8DB7-09F552378B46}" destId="{F6F7C887-5EF6-4003-B54A-73B809CC1E91}" srcOrd="4" destOrd="0" presId="urn:microsoft.com/office/officeart/2018/2/layout/IconLabelList"/>
    <dgm:cxn modelId="{D4CD3779-7251-49A7-B796-17D60D98544B}" type="presParOf" srcId="{F6F7C887-5EF6-4003-B54A-73B809CC1E91}" destId="{50EE8872-20C3-4052-9B8A-474430EF1B58}" srcOrd="0" destOrd="0" presId="urn:microsoft.com/office/officeart/2018/2/layout/IconLabelList"/>
    <dgm:cxn modelId="{B4050D0E-77B8-4EF1-953E-EB98448DF60A}" type="presParOf" srcId="{F6F7C887-5EF6-4003-B54A-73B809CC1E91}" destId="{7E5C475B-F1E4-447A-9AB8-B7361553027F}" srcOrd="1" destOrd="0" presId="urn:microsoft.com/office/officeart/2018/2/layout/IconLabelList"/>
    <dgm:cxn modelId="{79F8263A-5051-4A52-AD79-8E8020070991}" type="presParOf" srcId="{F6F7C887-5EF6-4003-B54A-73B809CC1E91}" destId="{95C52298-F7BC-4A98-9FEF-0304EF17321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772D730-32E3-442F-88BA-863FAEE9A15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B5EEF7E-4E5E-46B3-B1AA-EDE09392AF09}">
      <dgm:prSet custT="1"/>
      <dgm:spPr/>
      <dgm:t>
        <a:bodyPr/>
        <a:lstStyle/>
        <a:p>
          <a:r>
            <a:rPr lang="en-US" sz="2400">
              <a:latin typeface="Times New Roman" panose="02020603050405020304" pitchFamily="18" charset="0"/>
              <a:cs typeface="Times New Roman" panose="02020603050405020304" pitchFamily="18" charset="0"/>
            </a:rPr>
            <a:t>No. of visitors</a:t>
          </a:r>
        </a:p>
      </dgm:t>
    </dgm:pt>
    <dgm:pt modelId="{CEF0635F-EEC4-41D9-8F8C-69B403662520}" type="parTrans" cxnId="{46EA393D-E7FE-4C74-B11C-F8FE33052410}">
      <dgm:prSet/>
      <dgm:spPr/>
      <dgm:t>
        <a:bodyPr/>
        <a:lstStyle/>
        <a:p>
          <a:endParaRPr lang="en-US"/>
        </a:p>
      </dgm:t>
    </dgm:pt>
    <dgm:pt modelId="{43214267-6E68-464E-AAE5-D5E30CA8829C}" type="sibTrans" cxnId="{46EA393D-E7FE-4C74-B11C-F8FE33052410}">
      <dgm:prSet/>
      <dgm:spPr/>
      <dgm:t>
        <a:bodyPr/>
        <a:lstStyle/>
        <a:p>
          <a:endParaRPr lang="en-US"/>
        </a:p>
      </dgm:t>
    </dgm:pt>
    <dgm:pt modelId="{51B2604C-79C8-4BF3-B3C6-DBDD8B4CAF08}">
      <dgm:prSet custT="1"/>
      <dgm:spPr/>
      <dgm:t>
        <a:bodyPr/>
        <a:lstStyle/>
        <a:p>
          <a:r>
            <a:rPr lang="en-US" sz="2400">
              <a:latin typeface="Times New Roman" panose="02020603050405020304" pitchFamily="18" charset="0"/>
              <a:cs typeface="Times New Roman" panose="02020603050405020304" pitchFamily="18" charset="0"/>
            </a:rPr>
            <a:t>No. of purchases</a:t>
          </a:r>
        </a:p>
      </dgm:t>
    </dgm:pt>
    <dgm:pt modelId="{4777D9BB-153B-4114-906B-0339ECB43084}" type="parTrans" cxnId="{81303502-5FE7-4BE3-9024-28BDD02B7F5B}">
      <dgm:prSet/>
      <dgm:spPr/>
      <dgm:t>
        <a:bodyPr/>
        <a:lstStyle/>
        <a:p>
          <a:endParaRPr lang="en-US"/>
        </a:p>
      </dgm:t>
    </dgm:pt>
    <dgm:pt modelId="{B6B4931F-B3E9-41F8-A079-4C3AA3BBA5F5}" type="sibTrans" cxnId="{81303502-5FE7-4BE3-9024-28BDD02B7F5B}">
      <dgm:prSet/>
      <dgm:spPr/>
      <dgm:t>
        <a:bodyPr/>
        <a:lstStyle/>
        <a:p>
          <a:endParaRPr lang="en-US"/>
        </a:p>
      </dgm:t>
    </dgm:pt>
    <dgm:pt modelId="{504113F3-1D69-409A-825E-E31C4E18D016}">
      <dgm:prSet custT="1"/>
      <dgm:spPr/>
      <dgm:t>
        <a:bodyPr/>
        <a:lstStyle/>
        <a:p>
          <a:r>
            <a:rPr lang="en-US" sz="2400">
              <a:latin typeface="Times New Roman" panose="02020603050405020304" pitchFamily="18" charset="0"/>
              <a:cs typeface="Times New Roman" panose="02020603050405020304" pitchFamily="18" charset="0"/>
            </a:rPr>
            <a:t>No. of brands</a:t>
          </a:r>
        </a:p>
      </dgm:t>
    </dgm:pt>
    <dgm:pt modelId="{1E349397-D814-421B-9A8A-D8D7A80A5DC9}" type="parTrans" cxnId="{7A22E40A-F249-451C-8F4C-39A8A1C70DA3}">
      <dgm:prSet/>
      <dgm:spPr/>
      <dgm:t>
        <a:bodyPr/>
        <a:lstStyle/>
        <a:p>
          <a:endParaRPr lang="en-US"/>
        </a:p>
      </dgm:t>
    </dgm:pt>
    <dgm:pt modelId="{0512F0A8-E7DB-41EC-9C6C-38450C01DAFE}" type="sibTrans" cxnId="{7A22E40A-F249-451C-8F4C-39A8A1C70DA3}">
      <dgm:prSet/>
      <dgm:spPr/>
      <dgm:t>
        <a:bodyPr/>
        <a:lstStyle/>
        <a:p>
          <a:endParaRPr lang="en-US"/>
        </a:p>
      </dgm:t>
    </dgm:pt>
    <dgm:pt modelId="{FDD2CD89-9365-40B5-B92F-26EFBDDB6EE1}" type="pres">
      <dgm:prSet presAssocID="{7772D730-32E3-442F-88BA-863FAEE9A15B}" presName="root" presStyleCnt="0">
        <dgm:presLayoutVars>
          <dgm:dir/>
          <dgm:resizeHandles val="exact"/>
        </dgm:presLayoutVars>
      </dgm:prSet>
      <dgm:spPr/>
    </dgm:pt>
    <dgm:pt modelId="{8C6318CD-0326-4437-9939-14CB4807D5D5}" type="pres">
      <dgm:prSet presAssocID="{0B5EEF7E-4E5E-46B3-B1AA-EDE09392AF09}" presName="compNode" presStyleCnt="0"/>
      <dgm:spPr/>
    </dgm:pt>
    <dgm:pt modelId="{222B42DA-57DB-4830-AD37-1EC7864971DE}" type="pres">
      <dgm:prSet presAssocID="{0B5EEF7E-4E5E-46B3-B1AA-EDE09392AF0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DE0AC9D5-DE75-4C1C-871F-704B4D39FB94}" type="pres">
      <dgm:prSet presAssocID="{0B5EEF7E-4E5E-46B3-B1AA-EDE09392AF09}" presName="spaceRect" presStyleCnt="0"/>
      <dgm:spPr/>
    </dgm:pt>
    <dgm:pt modelId="{C7D9F227-4781-4712-92AC-31258E20A57B}" type="pres">
      <dgm:prSet presAssocID="{0B5EEF7E-4E5E-46B3-B1AA-EDE09392AF09}" presName="textRect" presStyleLbl="revTx" presStyleIdx="0" presStyleCnt="3">
        <dgm:presLayoutVars>
          <dgm:chMax val="1"/>
          <dgm:chPref val="1"/>
        </dgm:presLayoutVars>
      </dgm:prSet>
      <dgm:spPr/>
    </dgm:pt>
    <dgm:pt modelId="{E66E12B3-62E3-4BCF-9713-D5ED596F6D26}" type="pres">
      <dgm:prSet presAssocID="{43214267-6E68-464E-AAE5-D5E30CA8829C}" presName="sibTrans" presStyleCnt="0"/>
      <dgm:spPr/>
    </dgm:pt>
    <dgm:pt modelId="{9FBE06CA-CE14-43B5-80E6-7E157942AF9C}" type="pres">
      <dgm:prSet presAssocID="{51B2604C-79C8-4BF3-B3C6-DBDD8B4CAF08}" presName="compNode" presStyleCnt="0"/>
      <dgm:spPr/>
    </dgm:pt>
    <dgm:pt modelId="{B0780D4C-1463-413E-A5EE-7BA505C24E43}" type="pres">
      <dgm:prSet presAssocID="{51B2604C-79C8-4BF3-B3C6-DBDD8B4CAF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gister"/>
        </a:ext>
      </dgm:extLst>
    </dgm:pt>
    <dgm:pt modelId="{DDCE9B39-D454-436A-B9C2-01EFB7469258}" type="pres">
      <dgm:prSet presAssocID="{51B2604C-79C8-4BF3-B3C6-DBDD8B4CAF08}" presName="spaceRect" presStyleCnt="0"/>
      <dgm:spPr/>
    </dgm:pt>
    <dgm:pt modelId="{78F9C48E-E679-4114-A718-23505435CE16}" type="pres">
      <dgm:prSet presAssocID="{51B2604C-79C8-4BF3-B3C6-DBDD8B4CAF08}" presName="textRect" presStyleLbl="revTx" presStyleIdx="1" presStyleCnt="3">
        <dgm:presLayoutVars>
          <dgm:chMax val="1"/>
          <dgm:chPref val="1"/>
        </dgm:presLayoutVars>
      </dgm:prSet>
      <dgm:spPr/>
    </dgm:pt>
    <dgm:pt modelId="{ADC1525C-9BCF-400E-811E-4392B598D3F6}" type="pres">
      <dgm:prSet presAssocID="{B6B4931F-B3E9-41F8-A079-4C3AA3BBA5F5}" presName="sibTrans" presStyleCnt="0"/>
      <dgm:spPr/>
    </dgm:pt>
    <dgm:pt modelId="{770073DC-AC58-4F31-BEFD-411CC78DD857}" type="pres">
      <dgm:prSet presAssocID="{504113F3-1D69-409A-825E-E31C4E18D016}" presName="compNode" presStyleCnt="0"/>
      <dgm:spPr/>
    </dgm:pt>
    <dgm:pt modelId="{53643340-EE58-4218-AE01-11F4D4A68285}" type="pres">
      <dgm:prSet presAssocID="{504113F3-1D69-409A-825E-E31C4E18D0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ong sleeve shirt"/>
        </a:ext>
      </dgm:extLst>
    </dgm:pt>
    <dgm:pt modelId="{9ACD108B-16A4-4D97-8014-131B0676B4B0}" type="pres">
      <dgm:prSet presAssocID="{504113F3-1D69-409A-825E-E31C4E18D016}" presName="spaceRect" presStyleCnt="0"/>
      <dgm:spPr/>
    </dgm:pt>
    <dgm:pt modelId="{9F322085-0640-40C1-9307-D7D0868237D8}" type="pres">
      <dgm:prSet presAssocID="{504113F3-1D69-409A-825E-E31C4E18D016}" presName="textRect" presStyleLbl="revTx" presStyleIdx="2" presStyleCnt="3">
        <dgm:presLayoutVars>
          <dgm:chMax val="1"/>
          <dgm:chPref val="1"/>
        </dgm:presLayoutVars>
      </dgm:prSet>
      <dgm:spPr/>
    </dgm:pt>
  </dgm:ptLst>
  <dgm:cxnLst>
    <dgm:cxn modelId="{81303502-5FE7-4BE3-9024-28BDD02B7F5B}" srcId="{7772D730-32E3-442F-88BA-863FAEE9A15B}" destId="{51B2604C-79C8-4BF3-B3C6-DBDD8B4CAF08}" srcOrd="1" destOrd="0" parTransId="{4777D9BB-153B-4114-906B-0339ECB43084}" sibTransId="{B6B4931F-B3E9-41F8-A079-4C3AA3BBA5F5}"/>
    <dgm:cxn modelId="{7A22E40A-F249-451C-8F4C-39A8A1C70DA3}" srcId="{7772D730-32E3-442F-88BA-863FAEE9A15B}" destId="{504113F3-1D69-409A-825E-E31C4E18D016}" srcOrd="2" destOrd="0" parTransId="{1E349397-D814-421B-9A8A-D8D7A80A5DC9}" sibTransId="{0512F0A8-E7DB-41EC-9C6C-38450C01DAFE}"/>
    <dgm:cxn modelId="{A964011E-916B-4F46-A55C-003306B8E75D}" type="presOf" srcId="{51B2604C-79C8-4BF3-B3C6-DBDD8B4CAF08}" destId="{78F9C48E-E679-4114-A718-23505435CE16}" srcOrd="0" destOrd="0" presId="urn:microsoft.com/office/officeart/2018/2/layout/IconLabelList"/>
    <dgm:cxn modelId="{46EA393D-E7FE-4C74-B11C-F8FE33052410}" srcId="{7772D730-32E3-442F-88BA-863FAEE9A15B}" destId="{0B5EEF7E-4E5E-46B3-B1AA-EDE09392AF09}" srcOrd="0" destOrd="0" parTransId="{CEF0635F-EEC4-41D9-8F8C-69B403662520}" sibTransId="{43214267-6E68-464E-AAE5-D5E30CA8829C}"/>
    <dgm:cxn modelId="{F59FC75C-2094-4E3B-B56A-B9FE6E4BEEF7}" type="presOf" srcId="{7772D730-32E3-442F-88BA-863FAEE9A15B}" destId="{FDD2CD89-9365-40B5-B92F-26EFBDDB6EE1}" srcOrd="0" destOrd="0" presId="urn:microsoft.com/office/officeart/2018/2/layout/IconLabelList"/>
    <dgm:cxn modelId="{82F6E287-4088-4900-8393-7B7971204A0F}" type="presOf" srcId="{504113F3-1D69-409A-825E-E31C4E18D016}" destId="{9F322085-0640-40C1-9307-D7D0868237D8}" srcOrd="0" destOrd="0" presId="urn:microsoft.com/office/officeart/2018/2/layout/IconLabelList"/>
    <dgm:cxn modelId="{989653BB-32C9-4E89-B6B6-6EF8D2E852BB}" type="presOf" srcId="{0B5EEF7E-4E5E-46B3-B1AA-EDE09392AF09}" destId="{C7D9F227-4781-4712-92AC-31258E20A57B}" srcOrd="0" destOrd="0" presId="urn:microsoft.com/office/officeart/2018/2/layout/IconLabelList"/>
    <dgm:cxn modelId="{B6681B6F-E6C7-4C1C-B5FC-FF10EBF529D0}" type="presParOf" srcId="{FDD2CD89-9365-40B5-B92F-26EFBDDB6EE1}" destId="{8C6318CD-0326-4437-9939-14CB4807D5D5}" srcOrd="0" destOrd="0" presId="urn:microsoft.com/office/officeart/2018/2/layout/IconLabelList"/>
    <dgm:cxn modelId="{A56769D8-4891-4175-B95F-1BCC78673B8F}" type="presParOf" srcId="{8C6318CD-0326-4437-9939-14CB4807D5D5}" destId="{222B42DA-57DB-4830-AD37-1EC7864971DE}" srcOrd="0" destOrd="0" presId="urn:microsoft.com/office/officeart/2018/2/layout/IconLabelList"/>
    <dgm:cxn modelId="{E8573410-371A-42C9-BE2D-1678E2C76967}" type="presParOf" srcId="{8C6318CD-0326-4437-9939-14CB4807D5D5}" destId="{DE0AC9D5-DE75-4C1C-871F-704B4D39FB94}" srcOrd="1" destOrd="0" presId="urn:microsoft.com/office/officeart/2018/2/layout/IconLabelList"/>
    <dgm:cxn modelId="{6BE0FE3B-872E-4832-AEB5-99C24957A098}" type="presParOf" srcId="{8C6318CD-0326-4437-9939-14CB4807D5D5}" destId="{C7D9F227-4781-4712-92AC-31258E20A57B}" srcOrd="2" destOrd="0" presId="urn:microsoft.com/office/officeart/2018/2/layout/IconLabelList"/>
    <dgm:cxn modelId="{90FE3036-FA82-4F66-BFFE-32A0D4708BE9}" type="presParOf" srcId="{FDD2CD89-9365-40B5-B92F-26EFBDDB6EE1}" destId="{E66E12B3-62E3-4BCF-9713-D5ED596F6D26}" srcOrd="1" destOrd="0" presId="urn:microsoft.com/office/officeart/2018/2/layout/IconLabelList"/>
    <dgm:cxn modelId="{F1162732-1BFA-4EB9-8A86-654F60C1B6F9}" type="presParOf" srcId="{FDD2CD89-9365-40B5-B92F-26EFBDDB6EE1}" destId="{9FBE06CA-CE14-43B5-80E6-7E157942AF9C}" srcOrd="2" destOrd="0" presId="urn:microsoft.com/office/officeart/2018/2/layout/IconLabelList"/>
    <dgm:cxn modelId="{87F4C7B7-1B8A-490F-B2F4-871F922340DB}" type="presParOf" srcId="{9FBE06CA-CE14-43B5-80E6-7E157942AF9C}" destId="{B0780D4C-1463-413E-A5EE-7BA505C24E43}" srcOrd="0" destOrd="0" presId="urn:microsoft.com/office/officeart/2018/2/layout/IconLabelList"/>
    <dgm:cxn modelId="{65E98A38-5A63-4EFA-87D3-49C1B15CE424}" type="presParOf" srcId="{9FBE06CA-CE14-43B5-80E6-7E157942AF9C}" destId="{DDCE9B39-D454-436A-B9C2-01EFB7469258}" srcOrd="1" destOrd="0" presId="urn:microsoft.com/office/officeart/2018/2/layout/IconLabelList"/>
    <dgm:cxn modelId="{A45631CD-3515-4123-AADB-87E79567C64E}" type="presParOf" srcId="{9FBE06CA-CE14-43B5-80E6-7E157942AF9C}" destId="{78F9C48E-E679-4114-A718-23505435CE16}" srcOrd="2" destOrd="0" presId="urn:microsoft.com/office/officeart/2018/2/layout/IconLabelList"/>
    <dgm:cxn modelId="{B4641729-3328-495F-BE75-CA7579F0DD5F}" type="presParOf" srcId="{FDD2CD89-9365-40B5-B92F-26EFBDDB6EE1}" destId="{ADC1525C-9BCF-400E-811E-4392B598D3F6}" srcOrd="3" destOrd="0" presId="urn:microsoft.com/office/officeart/2018/2/layout/IconLabelList"/>
    <dgm:cxn modelId="{492490B3-489A-4B41-BE81-C44A32676CD6}" type="presParOf" srcId="{FDD2CD89-9365-40B5-B92F-26EFBDDB6EE1}" destId="{770073DC-AC58-4F31-BEFD-411CC78DD857}" srcOrd="4" destOrd="0" presId="urn:microsoft.com/office/officeart/2018/2/layout/IconLabelList"/>
    <dgm:cxn modelId="{1FB458DA-1AC2-45E5-96CF-A8BA939DDCEB}" type="presParOf" srcId="{770073DC-AC58-4F31-BEFD-411CC78DD857}" destId="{53643340-EE58-4218-AE01-11F4D4A68285}" srcOrd="0" destOrd="0" presId="urn:microsoft.com/office/officeart/2018/2/layout/IconLabelList"/>
    <dgm:cxn modelId="{10825DD7-D6AE-4136-9B26-E4EF4FE96704}" type="presParOf" srcId="{770073DC-AC58-4F31-BEFD-411CC78DD857}" destId="{9ACD108B-16A4-4D97-8014-131B0676B4B0}" srcOrd="1" destOrd="0" presId="urn:microsoft.com/office/officeart/2018/2/layout/IconLabelList"/>
    <dgm:cxn modelId="{25EE15DA-3FC4-49FD-AF54-2DB128196AFE}" type="presParOf" srcId="{770073DC-AC58-4F31-BEFD-411CC78DD857}" destId="{9F322085-0640-40C1-9307-D7D0868237D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4E65D0C-0B14-4FEB-8505-67CD3CDEDCC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1A75A4F-68E8-40E4-B04B-CE30EF63417A}">
      <dgm:prSet custT="1"/>
      <dgm:spPr/>
      <dgm:t>
        <a:bodyPr/>
        <a:lstStyle/>
        <a:p>
          <a:r>
            <a:rPr lang="en-US" sz="2400">
              <a:latin typeface="Times New Roman" panose="02020603050405020304" pitchFamily="18" charset="0"/>
              <a:cs typeface="Times New Roman" panose="02020603050405020304" pitchFamily="18" charset="0"/>
            </a:rPr>
            <a:t>Use of credit or debit</a:t>
          </a:r>
        </a:p>
      </dgm:t>
    </dgm:pt>
    <dgm:pt modelId="{401DA0D3-5796-452F-A8E7-A14A811BEB2E}" type="parTrans" cxnId="{D55E6AB9-CC6F-4184-B1E2-C3245C18C824}">
      <dgm:prSet/>
      <dgm:spPr/>
      <dgm:t>
        <a:bodyPr/>
        <a:lstStyle/>
        <a:p>
          <a:endParaRPr lang="en-US"/>
        </a:p>
      </dgm:t>
    </dgm:pt>
    <dgm:pt modelId="{6D6EFFCA-199D-463B-A270-4F240AB4C2BD}" type="sibTrans" cxnId="{D55E6AB9-CC6F-4184-B1E2-C3245C18C824}">
      <dgm:prSet/>
      <dgm:spPr/>
      <dgm:t>
        <a:bodyPr/>
        <a:lstStyle/>
        <a:p>
          <a:endParaRPr lang="en-US"/>
        </a:p>
      </dgm:t>
    </dgm:pt>
    <dgm:pt modelId="{3C113B2C-F153-4F93-B77F-3EA5573B2CC0}">
      <dgm:prSet custT="1"/>
      <dgm:spPr/>
      <dgm:t>
        <a:bodyPr/>
        <a:lstStyle/>
        <a:p>
          <a:r>
            <a:rPr lang="en-US" sz="2400">
              <a:latin typeface="Times New Roman" panose="02020603050405020304" pitchFamily="18" charset="0"/>
              <a:cs typeface="Times New Roman" panose="02020603050405020304" pitchFamily="18" charset="0"/>
            </a:rPr>
            <a:t>No. of transactions</a:t>
          </a:r>
        </a:p>
      </dgm:t>
    </dgm:pt>
    <dgm:pt modelId="{7C1B956A-8658-4821-BC92-B31AAF63C202}" type="parTrans" cxnId="{6BF2F5D3-E9F8-4A59-81D8-5B9E1C69A2C6}">
      <dgm:prSet/>
      <dgm:spPr/>
      <dgm:t>
        <a:bodyPr/>
        <a:lstStyle/>
        <a:p>
          <a:endParaRPr lang="en-US"/>
        </a:p>
      </dgm:t>
    </dgm:pt>
    <dgm:pt modelId="{3E4DE2D8-27AF-4C90-8E50-60A9D20C0121}" type="sibTrans" cxnId="{6BF2F5D3-E9F8-4A59-81D8-5B9E1C69A2C6}">
      <dgm:prSet/>
      <dgm:spPr/>
      <dgm:t>
        <a:bodyPr/>
        <a:lstStyle/>
        <a:p>
          <a:endParaRPr lang="en-US"/>
        </a:p>
      </dgm:t>
    </dgm:pt>
    <dgm:pt modelId="{797CE65F-C3EF-4951-81EF-36487670B7A8}">
      <dgm:prSet custT="1"/>
      <dgm:spPr/>
      <dgm:t>
        <a:bodyPr/>
        <a:lstStyle/>
        <a:p>
          <a:r>
            <a:rPr lang="en-US" sz="2400">
              <a:latin typeface="Times New Roman" panose="02020603050405020304" pitchFamily="18" charset="0"/>
              <a:cs typeface="Times New Roman" panose="02020603050405020304" pitchFamily="18" charset="0"/>
            </a:rPr>
            <a:t>Credit score</a:t>
          </a:r>
        </a:p>
      </dgm:t>
    </dgm:pt>
    <dgm:pt modelId="{0B5108EA-B284-4A22-A364-D67B3FF74936}" type="parTrans" cxnId="{92AF273B-179D-4974-A6C6-FA45DF3C0EAB}">
      <dgm:prSet/>
      <dgm:spPr/>
      <dgm:t>
        <a:bodyPr/>
        <a:lstStyle/>
        <a:p>
          <a:endParaRPr lang="en-US"/>
        </a:p>
      </dgm:t>
    </dgm:pt>
    <dgm:pt modelId="{F9F54823-764D-4AC2-8FF9-EF474176D108}" type="sibTrans" cxnId="{92AF273B-179D-4974-A6C6-FA45DF3C0EAB}">
      <dgm:prSet/>
      <dgm:spPr/>
      <dgm:t>
        <a:bodyPr/>
        <a:lstStyle/>
        <a:p>
          <a:endParaRPr lang="en-US"/>
        </a:p>
      </dgm:t>
    </dgm:pt>
    <dgm:pt modelId="{FA60B5F0-3830-4EAA-BD5B-D1189F05C841}" type="pres">
      <dgm:prSet presAssocID="{94E65D0C-0B14-4FEB-8505-67CD3CDEDCCE}" presName="root" presStyleCnt="0">
        <dgm:presLayoutVars>
          <dgm:dir/>
          <dgm:resizeHandles val="exact"/>
        </dgm:presLayoutVars>
      </dgm:prSet>
      <dgm:spPr/>
    </dgm:pt>
    <dgm:pt modelId="{D018D266-9BDE-4B63-BDCE-EECEA2925DDE}" type="pres">
      <dgm:prSet presAssocID="{61A75A4F-68E8-40E4-B04B-CE30EF63417A}" presName="compNode" presStyleCnt="0"/>
      <dgm:spPr/>
    </dgm:pt>
    <dgm:pt modelId="{DC4946B5-F198-4A80-A729-1619AB523ED6}" type="pres">
      <dgm:prSet presAssocID="{61A75A4F-68E8-40E4-B04B-CE30EF63417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edit card"/>
        </a:ext>
      </dgm:extLst>
    </dgm:pt>
    <dgm:pt modelId="{46D130EE-33E0-43AB-8A04-1D8CF9338C41}" type="pres">
      <dgm:prSet presAssocID="{61A75A4F-68E8-40E4-B04B-CE30EF63417A}" presName="spaceRect" presStyleCnt="0"/>
      <dgm:spPr/>
    </dgm:pt>
    <dgm:pt modelId="{185ED97B-5B16-407E-AE12-82BE9A1AF965}" type="pres">
      <dgm:prSet presAssocID="{61A75A4F-68E8-40E4-B04B-CE30EF63417A}" presName="textRect" presStyleLbl="revTx" presStyleIdx="0" presStyleCnt="3">
        <dgm:presLayoutVars>
          <dgm:chMax val="1"/>
          <dgm:chPref val="1"/>
        </dgm:presLayoutVars>
      </dgm:prSet>
      <dgm:spPr/>
    </dgm:pt>
    <dgm:pt modelId="{47911135-E25B-49B9-A92E-7CA2DA7A6C38}" type="pres">
      <dgm:prSet presAssocID="{6D6EFFCA-199D-463B-A270-4F240AB4C2BD}" presName="sibTrans" presStyleCnt="0"/>
      <dgm:spPr/>
    </dgm:pt>
    <dgm:pt modelId="{84264B0A-A8D3-4AB5-81FE-2E6C14CCCD65}" type="pres">
      <dgm:prSet presAssocID="{3C113B2C-F153-4F93-B77F-3EA5573B2CC0}" presName="compNode" presStyleCnt="0"/>
      <dgm:spPr/>
    </dgm:pt>
    <dgm:pt modelId="{A11E42BC-8956-4302-B14B-31CBB112657F}" type="pres">
      <dgm:prSet presAssocID="{3C113B2C-F153-4F93-B77F-3EA5573B2CC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44A8321D-3D75-4834-91E8-B51ED1D9676D}" type="pres">
      <dgm:prSet presAssocID="{3C113B2C-F153-4F93-B77F-3EA5573B2CC0}" presName="spaceRect" presStyleCnt="0"/>
      <dgm:spPr/>
    </dgm:pt>
    <dgm:pt modelId="{93A7A5B9-B276-4942-AF4B-21BE504B3DEA}" type="pres">
      <dgm:prSet presAssocID="{3C113B2C-F153-4F93-B77F-3EA5573B2CC0}" presName="textRect" presStyleLbl="revTx" presStyleIdx="1" presStyleCnt="3">
        <dgm:presLayoutVars>
          <dgm:chMax val="1"/>
          <dgm:chPref val="1"/>
        </dgm:presLayoutVars>
      </dgm:prSet>
      <dgm:spPr/>
    </dgm:pt>
    <dgm:pt modelId="{F0EB1FBA-441C-4741-9177-28B94382C5C6}" type="pres">
      <dgm:prSet presAssocID="{3E4DE2D8-27AF-4C90-8E50-60A9D20C0121}" presName="sibTrans" presStyleCnt="0"/>
      <dgm:spPr/>
    </dgm:pt>
    <dgm:pt modelId="{7CF10E52-49BB-4CCD-800C-E979CC7E69B0}" type="pres">
      <dgm:prSet presAssocID="{797CE65F-C3EF-4951-81EF-36487670B7A8}" presName="compNode" presStyleCnt="0"/>
      <dgm:spPr/>
    </dgm:pt>
    <dgm:pt modelId="{0BD5FB41-EA55-4428-BE3A-F5E52769E4FB}" type="pres">
      <dgm:prSet presAssocID="{797CE65F-C3EF-4951-81EF-36487670B7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FCC76368-4257-41E2-BC3A-A6B2486A42B3}" type="pres">
      <dgm:prSet presAssocID="{797CE65F-C3EF-4951-81EF-36487670B7A8}" presName="spaceRect" presStyleCnt="0"/>
      <dgm:spPr/>
    </dgm:pt>
    <dgm:pt modelId="{6BE785C9-F657-45F9-A7F9-40D689A77FE5}" type="pres">
      <dgm:prSet presAssocID="{797CE65F-C3EF-4951-81EF-36487670B7A8}" presName="textRect" presStyleLbl="revTx" presStyleIdx="2" presStyleCnt="3">
        <dgm:presLayoutVars>
          <dgm:chMax val="1"/>
          <dgm:chPref val="1"/>
        </dgm:presLayoutVars>
      </dgm:prSet>
      <dgm:spPr/>
    </dgm:pt>
  </dgm:ptLst>
  <dgm:cxnLst>
    <dgm:cxn modelId="{9ECDD411-E07F-492A-A644-62524BADE1C4}" type="presOf" srcId="{61A75A4F-68E8-40E4-B04B-CE30EF63417A}" destId="{185ED97B-5B16-407E-AE12-82BE9A1AF965}" srcOrd="0" destOrd="0" presId="urn:microsoft.com/office/officeart/2018/2/layout/IconLabelList"/>
    <dgm:cxn modelId="{34D03326-8AFF-4A59-B4B7-ED44BADFED84}" type="presOf" srcId="{3C113B2C-F153-4F93-B77F-3EA5573B2CC0}" destId="{93A7A5B9-B276-4942-AF4B-21BE504B3DEA}" srcOrd="0" destOrd="0" presId="urn:microsoft.com/office/officeart/2018/2/layout/IconLabelList"/>
    <dgm:cxn modelId="{92AF273B-179D-4974-A6C6-FA45DF3C0EAB}" srcId="{94E65D0C-0B14-4FEB-8505-67CD3CDEDCCE}" destId="{797CE65F-C3EF-4951-81EF-36487670B7A8}" srcOrd="2" destOrd="0" parTransId="{0B5108EA-B284-4A22-A364-D67B3FF74936}" sibTransId="{F9F54823-764D-4AC2-8FF9-EF474176D108}"/>
    <dgm:cxn modelId="{790E0C83-87FB-4AC1-BB7F-0768597083CB}" type="presOf" srcId="{94E65D0C-0B14-4FEB-8505-67CD3CDEDCCE}" destId="{FA60B5F0-3830-4EAA-BD5B-D1189F05C841}" srcOrd="0" destOrd="0" presId="urn:microsoft.com/office/officeart/2018/2/layout/IconLabelList"/>
    <dgm:cxn modelId="{C68D3997-D451-4E87-B049-2E3F6F06214E}" type="presOf" srcId="{797CE65F-C3EF-4951-81EF-36487670B7A8}" destId="{6BE785C9-F657-45F9-A7F9-40D689A77FE5}" srcOrd="0" destOrd="0" presId="urn:microsoft.com/office/officeart/2018/2/layout/IconLabelList"/>
    <dgm:cxn modelId="{D55E6AB9-CC6F-4184-B1E2-C3245C18C824}" srcId="{94E65D0C-0B14-4FEB-8505-67CD3CDEDCCE}" destId="{61A75A4F-68E8-40E4-B04B-CE30EF63417A}" srcOrd="0" destOrd="0" parTransId="{401DA0D3-5796-452F-A8E7-A14A811BEB2E}" sibTransId="{6D6EFFCA-199D-463B-A270-4F240AB4C2BD}"/>
    <dgm:cxn modelId="{6BF2F5D3-E9F8-4A59-81D8-5B9E1C69A2C6}" srcId="{94E65D0C-0B14-4FEB-8505-67CD3CDEDCCE}" destId="{3C113B2C-F153-4F93-B77F-3EA5573B2CC0}" srcOrd="1" destOrd="0" parTransId="{7C1B956A-8658-4821-BC92-B31AAF63C202}" sibTransId="{3E4DE2D8-27AF-4C90-8E50-60A9D20C0121}"/>
    <dgm:cxn modelId="{2610455A-3E05-498C-8AA5-2172A0C84547}" type="presParOf" srcId="{FA60B5F0-3830-4EAA-BD5B-D1189F05C841}" destId="{D018D266-9BDE-4B63-BDCE-EECEA2925DDE}" srcOrd="0" destOrd="0" presId="urn:microsoft.com/office/officeart/2018/2/layout/IconLabelList"/>
    <dgm:cxn modelId="{EEB73516-0698-4314-82DF-6DB67855AB83}" type="presParOf" srcId="{D018D266-9BDE-4B63-BDCE-EECEA2925DDE}" destId="{DC4946B5-F198-4A80-A729-1619AB523ED6}" srcOrd="0" destOrd="0" presId="urn:microsoft.com/office/officeart/2018/2/layout/IconLabelList"/>
    <dgm:cxn modelId="{544C73BB-E7E3-4E60-A60B-017B36AD1515}" type="presParOf" srcId="{D018D266-9BDE-4B63-BDCE-EECEA2925DDE}" destId="{46D130EE-33E0-43AB-8A04-1D8CF9338C41}" srcOrd="1" destOrd="0" presId="urn:microsoft.com/office/officeart/2018/2/layout/IconLabelList"/>
    <dgm:cxn modelId="{F230EC78-EE51-4E5C-A512-E3865A341DA5}" type="presParOf" srcId="{D018D266-9BDE-4B63-BDCE-EECEA2925DDE}" destId="{185ED97B-5B16-407E-AE12-82BE9A1AF965}" srcOrd="2" destOrd="0" presId="urn:microsoft.com/office/officeart/2018/2/layout/IconLabelList"/>
    <dgm:cxn modelId="{6388129F-4B60-4598-A4FD-8AE2AEE48F6F}" type="presParOf" srcId="{FA60B5F0-3830-4EAA-BD5B-D1189F05C841}" destId="{47911135-E25B-49B9-A92E-7CA2DA7A6C38}" srcOrd="1" destOrd="0" presId="urn:microsoft.com/office/officeart/2018/2/layout/IconLabelList"/>
    <dgm:cxn modelId="{2735EB82-A6FF-4192-9770-F79FCC6B452E}" type="presParOf" srcId="{FA60B5F0-3830-4EAA-BD5B-D1189F05C841}" destId="{84264B0A-A8D3-4AB5-81FE-2E6C14CCCD65}" srcOrd="2" destOrd="0" presId="urn:microsoft.com/office/officeart/2018/2/layout/IconLabelList"/>
    <dgm:cxn modelId="{9DF8E134-8757-4E28-9947-D2B230ED1755}" type="presParOf" srcId="{84264B0A-A8D3-4AB5-81FE-2E6C14CCCD65}" destId="{A11E42BC-8956-4302-B14B-31CBB112657F}" srcOrd="0" destOrd="0" presId="urn:microsoft.com/office/officeart/2018/2/layout/IconLabelList"/>
    <dgm:cxn modelId="{FE8F132E-D33C-4A83-A1F8-54894433EFB8}" type="presParOf" srcId="{84264B0A-A8D3-4AB5-81FE-2E6C14CCCD65}" destId="{44A8321D-3D75-4834-91E8-B51ED1D9676D}" srcOrd="1" destOrd="0" presId="urn:microsoft.com/office/officeart/2018/2/layout/IconLabelList"/>
    <dgm:cxn modelId="{A8763EF7-259B-4368-B3DC-36E3A47697FB}" type="presParOf" srcId="{84264B0A-A8D3-4AB5-81FE-2E6C14CCCD65}" destId="{93A7A5B9-B276-4942-AF4B-21BE504B3DEA}" srcOrd="2" destOrd="0" presId="urn:microsoft.com/office/officeart/2018/2/layout/IconLabelList"/>
    <dgm:cxn modelId="{83F81586-C3C0-4BBD-BF01-AC0B0B7C50FE}" type="presParOf" srcId="{FA60B5F0-3830-4EAA-BD5B-D1189F05C841}" destId="{F0EB1FBA-441C-4741-9177-28B94382C5C6}" srcOrd="3" destOrd="0" presId="urn:microsoft.com/office/officeart/2018/2/layout/IconLabelList"/>
    <dgm:cxn modelId="{76FDB12D-8BA3-4FE1-AF8A-73F1B615D55A}" type="presParOf" srcId="{FA60B5F0-3830-4EAA-BD5B-D1189F05C841}" destId="{7CF10E52-49BB-4CCD-800C-E979CC7E69B0}" srcOrd="4" destOrd="0" presId="urn:microsoft.com/office/officeart/2018/2/layout/IconLabelList"/>
    <dgm:cxn modelId="{0432799E-0018-45A6-94AA-909B94D9A573}" type="presParOf" srcId="{7CF10E52-49BB-4CCD-800C-E979CC7E69B0}" destId="{0BD5FB41-EA55-4428-BE3A-F5E52769E4FB}" srcOrd="0" destOrd="0" presId="urn:microsoft.com/office/officeart/2018/2/layout/IconLabelList"/>
    <dgm:cxn modelId="{B4FDB2AC-582A-4AAF-AE0E-589C127CCD73}" type="presParOf" srcId="{7CF10E52-49BB-4CCD-800C-E979CC7E69B0}" destId="{FCC76368-4257-41E2-BC3A-A6B2486A42B3}" srcOrd="1" destOrd="0" presId="urn:microsoft.com/office/officeart/2018/2/layout/IconLabelList"/>
    <dgm:cxn modelId="{C0088D10-7C3B-4A4F-BFE5-9BEC91C26EF1}" type="presParOf" srcId="{7CF10E52-49BB-4CCD-800C-E979CC7E69B0}" destId="{6BE785C9-F657-45F9-A7F9-40D689A77FE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979C1E3-7ED5-4136-A778-203028E48A7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E746D3F-7031-416E-B044-5F5787B03211}">
      <dgm:prSet custT="1"/>
      <dgm:spPr/>
      <dgm:t>
        <a:bodyPr/>
        <a:lstStyle/>
        <a:p>
          <a:r>
            <a:rPr lang="en-US" sz="2400">
              <a:latin typeface="Times New Roman" panose="02020603050405020304" pitchFamily="18" charset="0"/>
              <a:cs typeface="Times New Roman" panose="02020603050405020304" pitchFamily="18" charset="0"/>
            </a:rPr>
            <a:t>Stock Markets</a:t>
          </a:r>
        </a:p>
      </dgm:t>
    </dgm:pt>
    <dgm:pt modelId="{CCB2881C-2D0A-4387-819A-27D0B6ED59E7}" type="parTrans" cxnId="{24BAE933-CAC2-4D44-BD1A-BF3875E886F0}">
      <dgm:prSet/>
      <dgm:spPr/>
      <dgm:t>
        <a:bodyPr/>
        <a:lstStyle/>
        <a:p>
          <a:endParaRPr lang="en-US"/>
        </a:p>
      </dgm:t>
    </dgm:pt>
    <dgm:pt modelId="{AE5C02DB-332A-456A-9C27-A1CD24E6E131}" type="sibTrans" cxnId="{24BAE933-CAC2-4D44-BD1A-BF3875E886F0}">
      <dgm:prSet/>
      <dgm:spPr/>
      <dgm:t>
        <a:bodyPr/>
        <a:lstStyle/>
        <a:p>
          <a:endParaRPr lang="en-US"/>
        </a:p>
      </dgm:t>
    </dgm:pt>
    <dgm:pt modelId="{7353056E-B6C1-4E0D-86E9-10D80FF19E00}">
      <dgm:prSet custT="1"/>
      <dgm:spPr/>
      <dgm:t>
        <a:bodyPr/>
        <a:lstStyle/>
        <a:p>
          <a:r>
            <a:rPr lang="en-US" sz="2400">
              <a:latin typeface="Times New Roman" panose="02020603050405020304" pitchFamily="18" charset="0"/>
              <a:cs typeface="Times New Roman" panose="02020603050405020304" pitchFamily="18" charset="0"/>
            </a:rPr>
            <a:t>Business Shares </a:t>
          </a:r>
        </a:p>
      </dgm:t>
    </dgm:pt>
    <dgm:pt modelId="{13EBF791-8BB1-41E3-99A7-C687FC4C2B06}" type="parTrans" cxnId="{07D62265-5D10-4373-8749-A3C02A7D2AD7}">
      <dgm:prSet/>
      <dgm:spPr/>
      <dgm:t>
        <a:bodyPr/>
        <a:lstStyle/>
        <a:p>
          <a:endParaRPr lang="en-US"/>
        </a:p>
      </dgm:t>
    </dgm:pt>
    <dgm:pt modelId="{AE7651BC-828D-4D61-B85E-0A63220E9892}" type="sibTrans" cxnId="{07D62265-5D10-4373-8749-A3C02A7D2AD7}">
      <dgm:prSet/>
      <dgm:spPr/>
      <dgm:t>
        <a:bodyPr/>
        <a:lstStyle/>
        <a:p>
          <a:endParaRPr lang="en-US"/>
        </a:p>
      </dgm:t>
    </dgm:pt>
    <dgm:pt modelId="{844E2819-1AC0-4545-BA61-F4BA337EF3BF}" type="pres">
      <dgm:prSet presAssocID="{D979C1E3-7ED5-4136-A778-203028E48A7C}" presName="root" presStyleCnt="0">
        <dgm:presLayoutVars>
          <dgm:dir/>
          <dgm:resizeHandles val="exact"/>
        </dgm:presLayoutVars>
      </dgm:prSet>
      <dgm:spPr/>
    </dgm:pt>
    <dgm:pt modelId="{4B60143B-FA43-4D65-9EC4-1BE5AF29BEF6}" type="pres">
      <dgm:prSet presAssocID="{5E746D3F-7031-416E-B044-5F5787B03211}" presName="compNode" presStyleCnt="0"/>
      <dgm:spPr/>
    </dgm:pt>
    <dgm:pt modelId="{B44FC300-B87E-4077-952D-7393C184F22E}" type="pres">
      <dgm:prSet presAssocID="{5E746D3F-7031-416E-B044-5F5787B0321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29A3891C-A408-4148-9320-A62B3F30C6CF}" type="pres">
      <dgm:prSet presAssocID="{5E746D3F-7031-416E-B044-5F5787B03211}" presName="spaceRect" presStyleCnt="0"/>
      <dgm:spPr/>
    </dgm:pt>
    <dgm:pt modelId="{ADB99200-7F64-4CC1-B213-DFE9380E5057}" type="pres">
      <dgm:prSet presAssocID="{5E746D3F-7031-416E-B044-5F5787B03211}" presName="textRect" presStyleLbl="revTx" presStyleIdx="0" presStyleCnt="2">
        <dgm:presLayoutVars>
          <dgm:chMax val="1"/>
          <dgm:chPref val="1"/>
        </dgm:presLayoutVars>
      </dgm:prSet>
      <dgm:spPr/>
    </dgm:pt>
    <dgm:pt modelId="{7360A92F-0EA6-4C9C-947A-EC94EFECCE95}" type="pres">
      <dgm:prSet presAssocID="{AE5C02DB-332A-456A-9C27-A1CD24E6E131}" presName="sibTrans" presStyleCnt="0"/>
      <dgm:spPr/>
    </dgm:pt>
    <dgm:pt modelId="{03D53483-A03C-4958-887A-5B78E955AE20}" type="pres">
      <dgm:prSet presAssocID="{7353056E-B6C1-4E0D-86E9-10D80FF19E00}" presName="compNode" presStyleCnt="0"/>
      <dgm:spPr/>
    </dgm:pt>
    <dgm:pt modelId="{5C2DA6EC-9CE3-4426-A816-F9D4C68093B7}" type="pres">
      <dgm:prSet presAssocID="{7353056E-B6C1-4E0D-86E9-10D80FF19E0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wnward trend"/>
        </a:ext>
      </dgm:extLst>
    </dgm:pt>
    <dgm:pt modelId="{A32E4B54-DC0E-4758-815A-AE302FF229AC}" type="pres">
      <dgm:prSet presAssocID="{7353056E-B6C1-4E0D-86E9-10D80FF19E00}" presName="spaceRect" presStyleCnt="0"/>
      <dgm:spPr/>
    </dgm:pt>
    <dgm:pt modelId="{28770166-7891-4346-853E-5AF31D069325}" type="pres">
      <dgm:prSet presAssocID="{7353056E-B6C1-4E0D-86E9-10D80FF19E00}" presName="textRect" presStyleLbl="revTx" presStyleIdx="1" presStyleCnt="2">
        <dgm:presLayoutVars>
          <dgm:chMax val="1"/>
          <dgm:chPref val="1"/>
        </dgm:presLayoutVars>
      </dgm:prSet>
      <dgm:spPr/>
    </dgm:pt>
  </dgm:ptLst>
  <dgm:cxnLst>
    <dgm:cxn modelId="{24BAE933-CAC2-4D44-BD1A-BF3875E886F0}" srcId="{D979C1E3-7ED5-4136-A778-203028E48A7C}" destId="{5E746D3F-7031-416E-B044-5F5787B03211}" srcOrd="0" destOrd="0" parTransId="{CCB2881C-2D0A-4387-819A-27D0B6ED59E7}" sibTransId="{AE5C02DB-332A-456A-9C27-A1CD24E6E131}"/>
    <dgm:cxn modelId="{07D62265-5D10-4373-8749-A3C02A7D2AD7}" srcId="{D979C1E3-7ED5-4136-A778-203028E48A7C}" destId="{7353056E-B6C1-4E0D-86E9-10D80FF19E00}" srcOrd="1" destOrd="0" parTransId="{13EBF791-8BB1-41E3-99A7-C687FC4C2B06}" sibTransId="{AE7651BC-828D-4D61-B85E-0A63220E9892}"/>
    <dgm:cxn modelId="{27AB9C48-2C47-4199-9456-E5A113B20F7C}" type="presOf" srcId="{5E746D3F-7031-416E-B044-5F5787B03211}" destId="{ADB99200-7F64-4CC1-B213-DFE9380E5057}" srcOrd="0" destOrd="0" presId="urn:microsoft.com/office/officeart/2018/2/layout/IconLabelList"/>
    <dgm:cxn modelId="{8A87238E-18AC-433D-808E-41BAA42857E0}" type="presOf" srcId="{7353056E-B6C1-4E0D-86E9-10D80FF19E00}" destId="{28770166-7891-4346-853E-5AF31D069325}" srcOrd="0" destOrd="0" presId="urn:microsoft.com/office/officeart/2018/2/layout/IconLabelList"/>
    <dgm:cxn modelId="{71EBFC9B-5AC6-4002-B4C4-DEA9580A8575}" type="presOf" srcId="{D979C1E3-7ED5-4136-A778-203028E48A7C}" destId="{844E2819-1AC0-4545-BA61-F4BA337EF3BF}" srcOrd="0" destOrd="0" presId="urn:microsoft.com/office/officeart/2018/2/layout/IconLabelList"/>
    <dgm:cxn modelId="{EAFE766D-EA8E-484C-B5D5-FC5B857A4AEC}" type="presParOf" srcId="{844E2819-1AC0-4545-BA61-F4BA337EF3BF}" destId="{4B60143B-FA43-4D65-9EC4-1BE5AF29BEF6}" srcOrd="0" destOrd="0" presId="urn:microsoft.com/office/officeart/2018/2/layout/IconLabelList"/>
    <dgm:cxn modelId="{3297BD6A-CA2E-41EE-BCD3-A0381C94E557}" type="presParOf" srcId="{4B60143B-FA43-4D65-9EC4-1BE5AF29BEF6}" destId="{B44FC300-B87E-4077-952D-7393C184F22E}" srcOrd="0" destOrd="0" presId="urn:microsoft.com/office/officeart/2018/2/layout/IconLabelList"/>
    <dgm:cxn modelId="{00799F4E-2489-4523-B2CF-06F66CE719D5}" type="presParOf" srcId="{4B60143B-FA43-4D65-9EC4-1BE5AF29BEF6}" destId="{29A3891C-A408-4148-9320-A62B3F30C6CF}" srcOrd="1" destOrd="0" presId="urn:microsoft.com/office/officeart/2018/2/layout/IconLabelList"/>
    <dgm:cxn modelId="{EDDDED2E-C8A8-4314-AF90-A4A2509A372E}" type="presParOf" srcId="{4B60143B-FA43-4D65-9EC4-1BE5AF29BEF6}" destId="{ADB99200-7F64-4CC1-B213-DFE9380E5057}" srcOrd="2" destOrd="0" presId="urn:microsoft.com/office/officeart/2018/2/layout/IconLabelList"/>
    <dgm:cxn modelId="{7C7CDFD0-DA37-445C-A25C-376CCA853647}" type="presParOf" srcId="{844E2819-1AC0-4545-BA61-F4BA337EF3BF}" destId="{7360A92F-0EA6-4C9C-947A-EC94EFECCE95}" srcOrd="1" destOrd="0" presId="urn:microsoft.com/office/officeart/2018/2/layout/IconLabelList"/>
    <dgm:cxn modelId="{6653766D-CC4C-409C-B81C-8F5316BC9C41}" type="presParOf" srcId="{844E2819-1AC0-4545-BA61-F4BA337EF3BF}" destId="{03D53483-A03C-4958-887A-5B78E955AE20}" srcOrd="2" destOrd="0" presId="urn:microsoft.com/office/officeart/2018/2/layout/IconLabelList"/>
    <dgm:cxn modelId="{EB9B89EB-7792-440B-82B2-DECE546B7A91}" type="presParOf" srcId="{03D53483-A03C-4958-887A-5B78E955AE20}" destId="{5C2DA6EC-9CE3-4426-A816-F9D4C68093B7}" srcOrd="0" destOrd="0" presId="urn:microsoft.com/office/officeart/2018/2/layout/IconLabelList"/>
    <dgm:cxn modelId="{E970353D-C971-4212-B66B-D7963C13F5DA}" type="presParOf" srcId="{03D53483-A03C-4958-887A-5B78E955AE20}" destId="{A32E4B54-DC0E-4758-815A-AE302FF229AC}" srcOrd="1" destOrd="0" presId="urn:microsoft.com/office/officeart/2018/2/layout/IconLabelList"/>
    <dgm:cxn modelId="{8A5DAE2F-8881-466B-BDA6-17AD3AA0A118}" type="presParOf" srcId="{03D53483-A03C-4958-887A-5B78E955AE20}" destId="{28770166-7891-4346-853E-5AF31D06932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D682F-A24D-4D49-934C-76A264A4B6B2}">
      <dsp:nvSpPr>
        <dsp:cNvPr id="0" name=""/>
        <dsp:cNvSpPr/>
      </dsp:nvSpPr>
      <dsp:spPr>
        <a:xfrm>
          <a:off x="672153" y="1539"/>
          <a:ext cx="832078" cy="83207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9C57E0-006D-4F52-9548-EC0550E85138}">
      <dsp:nvSpPr>
        <dsp:cNvPr id="0" name=""/>
        <dsp:cNvSpPr/>
      </dsp:nvSpPr>
      <dsp:spPr>
        <a:xfrm>
          <a:off x="849481" y="178867"/>
          <a:ext cx="477421" cy="4774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5A5EB5-CA23-45F4-A0F7-3D22E1F092A1}">
      <dsp:nvSpPr>
        <dsp:cNvPr id="0" name=""/>
        <dsp:cNvSpPr/>
      </dsp:nvSpPr>
      <dsp:spPr>
        <a:xfrm>
          <a:off x="406161" y="1092789"/>
          <a:ext cx="1364062" cy="54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Introduction</a:t>
          </a:r>
        </a:p>
      </dsp:txBody>
      <dsp:txXfrm>
        <a:off x="406161" y="1092789"/>
        <a:ext cx="1364062" cy="545625"/>
      </dsp:txXfrm>
    </dsp:sp>
    <dsp:sp modelId="{74C8A2D0-D7F1-430D-90BC-A6B048D062EE}">
      <dsp:nvSpPr>
        <dsp:cNvPr id="0" name=""/>
        <dsp:cNvSpPr/>
      </dsp:nvSpPr>
      <dsp:spPr>
        <a:xfrm>
          <a:off x="2274926" y="1539"/>
          <a:ext cx="832078" cy="83207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83D77D-F41A-4BA5-AB12-F40CCE27987B}">
      <dsp:nvSpPr>
        <dsp:cNvPr id="0" name=""/>
        <dsp:cNvSpPr/>
      </dsp:nvSpPr>
      <dsp:spPr>
        <a:xfrm>
          <a:off x="2452254" y="178867"/>
          <a:ext cx="477421" cy="4774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B649C0-B999-4211-B62F-9B05C4ECBFB0}">
      <dsp:nvSpPr>
        <dsp:cNvPr id="0" name=""/>
        <dsp:cNvSpPr/>
      </dsp:nvSpPr>
      <dsp:spPr>
        <a:xfrm>
          <a:off x="2008934" y="1092789"/>
          <a:ext cx="1364062" cy="54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Relevance</a:t>
          </a:r>
        </a:p>
      </dsp:txBody>
      <dsp:txXfrm>
        <a:off x="2008934" y="1092789"/>
        <a:ext cx="1364062" cy="545625"/>
      </dsp:txXfrm>
    </dsp:sp>
    <dsp:sp modelId="{BD1B0A2A-4A2A-4A9B-8DFF-6F1F81C24264}">
      <dsp:nvSpPr>
        <dsp:cNvPr id="0" name=""/>
        <dsp:cNvSpPr/>
      </dsp:nvSpPr>
      <dsp:spPr>
        <a:xfrm>
          <a:off x="3877700" y="1539"/>
          <a:ext cx="832078" cy="83207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D1986E-6B8E-4186-AC3E-D1958F7588F1}">
      <dsp:nvSpPr>
        <dsp:cNvPr id="0" name=""/>
        <dsp:cNvSpPr/>
      </dsp:nvSpPr>
      <dsp:spPr>
        <a:xfrm>
          <a:off x="4055028" y="178867"/>
          <a:ext cx="477421" cy="4774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868695-08ED-4B6E-B992-8D5D766B8C29}">
      <dsp:nvSpPr>
        <dsp:cNvPr id="0" name=""/>
        <dsp:cNvSpPr/>
      </dsp:nvSpPr>
      <dsp:spPr>
        <a:xfrm>
          <a:off x="3611708" y="1092789"/>
          <a:ext cx="1364062" cy="54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Motivation </a:t>
          </a:r>
        </a:p>
      </dsp:txBody>
      <dsp:txXfrm>
        <a:off x="3611708" y="1092789"/>
        <a:ext cx="1364062" cy="545625"/>
      </dsp:txXfrm>
    </dsp:sp>
    <dsp:sp modelId="{A9F2194A-F362-45E6-83B7-8E3267172E80}">
      <dsp:nvSpPr>
        <dsp:cNvPr id="0" name=""/>
        <dsp:cNvSpPr/>
      </dsp:nvSpPr>
      <dsp:spPr>
        <a:xfrm>
          <a:off x="5480473" y="1539"/>
          <a:ext cx="832078" cy="832078"/>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52355D-571D-4F2B-B679-79CAE92C792B}">
      <dsp:nvSpPr>
        <dsp:cNvPr id="0" name=""/>
        <dsp:cNvSpPr/>
      </dsp:nvSpPr>
      <dsp:spPr>
        <a:xfrm>
          <a:off x="5657801" y="178867"/>
          <a:ext cx="477421" cy="4774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257326-00A9-4942-A555-0955CD80EC6C}">
      <dsp:nvSpPr>
        <dsp:cNvPr id="0" name=""/>
        <dsp:cNvSpPr/>
      </dsp:nvSpPr>
      <dsp:spPr>
        <a:xfrm>
          <a:off x="5214481" y="1092789"/>
          <a:ext cx="1364062" cy="54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Applications</a:t>
          </a:r>
        </a:p>
      </dsp:txBody>
      <dsp:txXfrm>
        <a:off x="5214481" y="1092789"/>
        <a:ext cx="1364062" cy="545625"/>
      </dsp:txXfrm>
    </dsp:sp>
    <dsp:sp modelId="{F330D449-857D-4617-9120-5F6DC5DD589D}">
      <dsp:nvSpPr>
        <dsp:cNvPr id="0" name=""/>
        <dsp:cNvSpPr/>
      </dsp:nvSpPr>
      <dsp:spPr>
        <a:xfrm>
          <a:off x="7083247" y="1539"/>
          <a:ext cx="832078" cy="832078"/>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A349DD-4FC9-468E-8638-1EB4CA7F552B}">
      <dsp:nvSpPr>
        <dsp:cNvPr id="0" name=""/>
        <dsp:cNvSpPr/>
      </dsp:nvSpPr>
      <dsp:spPr>
        <a:xfrm>
          <a:off x="7260575" y="178867"/>
          <a:ext cx="477421" cy="4774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92FC83-25CD-491A-B732-A9AE35BEFAD4}">
      <dsp:nvSpPr>
        <dsp:cNvPr id="0" name=""/>
        <dsp:cNvSpPr/>
      </dsp:nvSpPr>
      <dsp:spPr>
        <a:xfrm>
          <a:off x="6817254" y="1092789"/>
          <a:ext cx="1364062" cy="54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Future Growth</a:t>
          </a:r>
        </a:p>
      </dsp:txBody>
      <dsp:txXfrm>
        <a:off x="6817254" y="1092789"/>
        <a:ext cx="1364062" cy="545625"/>
      </dsp:txXfrm>
    </dsp:sp>
    <dsp:sp modelId="{8A38140E-1D46-408A-A6B3-ACF34C3E8CBA}">
      <dsp:nvSpPr>
        <dsp:cNvPr id="0" name=""/>
        <dsp:cNvSpPr/>
      </dsp:nvSpPr>
      <dsp:spPr>
        <a:xfrm>
          <a:off x="8686020" y="1539"/>
          <a:ext cx="832078" cy="83207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6D8864-8C13-4A97-BB45-C009931A5586}">
      <dsp:nvSpPr>
        <dsp:cNvPr id="0" name=""/>
        <dsp:cNvSpPr/>
      </dsp:nvSpPr>
      <dsp:spPr>
        <a:xfrm>
          <a:off x="8863348" y="178867"/>
          <a:ext cx="477421" cy="47742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209949-4C6A-45D7-B52D-F4DB1D4EB4AD}">
      <dsp:nvSpPr>
        <dsp:cNvPr id="0" name=""/>
        <dsp:cNvSpPr/>
      </dsp:nvSpPr>
      <dsp:spPr>
        <a:xfrm>
          <a:off x="8420028" y="1092789"/>
          <a:ext cx="1364062" cy="54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Your Overall Assessment</a:t>
          </a:r>
        </a:p>
      </dsp:txBody>
      <dsp:txXfrm>
        <a:off x="8420028" y="1092789"/>
        <a:ext cx="1364062" cy="545625"/>
      </dsp:txXfrm>
    </dsp:sp>
    <dsp:sp modelId="{B94ACEC0-8BC6-47D7-845D-CB3004175F8D}">
      <dsp:nvSpPr>
        <dsp:cNvPr id="0" name=""/>
        <dsp:cNvSpPr/>
      </dsp:nvSpPr>
      <dsp:spPr>
        <a:xfrm>
          <a:off x="3877700" y="1979430"/>
          <a:ext cx="832078" cy="83207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F219B-652B-42FE-A5D6-83A99DAAC8BC}">
      <dsp:nvSpPr>
        <dsp:cNvPr id="0" name=""/>
        <dsp:cNvSpPr/>
      </dsp:nvSpPr>
      <dsp:spPr>
        <a:xfrm>
          <a:off x="4055028" y="2156758"/>
          <a:ext cx="477421" cy="47742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93E9C3-500E-482A-BB96-F7600F06A6E0}">
      <dsp:nvSpPr>
        <dsp:cNvPr id="0" name=""/>
        <dsp:cNvSpPr/>
      </dsp:nvSpPr>
      <dsp:spPr>
        <a:xfrm>
          <a:off x="3611708" y="3070680"/>
          <a:ext cx="1364062" cy="54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Conclusions</a:t>
          </a:r>
        </a:p>
      </dsp:txBody>
      <dsp:txXfrm>
        <a:off x="3611708" y="3070680"/>
        <a:ext cx="1364062" cy="545625"/>
      </dsp:txXfrm>
    </dsp:sp>
    <dsp:sp modelId="{0B710C62-0C74-4C35-9099-0CE55361213C}">
      <dsp:nvSpPr>
        <dsp:cNvPr id="0" name=""/>
        <dsp:cNvSpPr/>
      </dsp:nvSpPr>
      <dsp:spPr>
        <a:xfrm>
          <a:off x="5480473" y="1979430"/>
          <a:ext cx="832078" cy="83207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6A0E7C-0BF6-44FB-B918-48C81FF6E5FF}">
      <dsp:nvSpPr>
        <dsp:cNvPr id="0" name=""/>
        <dsp:cNvSpPr/>
      </dsp:nvSpPr>
      <dsp:spPr>
        <a:xfrm>
          <a:off x="5657801" y="2156758"/>
          <a:ext cx="477421" cy="477421"/>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00E430-7974-4C0B-A4B5-5A31B7EAD78F}">
      <dsp:nvSpPr>
        <dsp:cNvPr id="0" name=""/>
        <dsp:cNvSpPr/>
      </dsp:nvSpPr>
      <dsp:spPr>
        <a:xfrm>
          <a:off x="5214481" y="3070680"/>
          <a:ext cx="1364062" cy="54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References</a:t>
          </a:r>
        </a:p>
      </dsp:txBody>
      <dsp:txXfrm>
        <a:off x="5214481" y="3070680"/>
        <a:ext cx="1364062" cy="5456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875EE-6D54-494D-826B-E6CD0803CE2E}">
      <dsp:nvSpPr>
        <dsp:cNvPr id="0" name=""/>
        <dsp:cNvSpPr/>
      </dsp:nvSpPr>
      <dsp:spPr>
        <a:xfrm>
          <a:off x="1106831" y="631258"/>
          <a:ext cx="1281951" cy="12819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5F0486-61FD-4D7D-B38B-599E740961A6}">
      <dsp:nvSpPr>
        <dsp:cNvPr id="0" name=""/>
        <dsp:cNvSpPr/>
      </dsp:nvSpPr>
      <dsp:spPr>
        <a:xfrm>
          <a:off x="323416" y="2266586"/>
          <a:ext cx="28487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Game Overview</a:t>
          </a:r>
        </a:p>
      </dsp:txBody>
      <dsp:txXfrm>
        <a:off x="323416" y="2266586"/>
        <a:ext cx="2848781" cy="720000"/>
      </dsp:txXfrm>
    </dsp:sp>
    <dsp:sp modelId="{93EAA894-0AEC-4BE3-980C-27D5E4B4DF0B}">
      <dsp:nvSpPr>
        <dsp:cNvPr id="0" name=""/>
        <dsp:cNvSpPr/>
      </dsp:nvSpPr>
      <dsp:spPr>
        <a:xfrm>
          <a:off x="4454150" y="631258"/>
          <a:ext cx="1281951" cy="12819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C014F3-8705-4D93-8A78-F2C4AAAF8763}">
      <dsp:nvSpPr>
        <dsp:cNvPr id="0" name=""/>
        <dsp:cNvSpPr/>
      </dsp:nvSpPr>
      <dsp:spPr>
        <a:xfrm>
          <a:off x="3670735" y="2266586"/>
          <a:ext cx="28487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Players View</a:t>
          </a:r>
        </a:p>
      </dsp:txBody>
      <dsp:txXfrm>
        <a:off x="3670735" y="2266586"/>
        <a:ext cx="2848781" cy="720000"/>
      </dsp:txXfrm>
    </dsp:sp>
    <dsp:sp modelId="{AA68E7D7-95A3-470F-8D27-6169DBEC7F61}">
      <dsp:nvSpPr>
        <dsp:cNvPr id="0" name=""/>
        <dsp:cNvSpPr/>
      </dsp:nvSpPr>
      <dsp:spPr>
        <a:xfrm>
          <a:off x="7801468" y="631258"/>
          <a:ext cx="1281951" cy="12819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09F749-43F7-4368-B8CD-C6B7C026FA59}">
      <dsp:nvSpPr>
        <dsp:cNvPr id="0" name=""/>
        <dsp:cNvSpPr/>
      </dsp:nvSpPr>
      <dsp:spPr>
        <a:xfrm>
          <a:off x="7018053" y="2266586"/>
          <a:ext cx="28487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Opponents Behavior</a:t>
          </a:r>
        </a:p>
      </dsp:txBody>
      <dsp:txXfrm>
        <a:off x="7018053" y="2266586"/>
        <a:ext cx="2848781"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76F0C-BB7E-443E-B90D-D528A345B0C5}">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32D1D9-35ED-4066-9C9D-F2CD9716C37B}">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C39D41-CB0F-447C-A940-D1BED0725D67}">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066800">
            <a:lnSpc>
              <a:spcPct val="90000"/>
            </a:lnSpc>
            <a:spcBef>
              <a:spcPct val="0"/>
            </a:spcBef>
            <a:spcAft>
              <a:spcPct val="35000"/>
            </a:spcAft>
            <a:buNone/>
          </a:pPr>
          <a:r>
            <a:rPr lang="en-US" sz="2400" kern="1200"/>
            <a:t>Data analytics provides both speed and accuracy to business decisions.</a:t>
          </a:r>
        </a:p>
      </dsp:txBody>
      <dsp:txXfrm>
        <a:off x="2039300" y="956381"/>
        <a:ext cx="4474303" cy="1765627"/>
      </dsp:txXfrm>
    </dsp:sp>
    <dsp:sp modelId="{A3B17471-25DF-488A-8F8F-7DD054A88303}">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6403F8-5A1A-41E6-B043-123B55B39867}">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19AC59-76A7-41E1-A89B-28D4C6D09F1C}">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066800">
            <a:lnSpc>
              <a:spcPct val="90000"/>
            </a:lnSpc>
            <a:spcBef>
              <a:spcPct val="0"/>
            </a:spcBef>
            <a:spcAft>
              <a:spcPct val="35000"/>
            </a:spcAft>
            <a:buNone/>
          </a:pPr>
          <a:r>
            <a:rPr lang="en-US" sz="2400" kern="1200"/>
            <a:t>It is preparing the companies to make products for the future and aspire to connect with the customers of tomorrow.</a:t>
          </a:r>
        </a:p>
      </dsp:txBody>
      <dsp:txXfrm>
        <a:off x="2039300" y="3163416"/>
        <a:ext cx="4474303" cy="17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BA553-67D7-45DA-911A-DA0D27D87D0C}">
      <dsp:nvSpPr>
        <dsp:cNvPr id="0" name=""/>
        <dsp:cNvSpPr/>
      </dsp:nvSpPr>
      <dsp:spPr>
        <a:xfrm>
          <a:off x="0" y="796"/>
          <a:ext cx="7436034" cy="18629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F21609-67FC-49EE-8AFD-71E04A9B00DA}">
      <dsp:nvSpPr>
        <dsp:cNvPr id="0" name=""/>
        <dsp:cNvSpPr/>
      </dsp:nvSpPr>
      <dsp:spPr>
        <a:xfrm>
          <a:off x="563528" y="419949"/>
          <a:ext cx="1024597" cy="10245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E1B279-E0BD-4FD3-8D64-3C8AF58A416D}">
      <dsp:nvSpPr>
        <dsp:cNvPr id="0" name=""/>
        <dsp:cNvSpPr/>
      </dsp:nvSpPr>
      <dsp:spPr>
        <a:xfrm>
          <a:off x="2151654" y="796"/>
          <a:ext cx="5284379" cy="1862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157" tIns="197157" rIns="197157" bIns="197157" numCol="1" spcCol="1270" anchor="ctr" anchorCtr="0">
          <a:noAutofit/>
        </a:bodyPr>
        <a:lstStyle/>
        <a:p>
          <a:pPr marL="0" lvl="0" indent="0" algn="l" defTabSz="1066800">
            <a:lnSpc>
              <a:spcPct val="10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History of Analytics</a:t>
          </a:r>
        </a:p>
      </dsp:txBody>
      <dsp:txXfrm>
        <a:off x="2151654" y="796"/>
        <a:ext cx="5284379" cy="1862904"/>
      </dsp:txXfrm>
    </dsp:sp>
    <dsp:sp modelId="{95CD0027-244C-472F-8028-F19ED9B55BB4}">
      <dsp:nvSpPr>
        <dsp:cNvPr id="0" name=""/>
        <dsp:cNvSpPr/>
      </dsp:nvSpPr>
      <dsp:spPr>
        <a:xfrm>
          <a:off x="0" y="2329426"/>
          <a:ext cx="7436034" cy="18629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90134F-3D00-4000-8DEF-95855DC85325}">
      <dsp:nvSpPr>
        <dsp:cNvPr id="0" name=""/>
        <dsp:cNvSpPr/>
      </dsp:nvSpPr>
      <dsp:spPr>
        <a:xfrm>
          <a:off x="563528" y="2748580"/>
          <a:ext cx="1024597" cy="10245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4FA657-E1E4-4297-8C8C-A1F1E2CC1958}">
      <dsp:nvSpPr>
        <dsp:cNvPr id="0" name=""/>
        <dsp:cNvSpPr/>
      </dsp:nvSpPr>
      <dsp:spPr>
        <a:xfrm>
          <a:off x="2151654" y="2329426"/>
          <a:ext cx="3346215" cy="1862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157" tIns="197157" rIns="197157" bIns="197157" numCol="1" spcCol="1270" anchor="ctr" anchorCtr="0">
          <a:noAutofit/>
        </a:bodyPr>
        <a:lstStyle/>
        <a:p>
          <a:pPr marL="0" lvl="0" indent="0" algn="l" defTabSz="1066800">
            <a:lnSpc>
              <a:spcPct val="10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The use of Analytics by business can be found as far back as the 19</a:t>
          </a:r>
          <a:r>
            <a:rPr lang="en-US" sz="2400" kern="1200" baseline="30000">
              <a:latin typeface="Times New Roman" panose="02020603050405020304" pitchFamily="18" charset="0"/>
              <a:cs typeface="Times New Roman" panose="02020603050405020304" pitchFamily="18" charset="0"/>
            </a:rPr>
            <a:t>th</a:t>
          </a:r>
          <a:r>
            <a:rPr lang="en-US" sz="2400" kern="1200">
              <a:latin typeface="Times New Roman" panose="02020603050405020304" pitchFamily="18" charset="0"/>
              <a:cs typeface="Times New Roman" panose="02020603050405020304" pitchFamily="18" charset="0"/>
            </a:rPr>
            <a:t> century</a:t>
          </a:r>
        </a:p>
      </dsp:txBody>
      <dsp:txXfrm>
        <a:off x="2151654" y="2329426"/>
        <a:ext cx="3346215" cy="1862904"/>
      </dsp:txXfrm>
    </dsp:sp>
    <dsp:sp modelId="{1F04A001-DDAA-4E65-A85E-C5CAF5B2F52A}">
      <dsp:nvSpPr>
        <dsp:cNvPr id="0" name=""/>
        <dsp:cNvSpPr/>
      </dsp:nvSpPr>
      <dsp:spPr>
        <a:xfrm>
          <a:off x="5497870" y="2329426"/>
          <a:ext cx="1938163" cy="1862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157" tIns="197157" rIns="197157" bIns="197157" numCol="1" spcCol="1270" anchor="ctr" anchorCtr="0">
          <a:noAutofit/>
        </a:bodyPr>
        <a:lstStyle/>
        <a:p>
          <a:pPr marL="0" lvl="0" indent="0" algn="l" defTabSz="1066800">
            <a:lnSpc>
              <a:spcPct val="10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Database and data warehouse.</a:t>
          </a:r>
        </a:p>
      </dsp:txBody>
      <dsp:txXfrm>
        <a:off x="5497870" y="2329426"/>
        <a:ext cx="1938163" cy="1862904"/>
      </dsp:txXfrm>
    </dsp:sp>
    <dsp:sp modelId="{A292B359-60BE-4590-B688-8D89CC3EF983}">
      <dsp:nvSpPr>
        <dsp:cNvPr id="0" name=""/>
        <dsp:cNvSpPr/>
      </dsp:nvSpPr>
      <dsp:spPr>
        <a:xfrm>
          <a:off x="0" y="4658057"/>
          <a:ext cx="7436034" cy="18629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70641F-E0D1-413E-B86D-08580B1785F2}">
      <dsp:nvSpPr>
        <dsp:cNvPr id="0" name=""/>
        <dsp:cNvSpPr/>
      </dsp:nvSpPr>
      <dsp:spPr>
        <a:xfrm>
          <a:off x="563528" y="5077210"/>
          <a:ext cx="1024597" cy="10245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71AF25-AE6E-4D2E-969E-3FBA58A78782}">
      <dsp:nvSpPr>
        <dsp:cNvPr id="0" name=""/>
        <dsp:cNvSpPr/>
      </dsp:nvSpPr>
      <dsp:spPr>
        <a:xfrm>
          <a:off x="2151654" y="4658057"/>
          <a:ext cx="5284379" cy="1862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157" tIns="197157" rIns="197157" bIns="197157" numCol="1" spcCol="1270" anchor="ctr" anchorCtr="0">
          <a:noAutofit/>
        </a:bodyPr>
        <a:lstStyle/>
        <a:p>
          <a:pPr marL="0" lvl="0" indent="0" algn="just" defTabSz="1066800">
            <a:lnSpc>
              <a:spcPct val="10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The practice of Data Analytics has gradually evolved and broadened over time, providing many benefits.</a:t>
          </a:r>
        </a:p>
      </dsp:txBody>
      <dsp:txXfrm>
        <a:off x="2151654" y="4658057"/>
        <a:ext cx="5284379" cy="18629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85CB7-8CF4-4A3D-89E4-919685E9EDA7}">
      <dsp:nvSpPr>
        <dsp:cNvPr id="0" name=""/>
        <dsp:cNvSpPr/>
      </dsp:nvSpPr>
      <dsp:spPr>
        <a:xfrm>
          <a:off x="-48549" y="6427"/>
          <a:ext cx="3363974" cy="97549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E2CD82-344D-4694-978B-44087B589CC2}">
      <dsp:nvSpPr>
        <dsp:cNvPr id="0" name=""/>
        <dsp:cNvSpPr/>
      </dsp:nvSpPr>
      <dsp:spPr>
        <a:xfrm>
          <a:off x="246536" y="225913"/>
          <a:ext cx="537570" cy="5365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6CF37A-464F-4349-8081-DB206DA39315}">
      <dsp:nvSpPr>
        <dsp:cNvPr id="0" name=""/>
        <dsp:cNvSpPr/>
      </dsp:nvSpPr>
      <dsp:spPr>
        <a:xfrm>
          <a:off x="936742" y="6427"/>
          <a:ext cx="2475781" cy="976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341" tIns="103341" rIns="103341" bIns="103341" numCol="1" spcCol="1270" anchor="ctr" anchorCtr="0">
          <a:noAutofit/>
        </a:bodyPr>
        <a:lstStyle/>
        <a:p>
          <a:pPr marL="0" lvl="0" indent="0" algn="l" defTabSz="1066800">
            <a:lnSpc>
              <a:spcPct val="100000"/>
            </a:lnSpc>
            <a:spcBef>
              <a:spcPct val="0"/>
            </a:spcBef>
            <a:spcAft>
              <a:spcPct val="35000"/>
            </a:spcAft>
            <a:buNone/>
          </a:pPr>
          <a:r>
            <a:rPr lang="en-US" sz="2400" b="1" kern="1200">
              <a:latin typeface="Times New Roman" panose="02020603050405020304" pitchFamily="18" charset="0"/>
              <a:cs typeface="Times New Roman" panose="02020603050405020304" pitchFamily="18" charset="0"/>
            </a:rPr>
            <a:t>Faster, better decision making</a:t>
          </a:r>
          <a:endParaRPr lang="en-US" sz="2400" kern="1200">
            <a:latin typeface="Times New Roman" panose="02020603050405020304" pitchFamily="18" charset="0"/>
            <a:cs typeface="Times New Roman" panose="02020603050405020304" pitchFamily="18" charset="0"/>
          </a:endParaRPr>
        </a:p>
      </dsp:txBody>
      <dsp:txXfrm>
        <a:off x="936742" y="6427"/>
        <a:ext cx="2475781" cy="976446"/>
      </dsp:txXfrm>
    </dsp:sp>
    <dsp:sp modelId="{7AE05720-840B-4B51-870A-F239612229F4}">
      <dsp:nvSpPr>
        <dsp:cNvPr id="0" name=""/>
        <dsp:cNvSpPr/>
      </dsp:nvSpPr>
      <dsp:spPr>
        <a:xfrm>
          <a:off x="-48549" y="1219587"/>
          <a:ext cx="3363974" cy="97549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518B23-8D2E-43E5-AB21-9A6D32C4B40E}">
      <dsp:nvSpPr>
        <dsp:cNvPr id="0" name=""/>
        <dsp:cNvSpPr/>
      </dsp:nvSpPr>
      <dsp:spPr>
        <a:xfrm>
          <a:off x="246536" y="1439073"/>
          <a:ext cx="537570" cy="5365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740802-CE2C-4949-9CBA-23E3D35BF383}">
      <dsp:nvSpPr>
        <dsp:cNvPr id="0" name=""/>
        <dsp:cNvSpPr/>
      </dsp:nvSpPr>
      <dsp:spPr>
        <a:xfrm>
          <a:off x="1079193" y="1219587"/>
          <a:ext cx="2190879" cy="976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341" tIns="103341" rIns="103341" bIns="103341" numCol="1" spcCol="1270" anchor="ctr" anchorCtr="0">
          <a:noAutofit/>
        </a:bodyPr>
        <a:lstStyle/>
        <a:p>
          <a:pPr marL="0" lvl="0" indent="0" algn="l" defTabSz="1111250">
            <a:lnSpc>
              <a:spcPct val="100000"/>
            </a:lnSpc>
            <a:spcBef>
              <a:spcPct val="0"/>
            </a:spcBef>
            <a:spcAft>
              <a:spcPct val="35000"/>
            </a:spcAft>
            <a:buNone/>
          </a:pPr>
          <a:r>
            <a:rPr lang="en-US" sz="2500" b="1" kern="1200">
              <a:latin typeface="Times New Roman" panose="02020603050405020304" pitchFamily="18" charset="0"/>
              <a:cs typeface="Times New Roman" panose="02020603050405020304" pitchFamily="18" charset="0"/>
            </a:rPr>
            <a:t>New products and services</a:t>
          </a:r>
          <a:endParaRPr lang="en-US" sz="2500" kern="1200">
            <a:latin typeface="Times New Roman" panose="02020603050405020304" pitchFamily="18" charset="0"/>
            <a:cs typeface="Times New Roman" panose="02020603050405020304" pitchFamily="18" charset="0"/>
          </a:endParaRPr>
        </a:p>
      </dsp:txBody>
      <dsp:txXfrm>
        <a:off x="1079193" y="1219587"/>
        <a:ext cx="2190879" cy="976446"/>
      </dsp:txXfrm>
    </dsp:sp>
    <dsp:sp modelId="{464936AC-3C99-4A05-B675-EABFA901AFB0}">
      <dsp:nvSpPr>
        <dsp:cNvPr id="0" name=""/>
        <dsp:cNvSpPr/>
      </dsp:nvSpPr>
      <dsp:spPr>
        <a:xfrm>
          <a:off x="-48549" y="2433167"/>
          <a:ext cx="3363974" cy="97549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52A814-7728-41E8-8D48-3DC82CF9180B}">
      <dsp:nvSpPr>
        <dsp:cNvPr id="0" name=""/>
        <dsp:cNvSpPr/>
      </dsp:nvSpPr>
      <dsp:spPr>
        <a:xfrm>
          <a:off x="246536" y="2652234"/>
          <a:ext cx="537570" cy="5365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F5A097-045B-4E24-988D-C60642756975}">
      <dsp:nvSpPr>
        <dsp:cNvPr id="0" name=""/>
        <dsp:cNvSpPr/>
      </dsp:nvSpPr>
      <dsp:spPr>
        <a:xfrm>
          <a:off x="1079193" y="2432748"/>
          <a:ext cx="2190879" cy="976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341" tIns="103341" rIns="103341" bIns="103341" numCol="1" spcCol="1270" anchor="ctr" anchorCtr="0">
          <a:noAutofit/>
        </a:bodyPr>
        <a:lstStyle/>
        <a:p>
          <a:pPr marL="0" lvl="0" indent="0" algn="l" defTabSz="1111250">
            <a:lnSpc>
              <a:spcPct val="100000"/>
            </a:lnSpc>
            <a:spcBef>
              <a:spcPct val="0"/>
            </a:spcBef>
            <a:spcAft>
              <a:spcPct val="35000"/>
            </a:spcAft>
            <a:buNone/>
          </a:pPr>
          <a:r>
            <a:rPr lang="en-US" sz="2500" b="1" kern="1200">
              <a:latin typeface="Times New Roman" panose="02020603050405020304" pitchFamily="18" charset="0"/>
              <a:cs typeface="Times New Roman" panose="02020603050405020304" pitchFamily="18" charset="0"/>
            </a:rPr>
            <a:t>Data source generating</a:t>
          </a:r>
        </a:p>
      </dsp:txBody>
      <dsp:txXfrm>
        <a:off x="1079193" y="2432748"/>
        <a:ext cx="2190879" cy="9764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3D112-1A11-43AE-BFFE-11A8A8DEAFB1}">
      <dsp:nvSpPr>
        <dsp:cNvPr id="0" name=""/>
        <dsp:cNvSpPr/>
      </dsp:nvSpPr>
      <dsp:spPr>
        <a:xfrm>
          <a:off x="1106831" y="631258"/>
          <a:ext cx="1281951" cy="12819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C55B4F-4767-44A9-A926-405C45C113B5}">
      <dsp:nvSpPr>
        <dsp:cNvPr id="0" name=""/>
        <dsp:cNvSpPr/>
      </dsp:nvSpPr>
      <dsp:spPr>
        <a:xfrm>
          <a:off x="323416" y="2266586"/>
          <a:ext cx="28487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Trucking Industry</a:t>
          </a:r>
        </a:p>
      </dsp:txBody>
      <dsp:txXfrm>
        <a:off x="323416" y="2266586"/>
        <a:ext cx="2848781" cy="720000"/>
      </dsp:txXfrm>
    </dsp:sp>
    <dsp:sp modelId="{8EC40A1D-6D5A-4166-99C7-65ED65F1F497}">
      <dsp:nvSpPr>
        <dsp:cNvPr id="0" name=""/>
        <dsp:cNvSpPr/>
      </dsp:nvSpPr>
      <dsp:spPr>
        <a:xfrm>
          <a:off x="4454150" y="631258"/>
          <a:ext cx="1281951" cy="12819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B49A07-5D8A-430C-8890-1EA4FDA6A94D}">
      <dsp:nvSpPr>
        <dsp:cNvPr id="0" name=""/>
        <dsp:cNvSpPr/>
      </dsp:nvSpPr>
      <dsp:spPr>
        <a:xfrm>
          <a:off x="3670735" y="2266586"/>
          <a:ext cx="28487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Railroad Industry</a:t>
          </a:r>
        </a:p>
      </dsp:txBody>
      <dsp:txXfrm>
        <a:off x="3670735" y="2266586"/>
        <a:ext cx="2848781" cy="720000"/>
      </dsp:txXfrm>
    </dsp:sp>
    <dsp:sp modelId="{89247947-B089-468B-AB8B-3FF714CE381C}">
      <dsp:nvSpPr>
        <dsp:cNvPr id="0" name=""/>
        <dsp:cNvSpPr/>
      </dsp:nvSpPr>
      <dsp:spPr>
        <a:xfrm>
          <a:off x="7801468" y="631258"/>
          <a:ext cx="1281951" cy="12819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C957C5-393B-4935-B66B-2A39E1E6599F}">
      <dsp:nvSpPr>
        <dsp:cNvPr id="0" name=""/>
        <dsp:cNvSpPr/>
      </dsp:nvSpPr>
      <dsp:spPr>
        <a:xfrm>
          <a:off x="7018053" y="2266586"/>
          <a:ext cx="28487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Air Cargo Industry</a:t>
          </a:r>
        </a:p>
      </dsp:txBody>
      <dsp:txXfrm>
        <a:off x="7018053" y="2266586"/>
        <a:ext cx="2848781"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45508-4F28-490B-826B-D32BE732C449}">
      <dsp:nvSpPr>
        <dsp:cNvPr id="0" name=""/>
        <dsp:cNvSpPr/>
      </dsp:nvSpPr>
      <dsp:spPr>
        <a:xfrm>
          <a:off x="996512" y="839508"/>
          <a:ext cx="927987" cy="9279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5BB002-A807-4EBC-9BA4-8216397BB214}">
      <dsp:nvSpPr>
        <dsp:cNvPr id="0" name=""/>
        <dsp:cNvSpPr/>
      </dsp:nvSpPr>
      <dsp:spPr>
        <a:xfrm>
          <a:off x="429408" y="2058336"/>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Hospital Management</a:t>
          </a:r>
        </a:p>
      </dsp:txBody>
      <dsp:txXfrm>
        <a:off x="429408" y="2058336"/>
        <a:ext cx="2062195" cy="720000"/>
      </dsp:txXfrm>
    </dsp:sp>
    <dsp:sp modelId="{0DB10662-3407-4FB7-9A33-73B0435924C5}">
      <dsp:nvSpPr>
        <dsp:cNvPr id="0" name=""/>
        <dsp:cNvSpPr/>
      </dsp:nvSpPr>
      <dsp:spPr>
        <a:xfrm>
          <a:off x="3419592" y="839508"/>
          <a:ext cx="927987" cy="9279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FE0B6B-46F3-496A-AB5B-654D064031AD}">
      <dsp:nvSpPr>
        <dsp:cNvPr id="0" name=""/>
        <dsp:cNvSpPr/>
      </dsp:nvSpPr>
      <dsp:spPr>
        <a:xfrm>
          <a:off x="2852488" y="2058336"/>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Patient Records</a:t>
          </a:r>
        </a:p>
      </dsp:txBody>
      <dsp:txXfrm>
        <a:off x="2852488" y="2058336"/>
        <a:ext cx="2062195" cy="720000"/>
      </dsp:txXfrm>
    </dsp:sp>
    <dsp:sp modelId="{3B2F378F-3102-4A75-9B92-3153E7758DD5}">
      <dsp:nvSpPr>
        <dsp:cNvPr id="0" name=""/>
        <dsp:cNvSpPr/>
      </dsp:nvSpPr>
      <dsp:spPr>
        <a:xfrm>
          <a:off x="5842671" y="839508"/>
          <a:ext cx="927987" cy="9279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0AB662-0D1B-4CB8-8DFB-11B314147C1C}">
      <dsp:nvSpPr>
        <dsp:cNvPr id="0" name=""/>
        <dsp:cNvSpPr/>
      </dsp:nvSpPr>
      <dsp:spPr>
        <a:xfrm>
          <a:off x="5275568" y="2058336"/>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Costs</a:t>
          </a:r>
        </a:p>
      </dsp:txBody>
      <dsp:txXfrm>
        <a:off x="5275568" y="2058336"/>
        <a:ext cx="2062195" cy="720000"/>
      </dsp:txXfrm>
    </dsp:sp>
    <dsp:sp modelId="{CAC03272-4555-48E4-B10D-23516C2FCF63}">
      <dsp:nvSpPr>
        <dsp:cNvPr id="0" name=""/>
        <dsp:cNvSpPr/>
      </dsp:nvSpPr>
      <dsp:spPr>
        <a:xfrm>
          <a:off x="8265751" y="839508"/>
          <a:ext cx="927987" cy="9279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0C645C-70B9-4654-BBD4-26BE3CB30AD4}">
      <dsp:nvSpPr>
        <dsp:cNvPr id="0" name=""/>
        <dsp:cNvSpPr/>
      </dsp:nvSpPr>
      <dsp:spPr>
        <a:xfrm>
          <a:off x="7698647" y="2058336"/>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Diagnoses and more.</a:t>
          </a:r>
        </a:p>
      </dsp:txBody>
      <dsp:txXfrm>
        <a:off x="7698647" y="2058336"/>
        <a:ext cx="2062195"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4F233-770D-40BB-A18C-3AA31C9B8989}">
      <dsp:nvSpPr>
        <dsp:cNvPr id="0" name=""/>
        <dsp:cNvSpPr/>
      </dsp:nvSpPr>
      <dsp:spPr>
        <a:xfrm>
          <a:off x="1106831" y="631258"/>
          <a:ext cx="1281951" cy="12819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ED6713-8E3C-469C-9424-2C50A439FB7D}">
      <dsp:nvSpPr>
        <dsp:cNvPr id="0" name=""/>
        <dsp:cNvSpPr/>
      </dsp:nvSpPr>
      <dsp:spPr>
        <a:xfrm>
          <a:off x="323416" y="2266586"/>
          <a:ext cx="28487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Climatic conditions</a:t>
          </a:r>
        </a:p>
      </dsp:txBody>
      <dsp:txXfrm>
        <a:off x="323416" y="2266586"/>
        <a:ext cx="2848781" cy="720000"/>
      </dsp:txXfrm>
    </dsp:sp>
    <dsp:sp modelId="{4113EAC3-A67B-448A-A79D-301FBF9A491D}">
      <dsp:nvSpPr>
        <dsp:cNvPr id="0" name=""/>
        <dsp:cNvSpPr/>
      </dsp:nvSpPr>
      <dsp:spPr>
        <a:xfrm>
          <a:off x="4454150" y="631258"/>
          <a:ext cx="1281951" cy="12819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21FBEE-1511-40D9-B6BC-4E1ED1F353C3}">
      <dsp:nvSpPr>
        <dsp:cNvPr id="0" name=""/>
        <dsp:cNvSpPr/>
      </dsp:nvSpPr>
      <dsp:spPr>
        <a:xfrm>
          <a:off x="3670735" y="2266586"/>
          <a:ext cx="28487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Different locations</a:t>
          </a:r>
        </a:p>
      </dsp:txBody>
      <dsp:txXfrm>
        <a:off x="3670735" y="2266586"/>
        <a:ext cx="2848781" cy="720000"/>
      </dsp:txXfrm>
    </dsp:sp>
    <dsp:sp modelId="{50EE8872-20C3-4052-9B8A-474430EF1B58}">
      <dsp:nvSpPr>
        <dsp:cNvPr id="0" name=""/>
        <dsp:cNvSpPr/>
      </dsp:nvSpPr>
      <dsp:spPr>
        <a:xfrm>
          <a:off x="7801468" y="631258"/>
          <a:ext cx="1281951" cy="12819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C52298-F7BC-4A98-9FEF-0304EF173219}">
      <dsp:nvSpPr>
        <dsp:cNvPr id="0" name=""/>
        <dsp:cNvSpPr/>
      </dsp:nvSpPr>
      <dsp:spPr>
        <a:xfrm>
          <a:off x="7018053" y="2266586"/>
          <a:ext cx="28487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Change minute to minute</a:t>
          </a:r>
        </a:p>
      </dsp:txBody>
      <dsp:txXfrm>
        <a:off x="7018053" y="2266586"/>
        <a:ext cx="2848781"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B42DA-57DB-4830-AD37-1EC7864971DE}">
      <dsp:nvSpPr>
        <dsp:cNvPr id="0" name=""/>
        <dsp:cNvSpPr/>
      </dsp:nvSpPr>
      <dsp:spPr>
        <a:xfrm>
          <a:off x="1106831" y="631258"/>
          <a:ext cx="1281951" cy="12819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D9F227-4781-4712-92AC-31258E20A57B}">
      <dsp:nvSpPr>
        <dsp:cNvPr id="0" name=""/>
        <dsp:cNvSpPr/>
      </dsp:nvSpPr>
      <dsp:spPr>
        <a:xfrm>
          <a:off x="323416" y="2266586"/>
          <a:ext cx="28487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No. of visitors</a:t>
          </a:r>
        </a:p>
      </dsp:txBody>
      <dsp:txXfrm>
        <a:off x="323416" y="2266586"/>
        <a:ext cx="2848781" cy="720000"/>
      </dsp:txXfrm>
    </dsp:sp>
    <dsp:sp modelId="{B0780D4C-1463-413E-A5EE-7BA505C24E43}">
      <dsp:nvSpPr>
        <dsp:cNvPr id="0" name=""/>
        <dsp:cNvSpPr/>
      </dsp:nvSpPr>
      <dsp:spPr>
        <a:xfrm>
          <a:off x="4454150" y="631258"/>
          <a:ext cx="1281951" cy="12819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F9C48E-E679-4114-A718-23505435CE16}">
      <dsp:nvSpPr>
        <dsp:cNvPr id="0" name=""/>
        <dsp:cNvSpPr/>
      </dsp:nvSpPr>
      <dsp:spPr>
        <a:xfrm>
          <a:off x="3670735" y="2266586"/>
          <a:ext cx="28487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No. of purchases</a:t>
          </a:r>
        </a:p>
      </dsp:txBody>
      <dsp:txXfrm>
        <a:off x="3670735" y="2266586"/>
        <a:ext cx="2848781" cy="720000"/>
      </dsp:txXfrm>
    </dsp:sp>
    <dsp:sp modelId="{53643340-EE58-4218-AE01-11F4D4A68285}">
      <dsp:nvSpPr>
        <dsp:cNvPr id="0" name=""/>
        <dsp:cNvSpPr/>
      </dsp:nvSpPr>
      <dsp:spPr>
        <a:xfrm>
          <a:off x="7801468" y="631258"/>
          <a:ext cx="1281951" cy="12819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322085-0640-40C1-9307-D7D0868237D8}">
      <dsp:nvSpPr>
        <dsp:cNvPr id="0" name=""/>
        <dsp:cNvSpPr/>
      </dsp:nvSpPr>
      <dsp:spPr>
        <a:xfrm>
          <a:off x="7018053" y="2266586"/>
          <a:ext cx="28487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No. of brands</a:t>
          </a:r>
        </a:p>
      </dsp:txBody>
      <dsp:txXfrm>
        <a:off x="7018053" y="2266586"/>
        <a:ext cx="2848781"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946B5-F198-4A80-A729-1619AB523ED6}">
      <dsp:nvSpPr>
        <dsp:cNvPr id="0" name=""/>
        <dsp:cNvSpPr/>
      </dsp:nvSpPr>
      <dsp:spPr>
        <a:xfrm>
          <a:off x="1106831" y="631258"/>
          <a:ext cx="1281951" cy="12819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5ED97B-5B16-407E-AE12-82BE9A1AF965}">
      <dsp:nvSpPr>
        <dsp:cNvPr id="0" name=""/>
        <dsp:cNvSpPr/>
      </dsp:nvSpPr>
      <dsp:spPr>
        <a:xfrm>
          <a:off x="323416" y="2266586"/>
          <a:ext cx="28487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Use of credit or debit</a:t>
          </a:r>
        </a:p>
      </dsp:txBody>
      <dsp:txXfrm>
        <a:off x="323416" y="2266586"/>
        <a:ext cx="2848781" cy="720000"/>
      </dsp:txXfrm>
    </dsp:sp>
    <dsp:sp modelId="{A11E42BC-8956-4302-B14B-31CBB112657F}">
      <dsp:nvSpPr>
        <dsp:cNvPr id="0" name=""/>
        <dsp:cNvSpPr/>
      </dsp:nvSpPr>
      <dsp:spPr>
        <a:xfrm>
          <a:off x="4454150" y="631258"/>
          <a:ext cx="1281951" cy="12819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A7A5B9-B276-4942-AF4B-21BE504B3DEA}">
      <dsp:nvSpPr>
        <dsp:cNvPr id="0" name=""/>
        <dsp:cNvSpPr/>
      </dsp:nvSpPr>
      <dsp:spPr>
        <a:xfrm>
          <a:off x="3670735" y="2266586"/>
          <a:ext cx="28487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No. of transactions</a:t>
          </a:r>
        </a:p>
      </dsp:txBody>
      <dsp:txXfrm>
        <a:off x="3670735" y="2266586"/>
        <a:ext cx="2848781" cy="720000"/>
      </dsp:txXfrm>
    </dsp:sp>
    <dsp:sp modelId="{0BD5FB41-EA55-4428-BE3A-F5E52769E4FB}">
      <dsp:nvSpPr>
        <dsp:cNvPr id="0" name=""/>
        <dsp:cNvSpPr/>
      </dsp:nvSpPr>
      <dsp:spPr>
        <a:xfrm>
          <a:off x="7801468" y="631258"/>
          <a:ext cx="1281951" cy="12819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E785C9-F657-45F9-A7F9-40D689A77FE5}">
      <dsp:nvSpPr>
        <dsp:cNvPr id="0" name=""/>
        <dsp:cNvSpPr/>
      </dsp:nvSpPr>
      <dsp:spPr>
        <a:xfrm>
          <a:off x="7018053" y="2266586"/>
          <a:ext cx="28487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Credit score</a:t>
          </a:r>
        </a:p>
      </dsp:txBody>
      <dsp:txXfrm>
        <a:off x="7018053" y="2266586"/>
        <a:ext cx="2848781"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FC300-B87E-4077-952D-7393C184F22E}">
      <dsp:nvSpPr>
        <dsp:cNvPr id="0" name=""/>
        <dsp:cNvSpPr/>
      </dsp:nvSpPr>
      <dsp:spPr>
        <a:xfrm>
          <a:off x="1585125" y="24183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B99200-7F64-4CC1-B213-DFE9380E5057}">
      <dsp:nvSpPr>
        <dsp:cNvPr id="0" name=""/>
        <dsp:cNvSpPr/>
      </dsp:nvSpPr>
      <dsp:spPr>
        <a:xfrm>
          <a:off x="397125" y="26560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Stock Markets</a:t>
          </a:r>
        </a:p>
      </dsp:txBody>
      <dsp:txXfrm>
        <a:off x="397125" y="2656011"/>
        <a:ext cx="4320000" cy="720000"/>
      </dsp:txXfrm>
    </dsp:sp>
    <dsp:sp modelId="{5C2DA6EC-9CE3-4426-A816-F9D4C68093B7}">
      <dsp:nvSpPr>
        <dsp:cNvPr id="0" name=""/>
        <dsp:cNvSpPr/>
      </dsp:nvSpPr>
      <dsp:spPr>
        <a:xfrm>
          <a:off x="6661126" y="24183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770166-7891-4346-853E-5AF31D069325}">
      <dsp:nvSpPr>
        <dsp:cNvPr id="0" name=""/>
        <dsp:cNvSpPr/>
      </dsp:nvSpPr>
      <dsp:spPr>
        <a:xfrm>
          <a:off x="5473126" y="26560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Business Shares </a:t>
          </a:r>
        </a:p>
      </dsp:txBody>
      <dsp:txXfrm>
        <a:off x="5473126" y="2656011"/>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80.sv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hyperlink" Target="https://www.dataversity.net/brief-history-analytics/" TargetMode="External"/><Relationship Id="rId2" Type="http://schemas.openxmlformats.org/officeDocument/2006/relationships/hyperlink" Target="https://ieeexplore.ieee.org/document/8070723" TargetMode="External"/><Relationship Id="rId1" Type="http://schemas.openxmlformats.org/officeDocument/2006/relationships/slideLayout" Target="../slideLayouts/slideLayout2.xml"/><Relationship Id="rId6" Type="http://schemas.openxmlformats.org/officeDocument/2006/relationships/hyperlink" Target="https://www.digitalvidya.com/blog/data-analytics-applications/" TargetMode="External"/><Relationship Id="rId5" Type="http://schemas.openxmlformats.org/officeDocument/2006/relationships/hyperlink" Target="https://www.flydata.com/blog/a-brief-history-of-data-analysis/" TargetMode="External"/><Relationship Id="rId4" Type="http://schemas.openxmlformats.org/officeDocument/2006/relationships/hyperlink" Target="https://ieeexplore.ieee.org/stamp/stamp.jsp?tp=&amp;arnumber=8698814"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6.svg"/><Relationship Id="rId2" Type="http://schemas.openxmlformats.org/officeDocument/2006/relationships/image" Target="../media/image8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23257" y="965198"/>
            <a:ext cx="6766078" cy="4927601"/>
          </a:xfrm>
        </p:spPr>
        <p:txBody>
          <a:bodyPr anchor="ctr">
            <a:normAutofit fontScale="90000"/>
          </a:bodyPr>
          <a:lstStyle/>
          <a:p>
            <a:pPr>
              <a:lnSpc>
                <a:spcPct val="100000"/>
              </a:lnSpc>
            </a:pPr>
            <a:br>
              <a:rPr lang="en-US" sz="2800" dirty="0"/>
            </a:br>
            <a:r>
              <a:rPr lang="en-US" sz="2800" b="1" dirty="0">
                <a:latin typeface="Times New Roman" panose="02020603050405020304" pitchFamily="18" charset="0"/>
                <a:cs typeface="Times New Roman" panose="02020603050405020304" pitchFamily="18" charset="0"/>
              </a:rPr>
              <a:t>Computing Trend Presentation</a:t>
            </a:r>
            <a:r>
              <a:rPr lang="en-US" sz="2800" dirty="0">
                <a:latin typeface="Times New Roman"/>
                <a:cs typeface="Times New Roman"/>
              </a:rPr>
              <a:t>  For class CS605-741 </a:t>
            </a:r>
            <a:br>
              <a:rPr lang="en-US" sz="2800" dirty="0">
                <a:latin typeface="Times New Roman" panose="02020603050405020304" pitchFamily="18" charset="0"/>
                <a:cs typeface="Times New Roman" panose="02020603050405020304" pitchFamily="18" charset="0"/>
              </a:rPr>
            </a:br>
            <a:r>
              <a:rPr lang="en-US" sz="2800" dirty="0">
                <a:latin typeface="Times New Roman"/>
                <a:cs typeface="Times New Roman"/>
              </a:rPr>
              <a:t>Research Methods 307020</a:t>
            </a:r>
            <a:br>
              <a:rPr lang="en-US" sz="2800" dirty="0">
                <a:latin typeface="Times New Roman" panose="02020603050405020304" pitchFamily="18" charset="0"/>
                <a:cs typeface="Times New Roman" panose="02020603050405020304" pitchFamily="18" charset="0"/>
              </a:rPr>
            </a:br>
            <a:r>
              <a:rPr lang="en-US" sz="2800" dirty="0">
                <a:latin typeface="Times New Roman"/>
                <a:cs typeface="Times New Roman"/>
              </a:rPr>
              <a:t>on</a:t>
            </a:r>
            <a:br>
              <a:rPr lang="en-US" sz="2800" dirty="0">
                <a:latin typeface="Times New Roman" panose="02020603050405020304" pitchFamily="18" charset="0"/>
                <a:cs typeface="Times New Roman" panose="02020603050405020304" pitchFamily="18" charset="0"/>
              </a:rPr>
            </a:br>
            <a:r>
              <a:rPr lang="en-US" sz="2800" b="1" dirty="0">
                <a:latin typeface="Times New Roman"/>
                <a:cs typeface="Times New Roman"/>
              </a:rPr>
              <a:t>Data Analytics </a:t>
            </a:r>
            <a:br>
              <a:rPr lang="en-US" sz="2800" dirty="0">
                <a:latin typeface="Times New Roman" panose="02020603050405020304" pitchFamily="18" charset="0"/>
                <a:cs typeface="Times New Roman" panose="02020603050405020304" pitchFamily="18" charset="0"/>
              </a:rPr>
            </a:br>
            <a:r>
              <a:rPr lang="en-US" sz="2800" dirty="0">
                <a:latin typeface="Times New Roman"/>
                <a:cs typeface="Times New Roman"/>
              </a:rPr>
              <a:t>By</a:t>
            </a:r>
            <a:br>
              <a:rPr lang="en-US" sz="2800" dirty="0">
                <a:latin typeface="Times New Roman" panose="02020603050405020304" pitchFamily="18" charset="0"/>
                <a:cs typeface="Times New Roman" panose="02020603050405020304" pitchFamily="18" charset="0"/>
              </a:rPr>
            </a:br>
            <a:r>
              <a:rPr lang="en-US" sz="2800" b="1" dirty="0">
                <a:latin typeface="Times New Roman"/>
                <a:cs typeface="Times New Roman"/>
              </a:rPr>
              <a:t>Kaveri Hari Charan Yadav</a:t>
            </a:r>
            <a:br>
              <a:rPr lang="en-US" sz="2800" b="1" dirty="0">
                <a:latin typeface="Times New Roman" panose="02020603050405020304" pitchFamily="18" charset="0"/>
                <a:cs typeface="Times New Roman" panose="02020603050405020304" pitchFamily="18" charset="0"/>
              </a:rPr>
            </a:br>
            <a:br>
              <a:rPr lang="en-US" sz="3300" dirty="0"/>
            </a:br>
            <a:br>
              <a:rPr lang="en-US" sz="3300" dirty="0">
                <a:latin typeface="Times New Roman" panose="02020603050405020304" pitchFamily="18" charset="0"/>
                <a:cs typeface="Times New Roman" panose="02020603050405020304" pitchFamily="18" charset="0"/>
              </a:rPr>
            </a:br>
            <a:endParaRPr lang="en-US" sz="3300" dirty="0">
              <a:latin typeface="Times New Roman" panose="02020603050405020304" pitchFamily="18" charset="0"/>
              <a:cs typeface="Times New Roman" panose="02020603050405020304" pitchFamily="18" charset="0"/>
            </a:endParaRPr>
          </a:p>
        </p:txBody>
      </p:sp>
      <p:sp>
        <p:nvSpPr>
          <p:cNvPr id="13" name="Rectangle 7">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454570" y="965199"/>
            <a:ext cx="3093963" cy="4927602"/>
          </a:xfrm>
        </p:spPr>
        <p:txBody>
          <a:bodyPr anchor="ctr">
            <a:normAutofit/>
          </a:bodyPr>
          <a:lstStyle/>
          <a:p>
            <a:pPr algn="l">
              <a:lnSpc>
                <a:spcPct val="100000"/>
              </a:lnSpc>
            </a:pPr>
            <a:r>
              <a:rPr lang="en-US">
                <a:solidFill>
                  <a:srgbClr val="FFFFFF"/>
                </a:solidFill>
                <a:latin typeface="Times New Roman"/>
                <a:cs typeface="Times New Roman"/>
              </a:rPr>
              <a:t>Submitted To</a:t>
            </a:r>
          </a:p>
          <a:p>
            <a:pPr algn="l">
              <a:lnSpc>
                <a:spcPct val="100000"/>
              </a:lnSpc>
            </a:pPr>
            <a:r>
              <a:rPr lang="en-US" b="1">
                <a:solidFill>
                  <a:srgbClr val="FFFFFF"/>
                </a:solidFill>
                <a:latin typeface="Times New Roman"/>
                <a:cs typeface="Times New Roman"/>
              </a:rPr>
              <a:t>Dr. Sumanth Yenduri</a:t>
            </a:r>
          </a:p>
          <a:p>
            <a:pPr algn="l">
              <a:lnSpc>
                <a:spcPct val="100000"/>
              </a:lnSpc>
            </a:pPr>
            <a:r>
              <a:rPr lang="en-US">
                <a:solidFill>
                  <a:srgbClr val="FFFFFF"/>
                </a:solidFill>
                <a:latin typeface="Times New Roman"/>
                <a:cs typeface="Times New Roman"/>
              </a:rPr>
              <a:t>Department of Computer Science</a:t>
            </a:r>
            <a:endParaRPr lang="en-US" b="1">
              <a:solidFill>
                <a:srgbClr val="FFFFFF"/>
              </a:solidFill>
              <a:latin typeface="Times New Roman"/>
              <a:cs typeface="Times New Roman"/>
            </a:endParaRPr>
          </a:p>
          <a:p>
            <a:pPr algn="l">
              <a:lnSpc>
                <a:spcPct val="100000"/>
              </a:lnSpc>
            </a:pPr>
            <a:r>
              <a:rPr lang="en-US">
                <a:solidFill>
                  <a:srgbClr val="FFFFFF"/>
                </a:solidFill>
                <a:latin typeface="Times New Roman"/>
                <a:cs typeface="Times New Roman"/>
              </a:rPr>
              <a:t>Southeast Missouri State University</a:t>
            </a:r>
            <a:endParaRPr lang="en-US" b="1">
              <a:solidFill>
                <a:srgbClr val="FFFFFF"/>
              </a:solidFill>
              <a:latin typeface="Times New Roman"/>
              <a:cs typeface="Times New Roman"/>
            </a:endParaRPr>
          </a:p>
          <a:p>
            <a:pPr algn="l">
              <a:lnSpc>
                <a:spcPct val="100000"/>
              </a:lnSpc>
            </a:pPr>
            <a:r>
              <a:rPr lang="en-US">
                <a:solidFill>
                  <a:srgbClr val="FFFFFF"/>
                </a:solidFill>
                <a:latin typeface="Times New Roman"/>
                <a:cs typeface="Times New Roman"/>
              </a:rPr>
              <a:t>Cape Girardeau, Missouri 63701</a:t>
            </a:r>
          </a:p>
          <a:p>
            <a:pPr algn="l">
              <a:lnSpc>
                <a:spcPct val="100000"/>
              </a:lnSpc>
            </a:pPr>
            <a:r>
              <a:rPr lang="en-US">
                <a:solidFill>
                  <a:srgbClr val="FFFFFF"/>
                </a:solidFill>
                <a:latin typeface="Times New Roman"/>
                <a:cs typeface="Times New Roman"/>
              </a:rPr>
              <a:t>May 2019</a:t>
            </a:r>
          </a:p>
          <a:p>
            <a:pPr algn="l"/>
            <a:endParaRPr lang="en-US" sz="2000">
              <a:solidFill>
                <a:srgbClr val="FFFFFF"/>
              </a:solidFill>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3EDED8-4A47-4DC9-A389-C57781A0764A}"/>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u="sng">
                <a:solidFill>
                  <a:schemeClr val="bg1"/>
                </a:solidFill>
                <a:latin typeface="Times New Roman" panose="02020603050405020304" pitchFamily="18" charset="0"/>
                <a:cs typeface="Times New Roman" panose="02020603050405020304" pitchFamily="18" charset="0"/>
              </a:rPr>
              <a:t>Motivation </a:t>
            </a:r>
            <a:br>
              <a:rPr lang="en-US" sz="2800">
                <a:solidFill>
                  <a:schemeClr val="bg1"/>
                </a:solidFill>
                <a:latin typeface="Times New Roman" panose="02020603050405020304" pitchFamily="18" charset="0"/>
                <a:cs typeface="Times New Roman" panose="02020603050405020304" pitchFamily="18" charset="0"/>
              </a:rPr>
            </a:br>
            <a:endParaRPr lang="en-US" sz="2800">
              <a:solidFill>
                <a:schemeClr val="bg1"/>
              </a:solidFill>
            </a:endParaRPr>
          </a:p>
        </p:txBody>
      </p:sp>
      <p:pic>
        <p:nvPicPr>
          <p:cNvPr id="4" name="Picture 3">
            <a:extLst>
              <a:ext uri="{FF2B5EF4-FFF2-40B4-BE49-F238E27FC236}">
                <a16:creationId xmlns:a16="http://schemas.microsoft.com/office/drawing/2014/main" id="{44939F26-EC39-46AF-8906-862F69BF6EFE}"/>
              </a:ext>
            </a:extLst>
          </p:cNvPr>
          <p:cNvPicPr>
            <a:picLocks noChangeAspect="1"/>
          </p:cNvPicPr>
          <p:nvPr/>
        </p:nvPicPr>
        <p:blipFill>
          <a:blip r:embed="rId2"/>
          <a:stretch>
            <a:fillRect/>
          </a:stretch>
        </p:blipFill>
        <p:spPr>
          <a:xfrm>
            <a:off x="6015609" y="643467"/>
            <a:ext cx="4815076" cy="5410199"/>
          </a:xfrm>
          <a:prstGeom prst="rect">
            <a:avLst/>
          </a:prstGeom>
        </p:spPr>
      </p:pic>
      <p:graphicFrame>
        <p:nvGraphicFramePr>
          <p:cNvPr id="5" name="Content Placeholder 2">
            <a:extLst>
              <a:ext uri="{FF2B5EF4-FFF2-40B4-BE49-F238E27FC236}">
                <a16:creationId xmlns:a16="http://schemas.microsoft.com/office/drawing/2014/main" id="{552E5000-6017-49BD-81C4-698AD01714E3}"/>
              </a:ext>
            </a:extLst>
          </p:cNvPr>
          <p:cNvGraphicFramePr>
            <a:graphicFrameLocks noGrp="1"/>
          </p:cNvGraphicFramePr>
          <p:nvPr>
            <p:ph idx="1"/>
            <p:extLst>
              <p:ext uri="{D42A27DB-BD31-4B8C-83A1-F6EECF244321}">
                <p14:modId xmlns:p14="http://schemas.microsoft.com/office/powerpoint/2010/main" val="1920521461"/>
              </p:ext>
            </p:extLst>
          </p:nvPr>
        </p:nvGraphicFramePr>
        <p:xfrm>
          <a:off x="643468" y="2638044"/>
          <a:ext cx="3363974" cy="3415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5300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DD17A-BAA3-4499-B0FE-17103F88D8C0}"/>
              </a:ext>
            </a:extLst>
          </p:cNvPr>
          <p:cNvSpPr>
            <a:spLocks noGrp="1"/>
          </p:cNvSpPr>
          <p:nvPr>
            <p:ph type="title"/>
          </p:nvPr>
        </p:nvSpPr>
        <p:spPr>
          <a:xfrm>
            <a:off x="1136428" y="627564"/>
            <a:ext cx="7474172" cy="1325563"/>
          </a:xfrm>
        </p:spPr>
        <p:txBody>
          <a:bodyPr>
            <a:normAutofit/>
          </a:bodyPr>
          <a:lstStyle/>
          <a:p>
            <a:r>
              <a:rPr lang="en-US" u="sng">
                <a:latin typeface="Times New Roman" panose="02020603050405020304" pitchFamily="18" charset="0"/>
                <a:cs typeface="Times New Roman" panose="02020603050405020304" pitchFamily="18" charset="0"/>
              </a:rPr>
              <a:t>Applications</a:t>
            </a:r>
            <a:br>
              <a:rPr lang="en-US">
                <a:latin typeface="Times New Roman" panose="02020603050405020304" pitchFamily="18" charset="0"/>
                <a:cs typeface="Times New Roman" panose="02020603050405020304" pitchFamily="18" charset="0"/>
              </a:rPr>
            </a:br>
            <a:endParaRPr lang="en-US"/>
          </a:p>
        </p:txBody>
      </p:sp>
      <p:sp>
        <p:nvSpPr>
          <p:cNvPr id="15" name="Content Placeholder 2">
            <a:extLst>
              <a:ext uri="{FF2B5EF4-FFF2-40B4-BE49-F238E27FC236}">
                <a16:creationId xmlns:a16="http://schemas.microsoft.com/office/drawing/2014/main" id="{08066745-40C2-44AD-B4ED-E8A4D0F749A9}"/>
              </a:ext>
            </a:extLst>
          </p:cNvPr>
          <p:cNvSpPr>
            <a:spLocks noGrp="1"/>
          </p:cNvSpPr>
          <p:nvPr>
            <p:ph idx="1"/>
          </p:nvPr>
        </p:nvSpPr>
        <p:spPr>
          <a:xfrm>
            <a:off x="1104478" y="1627933"/>
            <a:ext cx="6467867" cy="3450613"/>
          </a:xfrm>
        </p:spPr>
        <p:txBody>
          <a:bodyPr anchor="ctr">
            <a:normAutofit/>
          </a:bodyPr>
          <a:lstStyle/>
          <a:p>
            <a:r>
              <a:rPr lang="en-US" sz="2400">
                <a:latin typeface="Times New Roman" panose="02020603050405020304" pitchFamily="18" charset="0"/>
                <a:cs typeface="Times New Roman" panose="02020603050405020304" pitchFamily="18" charset="0"/>
              </a:rPr>
              <a:t>Transportation </a:t>
            </a:r>
          </a:p>
          <a:p>
            <a:r>
              <a:rPr lang="en-US" sz="2400">
                <a:latin typeface="Times New Roman" panose="02020603050405020304" pitchFamily="18" charset="0"/>
                <a:cs typeface="Times New Roman" panose="02020603050405020304" pitchFamily="18" charset="0"/>
              </a:rPr>
              <a:t> Healthcare</a:t>
            </a:r>
          </a:p>
          <a:p>
            <a:r>
              <a:rPr lang="en-US" sz="2400">
                <a:latin typeface="Times New Roman" panose="02020603050405020304" pitchFamily="18" charset="0"/>
                <a:cs typeface="Times New Roman" panose="02020603050405020304" pitchFamily="18" charset="0"/>
              </a:rPr>
              <a:t>Weather</a:t>
            </a:r>
          </a:p>
          <a:p>
            <a:r>
              <a:rPr lang="en-US" sz="2400">
                <a:latin typeface="Times New Roman" panose="02020603050405020304" pitchFamily="18" charset="0"/>
                <a:cs typeface="Times New Roman" panose="02020603050405020304" pitchFamily="18" charset="0"/>
              </a:rPr>
              <a:t>E- commerce</a:t>
            </a:r>
          </a:p>
          <a:p>
            <a:r>
              <a:rPr lang="en-US" sz="2400">
                <a:latin typeface="Times New Roman" panose="02020603050405020304" pitchFamily="18" charset="0"/>
                <a:cs typeface="Times New Roman" panose="02020603050405020304" pitchFamily="18" charset="0"/>
              </a:rPr>
              <a:t>Banking</a:t>
            </a:r>
          </a:p>
          <a:p>
            <a:r>
              <a:rPr lang="en-US" sz="2400">
                <a:latin typeface="Times New Roman" panose="02020603050405020304" pitchFamily="18" charset="0"/>
                <a:cs typeface="Times New Roman" panose="02020603050405020304" pitchFamily="18" charset="0"/>
              </a:rPr>
              <a:t>Finance</a:t>
            </a:r>
          </a:p>
          <a:p>
            <a:r>
              <a:rPr lang="en-US" sz="2400">
                <a:latin typeface="Times New Roman" panose="02020603050405020304" pitchFamily="18" charset="0"/>
                <a:cs typeface="Times New Roman" panose="02020603050405020304" pitchFamily="18" charset="0"/>
              </a:rPr>
              <a:t>sports </a:t>
            </a:r>
          </a:p>
          <a:p>
            <a:endParaRPr lang="en-US" sz="2400" b="1"/>
          </a:p>
        </p:txBody>
      </p:sp>
      <p:sp>
        <p:nvSpPr>
          <p:cNvPr id="16"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oney">
            <a:extLst>
              <a:ext uri="{FF2B5EF4-FFF2-40B4-BE49-F238E27FC236}">
                <a16:creationId xmlns:a16="http://schemas.microsoft.com/office/drawing/2014/main" id="{44F32AB9-C7EF-4340-BEB6-B167D2A9B4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319006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98D0-EBFF-49F3-A2DE-92243E6B414C}"/>
              </a:ext>
            </a:extLst>
          </p:cNvPr>
          <p:cNvSpPr>
            <a:spLocks noGrp="1"/>
          </p:cNvSpPr>
          <p:nvPr>
            <p:ph type="title"/>
          </p:nvPr>
        </p:nvSpPr>
        <p:spPr>
          <a:xfrm>
            <a:off x="870204" y="606564"/>
            <a:ext cx="10451592" cy="1325563"/>
          </a:xfrm>
        </p:spPr>
        <p:txBody>
          <a:bodyPr anchor="ctr">
            <a:normAutofit/>
          </a:bodyPr>
          <a:lstStyle/>
          <a:p>
            <a:r>
              <a:rPr lang="en-US" sz="2800" b="1">
                <a:latin typeface="Times New Roman" panose="02020603050405020304" pitchFamily="18" charset="0"/>
                <a:cs typeface="Times New Roman" panose="02020603050405020304" pitchFamily="18" charset="0"/>
              </a:rPr>
              <a:t>Transportation</a:t>
            </a:r>
            <a:endParaRPr lang="en-US" sz="280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04E64CB-C397-47AB-A4F5-A4C1124CA649}"/>
              </a:ext>
            </a:extLst>
          </p:cNvPr>
          <p:cNvGraphicFramePr>
            <a:graphicFrameLocks noGrp="1"/>
          </p:cNvGraphicFramePr>
          <p:nvPr>
            <p:ph idx="1"/>
            <p:extLst>
              <p:ext uri="{D42A27DB-BD31-4B8C-83A1-F6EECF244321}">
                <p14:modId xmlns:p14="http://schemas.microsoft.com/office/powerpoint/2010/main" val="2500910456"/>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801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A703B-72C8-4575-9828-02E8A386D6BF}"/>
              </a:ext>
            </a:extLst>
          </p:cNvPr>
          <p:cNvSpPr>
            <a:spLocks noGrp="1"/>
          </p:cNvSpPr>
          <p:nvPr>
            <p:ph type="title"/>
          </p:nvPr>
        </p:nvSpPr>
        <p:spPr>
          <a:xfrm>
            <a:off x="870204" y="606564"/>
            <a:ext cx="10451592" cy="1325563"/>
          </a:xfrm>
        </p:spPr>
        <p:txBody>
          <a:bodyPr anchor="ctr">
            <a:normAutofit/>
          </a:bodyPr>
          <a:lstStyle/>
          <a:p>
            <a:r>
              <a:rPr lang="en-US" sz="2800" b="1">
                <a:latin typeface="Times New Roman" panose="02020603050405020304" pitchFamily="18" charset="0"/>
                <a:cs typeface="Times New Roman" panose="02020603050405020304" pitchFamily="18" charset="0"/>
              </a:rPr>
              <a:t> Healthcare</a:t>
            </a:r>
            <a:br>
              <a:rPr lang="en-US" b="1"/>
            </a:br>
            <a:endParaRPr lang="en-US"/>
          </a:p>
        </p:txBody>
      </p:sp>
      <p:sp>
        <p:nvSpPr>
          <p:cNvPr id="15"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Content Placeholder 2">
            <a:extLst>
              <a:ext uri="{FF2B5EF4-FFF2-40B4-BE49-F238E27FC236}">
                <a16:creationId xmlns:a16="http://schemas.microsoft.com/office/drawing/2014/main" id="{7AFE61B2-D8B2-483F-AA70-DFB8E887B8E8}"/>
              </a:ext>
            </a:extLst>
          </p:cNvPr>
          <p:cNvGraphicFramePr>
            <a:graphicFrameLocks noGrp="1"/>
          </p:cNvGraphicFramePr>
          <p:nvPr>
            <p:ph idx="1"/>
            <p:extLst>
              <p:ext uri="{D42A27DB-BD31-4B8C-83A1-F6EECF244321}">
                <p14:modId xmlns:p14="http://schemas.microsoft.com/office/powerpoint/2010/main" val="2713639675"/>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7102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EC01-1C1A-431E-B2BD-57288A5956A0}"/>
              </a:ext>
            </a:extLst>
          </p:cNvPr>
          <p:cNvSpPr>
            <a:spLocks noGrp="1"/>
          </p:cNvSpPr>
          <p:nvPr>
            <p:ph type="title"/>
          </p:nvPr>
        </p:nvSpPr>
        <p:spPr>
          <a:xfrm>
            <a:off x="870204" y="606564"/>
            <a:ext cx="10451592" cy="1325563"/>
          </a:xfrm>
        </p:spPr>
        <p:txBody>
          <a:bodyPr anchor="ctr">
            <a:normAutofit/>
          </a:bodyPr>
          <a:lstStyle/>
          <a:p>
            <a:r>
              <a:rPr lang="en-US" sz="2800" b="1">
                <a:latin typeface="Times New Roman" panose="02020603050405020304" pitchFamily="18" charset="0"/>
                <a:cs typeface="Times New Roman" panose="02020603050405020304" pitchFamily="18" charset="0"/>
              </a:rPr>
              <a:t>Weather</a:t>
            </a:r>
            <a:endParaRPr lang="en-US"/>
          </a:p>
        </p:txBody>
      </p:sp>
      <p:sp>
        <p:nvSpPr>
          <p:cNvPr id="6"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24540463-E94D-47CA-BE78-71C9043B729A}"/>
              </a:ext>
            </a:extLst>
          </p:cNvPr>
          <p:cNvGraphicFramePr>
            <a:graphicFrameLocks noGrp="1"/>
          </p:cNvGraphicFramePr>
          <p:nvPr>
            <p:ph idx="1"/>
            <p:extLst>
              <p:ext uri="{D42A27DB-BD31-4B8C-83A1-F6EECF244321}">
                <p14:modId xmlns:p14="http://schemas.microsoft.com/office/powerpoint/2010/main" val="1669367034"/>
              </p:ext>
            </p:extLst>
          </p:nvPr>
        </p:nvGraphicFramePr>
        <p:xfrm>
          <a:off x="1000874" y="2364608"/>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1100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F4BC-DBCD-4854-ACFE-10C9E0B56E42}"/>
              </a:ext>
            </a:extLst>
          </p:cNvPr>
          <p:cNvSpPr>
            <a:spLocks noGrp="1"/>
          </p:cNvSpPr>
          <p:nvPr>
            <p:ph type="title"/>
          </p:nvPr>
        </p:nvSpPr>
        <p:spPr>
          <a:xfrm>
            <a:off x="870204" y="606564"/>
            <a:ext cx="10451592" cy="1325563"/>
          </a:xfrm>
        </p:spPr>
        <p:txBody>
          <a:bodyPr anchor="ctr">
            <a:normAutofit/>
          </a:bodyPr>
          <a:lstStyle/>
          <a:p>
            <a:r>
              <a:rPr lang="en-US" sz="2800" b="1">
                <a:latin typeface="Times New Roman" panose="02020603050405020304" pitchFamily="18" charset="0"/>
                <a:cs typeface="Times New Roman" panose="02020603050405020304" pitchFamily="18" charset="0"/>
              </a:rPr>
              <a:t>E- commerce</a:t>
            </a:r>
            <a:br>
              <a:rPr lang="en-US" b="1"/>
            </a:br>
            <a:endParaRPr lang="en-US"/>
          </a:p>
        </p:txBody>
      </p:sp>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2">
            <a:extLst>
              <a:ext uri="{FF2B5EF4-FFF2-40B4-BE49-F238E27FC236}">
                <a16:creationId xmlns:a16="http://schemas.microsoft.com/office/drawing/2014/main" id="{422066C1-4FF1-4FEC-98FE-58D2380A64A5}"/>
              </a:ext>
            </a:extLst>
          </p:cNvPr>
          <p:cNvGraphicFramePr>
            <a:graphicFrameLocks noGrp="1"/>
          </p:cNvGraphicFramePr>
          <p:nvPr>
            <p:ph idx="1"/>
            <p:extLst>
              <p:ext uri="{D42A27DB-BD31-4B8C-83A1-F6EECF244321}">
                <p14:modId xmlns:p14="http://schemas.microsoft.com/office/powerpoint/2010/main" val="1035089236"/>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1978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1FE1-5F4B-4179-89F3-AFC2D0581451}"/>
              </a:ext>
            </a:extLst>
          </p:cNvPr>
          <p:cNvSpPr>
            <a:spLocks noGrp="1"/>
          </p:cNvSpPr>
          <p:nvPr>
            <p:ph type="title"/>
          </p:nvPr>
        </p:nvSpPr>
        <p:spPr>
          <a:xfrm>
            <a:off x="870204" y="606564"/>
            <a:ext cx="10451592" cy="1325563"/>
          </a:xfrm>
        </p:spPr>
        <p:txBody>
          <a:bodyPr anchor="ctr">
            <a:normAutofit/>
          </a:bodyPr>
          <a:lstStyle/>
          <a:p>
            <a:r>
              <a:rPr lang="en-US" sz="2800" b="1">
                <a:latin typeface="Times New Roman" panose="02020603050405020304" pitchFamily="18" charset="0"/>
                <a:cs typeface="Times New Roman" panose="02020603050405020304" pitchFamily="18" charset="0"/>
              </a:rPr>
              <a:t>Banking</a:t>
            </a:r>
            <a:r>
              <a:rPr lang="en-US" sz="2800">
                <a:latin typeface="Times New Roman" panose="02020603050405020304" pitchFamily="18" charset="0"/>
                <a:cs typeface="Times New Roman" panose="02020603050405020304" pitchFamily="18" charset="0"/>
              </a:rPr>
              <a:t> </a:t>
            </a:r>
          </a:p>
        </p:txBody>
      </p:sp>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6F60252-879C-4A5D-95BD-9570018C8AA1}"/>
              </a:ext>
            </a:extLst>
          </p:cNvPr>
          <p:cNvGraphicFramePr>
            <a:graphicFrameLocks noGrp="1"/>
          </p:cNvGraphicFramePr>
          <p:nvPr>
            <p:ph idx="1"/>
            <p:extLst>
              <p:ext uri="{D42A27DB-BD31-4B8C-83A1-F6EECF244321}">
                <p14:modId xmlns:p14="http://schemas.microsoft.com/office/powerpoint/2010/main" val="2615625201"/>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9092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F180-38DC-48AE-8AD9-6BEE4C9AEA45}"/>
              </a:ext>
            </a:extLst>
          </p:cNvPr>
          <p:cNvSpPr>
            <a:spLocks noGrp="1"/>
          </p:cNvSpPr>
          <p:nvPr>
            <p:ph type="title"/>
          </p:nvPr>
        </p:nvSpPr>
        <p:spPr>
          <a:xfrm>
            <a:off x="870204" y="606564"/>
            <a:ext cx="10451592" cy="1325563"/>
          </a:xfrm>
        </p:spPr>
        <p:txBody>
          <a:bodyPr anchor="ctr">
            <a:normAutofit/>
          </a:bodyPr>
          <a:lstStyle/>
          <a:p>
            <a:r>
              <a:rPr lang="en-US" sz="2800" b="1">
                <a:latin typeface="Times New Roman" panose="02020603050405020304" pitchFamily="18" charset="0"/>
                <a:cs typeface="Times New Roman" panose="02020603050405020304" pitchFamily="18" charset="0"/>
              </a:rPr>
              <a:t>Finance</a:t>
            </a:r>
          </a:p>
        </p:txBody>
      </p:sp>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BE7C081B-A52A-451B-AD96-E5D90AC6B640}"/>
              </a:ext>
            </a:extLst>
          </p:cNvPr>
          <p:cNvGraphicFramePr>
            <a:graphicFrameLocks noGrp="1"/>
          </p:cNvGraphicFramePr>
          <p:nvPr>
            <p:ph idx="1"/>
            <p:extLst>
              <p:ext uri="{D42A27DB-BD31-4B8C-83A1-F6EECF244321}">
                <p14:modId xmlns:p14="http://schemas.microsoft.com/office/powerpoint/2010/main" val="167678344"/>
              </p:ext>
            </p:extLst>
          </p:nvPr>
        </p:nvGraphicFramePr>
        <p:xfrm>
          <a:off x="1000874" y="2367635"/>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4535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F6D9-04CE-499F-9EC2-914C2772EB37}"/>
              </a:ext>
            </a:extLst>
          </p:cNvPr>
          <p:cNvSpPr>
            <a:spLocks noGrp="1"/>
          </p:cNvSpPr>
          <p:nvPr>
            <p:ph type="title"/>
          </p:nvPr>
        </p:nvSpPr>
        <p:spPr>
          <a:xfrm>
            <a:off x="870204" y="606564"/>
            <a:ext cx="10451592" cy="1325563"/>
          </a:xfrm>
        </p:spPr>
        <p:txBody>
          <a:bodyPr anchor="ctr">
            <a:normAutofit/>
          </a:bodyPr>
          <a:lstStyle/>
          <a:p>
            <a:r>
              <a:rPr lang="en-US" sz="2800" b="1">
                <a:latin typeface="Times New Roman" panose="02020603050405020304" pitchFamily="18" charset="0"/>
                <a:cs typeface="Times New Roman" panose="02020603050405020304" pitchFamily="18" charset="0"/>
              </a:rPr>
              <a:t>Sports</a:t>
            </a:r>
          </a:p>
        </p:txBody>
      </p:sp>
      <p:sp>
        <p:nvSpPr>
          <p:cNvPr id="14" name="Rectangle 13">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9" name="Content Placeholder 2">
            <a:extLst>
              <a:ext uri="{FF2B5EF4-FFF2-40B4-BE49-F238E27FC236}">
                <a16:creationId xmlns:a16="http://schemas.microsoft.com/office/drawing/2014/main" id="{A7CEFF28-F695-4CAB-BB7B-822B035F820C}"/>
              </a:ext>
            </a:extLst>
          </p:cNvPr>
          <p:cNvGraphicFramePr>
            <a:graphicFrameLocks noGrp="1"/>
          </p:cNvGraphicFramePr>
          <p:nvPr>
            <p:ph idx="1"/>
            <p:extLst>
              <p:ext uri="{D42A27DB-BD31-4B8C-83A1-F6EECF244321}">
                <p14:modId xmlns:p14="http://schemas.microsoft.com/office/powerpoint/2010/main" val="3948828494"/>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1269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31BED6-0800-47F5-8C3D-EDCACC28AB96}"/>
              </a:ext>
            </a:extLst>
          </p:cNvPr>
          <p:cNvSpPr>
            <a:spLocks noGrp="1"/>
          </p:cNvSpPr>
          <p:nvPr>
            <p:ph type="title"/>
          </p:nvPr>
        </p:nvSpPr>
        <p:spPr>
          <a:xfrm>
            <a:off x="838200" y="963877"/>
            <a:ext cx="3494362" cy="4930246"/>
          </a:xfrm>
        </p:spPr>
        <p:txBody>
          <a:bodyPr>
            <a:normAutofit/>
          </a:bodyPr>
          <a:lstStyle/>
          <a:p>
            <a:pPr algn="r"/>
            <a:r>
              <a:rPr lang="en-US" b="1" u="sng">
                <a:solidFill>
                  <a:schemeClr val="accent1"/>
                </a:solidFill>
                <a:latin typeface="Times New Roman" panose="02020603050405020304" pitchFamily="18" charset="0"/>
                <a:cs typeface="Times New Roman" panose="02020603050405020304" pitchFamily="18" charset="0"/>
              </a:rPr>
              <a:t>Future Growth</a:t>
            </a:r>
            <a:br>
              <a:rPr lang="en-US">
                <a:solidFill>
                  <a:schemeClr val="accent1"/>
                </a:solidFill>
                <a:latin typeface="Times New Roman" panose="02020603050405020304" pitchFamily="18" charset="0"/>
                <a:cs typeface="Times New Roman" panose="02020603050405020304" pitchFamily="18" charset="0"/>
              </a:rPr>
            </a:b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8D0BB88-D2AD-4BB9-9B92-5EB0625104FE}"/>
              </a:ext>
            </a:extLst>
          </p:cNvPr>
          <p:cNvSpPr>
            <a:spLocks noGrp="1"/>
          </p:cNvSpPr>
          <p:nvPr>
            <p:ph idx="1"/>
          </p:nvPr>
        </p:nvSpPr>
        <p:spPr>
          <a:xfrm>
            <a:off x="4976031" y="963877"/>
            <a:ext cx="6377769" cy="4930246"/>
          </a:xfrm>
        </p:spPr>
        <p:txBody>
          <a:bodyPr anchor="ctr">
            <a:normAutofit/>
          </a:bodyPr>
          <a:lstStyle/>
          <a:p>
            <a:r>
              <a:rPr lang="en-US" sz="2400">
                <a:latin typeface="Times New Roman" panose="02020603050405020304" pitchFamily="18" charset="0"/>
                <a:cs typeface="Times New Roman" panose="02020603050405020304" pitchFamily="18" charset="0"/>
              </a:rPr>
              <a:t>As advancements in the field of data analytics are being made, the process is getting automated. </a:t>
            </a:r>
          </a:p>
          <a:p>
            <a:r>
              <a:rPr lang="en-US" sz="2400">
                <a:latin typeface="Times New Roman" panose="02020603050405020304" pitchFamily="18" charset="0"/>
                <a:cs typeface="Times New Roman" panose="02020603050405020304" pitchFamily="18" charset="0"/>
              </a:rPr>
              <a:t>Machines are analyzing big chunks of data in an automated process. With more and more smart machines entering our daily lives, more and more data is getting created every hour.</a:t>
            </a:r>
          </a:p>
          <a:p>
            <a:r>
              <a:rPr lang="en-US" sz="2400">
                <a:latin typeface="Times New Roman" panose="02020603050405020304" pitchFamily="18" charset="0"/>
                <a:cs typeface="Times New Roman" panose="02020603050405020304" pitchFamily="18" charset="0"/>
              </a:rPr>
              <a:t> All this data can be used and analyzed for understanding customer behavior or predicting future trends. With the help of machines, data analysts are finding it possible to make sense of the data in a quicker and easier way.</a:t>
            </a:r>
          </a:p>
        </p:txBody>
      </p:sp>
    </p:spTree>
    <p:extLst>
      <p:ext uri="{BB962C8B-B14F-4D97-AF65-F5344CB8AC3E}">
        <p14:creationId xmlns:p14="http://schemas.microsoft.com/office/powerpoint/2010/main" val="368714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0B2B6-56BE-44A0-AE9A-9D82AFCAA47A}"/>
              </a:ext>
            </a:extLst>
          </p:cNvPr>
          <p:cNvSpPr>
            <a:spLocks noGrp="1"/>
          </p:cNvSpPr>
          <p:nvPr>
            <p:ph type="title"/>
          </p:nvPr>
        </p:nvSpPr>
        <p:spPr>
          <a:xfrm>
            <a:off x="870204" y="606564"/>
            <a:ext cx="10451592" cy="1325563"/>
          </a:xfrm>
        </p:spPr>
        <p:txBody>
          <a:bodyPr anchor="ctr">
            <a:normAutofit/>
          </a:bodyPr>
          <a:lstStyle/>
          <a:p>
            <a:r>
              <a:rPr lang="en-US" b="1" u="sng">
                <a:latin typeface="Times New Roman" panose="02020603050405020304" pitchFamily="18" charset="0"/>
                <a:cs typeface="Times New Roman" panose="02020603050405020304" pitchFamily="18" charset="0"/>
              </a:rPr>
              <a:t>Contents </a:t>
            </a:r>
          </a:p>
        </p:txBody>
      </p:sp>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A0D5401-160E-4D7C-9966-B8C5CE018BB4}"/>
              </a:ext>
            </a:extLst>
          </p:cNvPr>
          <p:cNvGraphicFramePr>
            <a:graphicFrameLocks noGrp="1"/>
          </p:cNvGraphicFramePr>
          <p:nvPr>
            <p:ph idx="1"/>
            <p:extLst>
              <p:ext uri="{D42A27DB-BD31-4B8C-83A1-F6EECF244321}">
                <p14:modId xmlns:p14="http://schemas.microsoft.com/office/powerpoint/2010/main" val="3965561196"/>
              </p:ext>
            </p:extLst>
          </p:nvPr>
        </p:nvGraphicFramePr>
        <p:xfrm>
          <a:off x="1000874" y="2418048"/>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1199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B21A-B065-4E0C-9CB7-3D354E0FF876}"/>
              </a:ext>
            </a:extLst>
          </p:cNvPr>
          <p:cNvSpPr>
            <a:spLocks noGrp="1"/>
          </p:cNvSpPr>
          <p:nvPr>
            <p:ph type="title"/>
          </p:nvPr>
        </p:nvSpPr>
        <p:spPr>
          <a:xfrm>
            <a:off x="1136428" y="627564"/>
            <a:ext cx="7474172" cy="1325563"/>
          </a:xfrm>
        </p:spPr>
        <p:txBody>
          <a:bodyPr vert="horz" lIns="91440" tIns="45720" rIns="91440" bIns="45720" rtlCol="0">
            <a:normAutofit/>
          </a:bodyPr>
          <a:lstStyle/>
          <a:p>
            <a:r>
              <a:rPr lang="en-US" sz="2800" b="1" u="sng" kern="1200">
                <a:latin typeface="Times New Roman" panose="02020603050405020304" pitchFamily="18" charset="0"/>
                <a:cs typeface="Times New Roman" panose="02020603050405020304" pitchFamily="18" charset="0"/>
              </a:rPr>
              <a:t>Your Overall Assessment</a:t>
            </a:r>
            <a:br>
              <a:rPr lang="en-US" kern="1200">
                <a:latin typeface="+mj-lt"/>
                <a:ea typeface="+mj-ea"/>
                <a:cs typeface="+mj-cs"/>
              </a:rPr>
            </a:br>
            <a:endParaRPr lang="en-US" kern="1200">
              <a:latin typeface="+mj-lt"/>
              <a:ea typeface="+mj-ea"/>
              <a:cs typeface="+mj-cs"/>
            </a:endParaRPr>
          </a:p>
        </p:txBody>
      </p:sp>
      <p:sp>
        <p:nvSpPr>
          <p:cNvPr id="3" name="Content Placeholder 2">
            <a:extLst>
              <a:ext uri="{FF2B5EF4-FFF2-40B4-BE49-F238E27FC236}">
                <a16:creationId xmlns:a16="http://schemas.microsoft.com/office/drawing/2014/main" id="{0B4D7079-FA16-4F2E-98FF-3C960E0BBBCE}"/>
              </a:ext>
            </a:extLst>
          </p:cNvPr>
          <p:cNvSpPr>
            <a:spLocks noGrp="1"/>
          </p:cNvSpPr>
          <p:nvPr>
            <p:ph idx="1"/>
          </p:nvPr>
        </p:nvSpPr>
        <p:spPr>
          <a:xfrm>
            <a:off x="1136428" y="1703692"/>
            <a:ext cx="6467867" cy="3450613"/>
          </a:xfrm>
        </p:spPr>
        <p:txBody>
          <a:bodyPr vert="horz" lIns="91440" tIns="45720" rIns="91440" bIns="45720" rtlCol="0" anchor="ctr">
            <a:normAutofit/>
          </a:bodyPr>
          <a:lstStyle/>
          <a:p>
            <a:pPr marL="0" indent="0">
              <a:buNone/>
            </a:pPr>
            <a:r>
              <a:rPr lang="en-US" sz="2400" kern="1200">
                <a:latin typeface="Times New Roman" panose="02020603050405020304" pitchFamily="18" charset="0"/>
                <a:cs typeface="Times New Roman" panose="02020603050405020304" pitchFamily="18" charset="0"/>
              </a:rPr>
              <a:t>Data Analytics is leveraging the data in order to help organization growth.</a:t>
            </a:r>
          </a:p>
        </p:txBody>
      </p:sp>
      <p:sp>
        <p:nvSpPr>
          <p:cNvPr id="23" name="Rectangle 2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FabricReportLibrary">
            <a:extLst>
              <a:ext uri="{FF2B5EF4-FFF2-40B4-BE49-F238E27FC236}">
                <a16:creationId xmlns:a16="http://schemas.microsoft.com/office/drawing/2014/main" id="{83243141-713E-43E7-9B05-B7BEBF3941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728541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41F9C2-84BE-4947-BF90-98689F2FDB7C}"/>
              </a:ext>
            </a:extLst>
          </p:cNvPr>
          <p:cNvSpPr>
            <a:spLocks noGrp="1"/>
          </p:cNvSpPr>
          <p:nvPr>
            <p:ph type="title"/>
          </p:nvPr>
        </p:nvSpPr>
        <p:spPr>
          <a:xfrm>
            <a:off x="863029" y="1012004"/>
            <a:ext cx="3416158" cy="4795408"/>
          </a:xfrm>
        </p:spPr>
        <p:txBody>
          <a:bodyPr>
            <a:normAutofit/>
          </a:bodyPr>
          <a:lstStyle/>
          <a:p>
            <a:r>
              <a:rPr lang="en-US" u="sng">
                <a:solidFill>
                  <a:srgbClr val="FFFFFF"/>
                </a:solidFill>
                <a:latin typeface="Times New Roman" panose="02020603050405020304" pitchFamily="18" charset="0"/>
                <a:cs typeface="Times New Roman" panose="02020603050405020304" pitchFamily="18" charset="0"/>
              </a:rPr>
              <a:t>Conclusion</a:t>
            </a:r>
            <a:br>
              <a:rPr lang="en-US">
                <a:solidFill>
                  <a:srgbClr val="FFFFFF"/>
                </a:solidFill>
                <a:latin typeface="Times New Roman" panose="02020603050405020304" pitchFamily="18" charset="0"/>
                <a:cs typeface="Times New Roman" panose="02020603050405020304" pitchFamily="18" charset="0"/>
              </a:rPr>
            </a:br>
            <a:endParaRPr lang="en-US">
              <a:solidFill>
                <a:srgbClr val="FFFFFF"/>
              </a:solidFill>
            </a:endParaRPr>
          </a:p>
        </p:txBody>
      </p:sp>
      <p:graphicFrame>
        <p:nvGraphicFramePr>
          <p:cNvPr id="5" name="Content Placeholder 2">
            <a:extLst>
              <a:ext uri="{FF2B5EF4-FFF2-40B4-BE49-F238E27FC236}">
                <a16:creationId xmlns:a16="http://schemas.microsoft.com/office/drawing/2014/main" id="{20D15857-4B63-4E78-9646-72D82425FE3D}"/>
              </a:ext>
            </a:extLst>
          </p:cNvPr>
          <p:cNvGraphicFramePr>
            <a:graphicFrameLocks noGrp="1"/>
          </p:cNvGraphicFramePr>
          <p:nvPr>
            <p:ph idx="1"/>
            <p:extLst>
              <p:ext uri="{D42A27DB-BD31-4B8C-83A1-F6EECF244321}">
                <p14:modId xmlns:p14="http://schemas.microsoft.com/office/powerpoint/2010/main" val="413699152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3561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D6F741-9C18-415B-8EBA-CD2D289ADAC3}"/>
              </a:ext>
            </a:extLst>
          </p:cNvPr>
          <p:cNvSpPr>
            <a:spLocks noGrp="1"/>
          </p:cNvSpPr>
          <p:nvPr>
            <p:ph type="title"/>
          </p:nvPr>
        </p:nvSpPr>
        <p:spPr>
          <a:xfrm>
            <a:off x="838200" y="963877"/>
            <a:ext cx="3494362" cy="4930246"/>
          </a:xfrm>
        </p:spPr>
        <p:txBody>
          <a:bodyPr>
            <a:normAutofit/>
          </a:bodyPr>
          <a:lstStyle/>
          <a:p>
            <a:pPr algn="r"/>
            <a:r>
              <a:rPr lang="en-US" u="sng">
                <a:solidFill>
                  <a:schemeClr val="accent1"/>
                </a:solidFill>
                <a:latin typeface="Times New Roman" panose="02020603050405020304" pitchFamily="18" charset="0"/>
                <a:cs typeface="Times New Roman" panose="02020603050405020304" pitchFamily="18" charset="0"/>
              </a:rPr>
              <a:t>References</a:t>
            </a:r>
            <a:br>
              <a:rPr lang="en-US">
                <a:solidFill>
                  <a:schemeClr val="accent1"/>
                </a:solidFill>
                <a:latin typeface="Times New Roman" panose="02020603050405020304" pitchFamily="18" charset="0"/>
                <a:cs typeface="Times New Roman" panose="02020603050405020304" pitchFamily="18" charset="0"/>
              </a:rPr>
            </a:b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9CEFD3-955C-4E6E-834C-322C94943078}"/>
              </a:ext>
            </a:extLst>
          </p:cNvPr>
          <p:cNvSpPr>
            <a:spLocks noGrp="1"/>
          </p:cNvSpPr>
          <p:nvPr>
            <p:ph idx="1"/>
          </p:nvPr>
        </p:nvSpPr>
        <p:spPr>
          <a:xfrm>
            <a:off x="4976031" y="963877"/>
            <a:ext cx="6377769" cy="4930246"/>
          </a:xfrm>
        </p:spPr>
        <p:txBody>
          <a:bodyPr anchor="ctr">
            <a:normAutofit/>
          </a:bodyPr>
          <a:lstStyle/>
          <a:p>
            <a:r>
              <a:rPr lang="en-US" sz="2400">
                <a:hlinkClick r:id="rId2"/>
              </a:rPr>
              <a:t>https://ieeexplore.ieee.org/document/8070723</a:t>
            </a:r>
            <a:endParaRPr lang="en-US" sz="2400">
              <a:hlinkClick r:id="rId3"/>
            </a:endParaRPr>
          </a:p>
          <a:p>
            <a:r>
              <a:rPr lang="en-US" sz="2400">
                <a:hlinkClick r:id="rId3"/>
              </a:rPr>
              <a:t>https://www.dataversity.net/brief-history-analytics/</a:t>
            </a:r>
            <a:endParaRPr lang="en-US" sz="2400"/>
          </a:p>
          <a:p>
            <a:r>
              <a:rPr lang="en-US" sz="2400">
                <a:hlinkClick r:id="rId4"/>
              </a:rPr>
              <a:t>https://ieeexplore.ieee.org/stamp/stamp.jsp?tp=&amp;arnumber=8698814</a:t>
            </a:r>
            <a:endParaRPr lang="en-US" sz="2400"/>
          </a:p>
          <a:p>
            <a:r>
              <a:rPr lang="en-US" sz="2400">
                <a:hlinkClick r:id="rId5"/>
              </a:rPr>
              <a:t>https://www.flydata.com/blog/a-brief-history-of-data-analysis/</a:t>
            </a:r>
            <a:endParaRPr lang="en-US" sz="2400"/>
          </a:p>
          <a:p>
            <a:r>
              <a:rPr lang="en-US" sz="2400">
                <a:hlinkClick r:id="rId6"/>
              </a:rPr>
              <a:t>https://www.digitalvidya.com/blog/data-analytics-applications/</a:t>
            </a:r>
            <a:endParaRPr lang="en-US" sz="2400"/>
          </a:p>
          <a:p>
            <a:endParaRPr lang="en-US" sz="2400"/>
          </a:p>
          <a:p>
            <a:pPr marL="0" indent="0">
              <a:buNone/>
            </a:pPr>
            <a:endParaRPr lang="en-US" sz="2400"/>
          </a:p>
        </p:txBody>
      </p:sp>
    </p:spTree>
    <p:extLst>
      <p:ext uri="{BB962C8B-B14F-4D97-AF65-F5344CB8AC3E}">
        <p14:creationId xmlns:p14="http://schemas.microsoft.com/office/powerpoint/2010/main" val="1925190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E7E817-244E-4FBB-A711-5FFD17A3900F}"/>
              </a:ext>
            </a:extLst>
          </p:cNvPr>
          <p:cNvSpPr/>
          <p:nvPr/>
        </p:nvSpPr>
        <p:spPr>
          <a:xfrm>
            <a:off x="3256120" y="2096254"/>
            <a:ext cx="5679760" cy="1569660"/>
          </a:xfrm>
          <a:prstGeom prst="rect">
            <a:avLst/>
          </a:prstGeom>
        </p:spPr>
        <p:txBody>
          <a:bodyPr wrap="none">
            <a:spAutoFit/>
          </a:bodyPr>
          <a:lstStyle/>
          <a:p>
            <a:r>
              <a:rPr lang="en-US" sz="9600">
                <a:latin typeface="Times New Roman" panose="02020603050405020304" pitchFamily="18" charset="0"/>
                <a:cs typeface="Times New Roman" panose="02020603050405020304" pitchFamily="18" charset="0"/>
              </a:rPr>
              <a:t>Questions</a:t>
            </a:r>
            <a:r>
              <a:rPr lang="en-US" sz="9600"/>
              <a:t>?</a:t>
            </a:r>
          </a:p>
        </p:txBody>
      </p:sp>
    </p:spTree>
    <p:extLst>
      <p:ext uri="{BB962C8B-B14F-4D97-AF65-F5344CB8AC3E}">
        <p14:creationId xmlns:p14="http://schemas.microsoft.com/office/powerpoint/2010/main" val="1043420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2">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0F229-6932-4A62-8F9D-7522CBAE426B}"/>
              </a:ext>
            </a:extLst>
          </p:cNvPr>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kern="1200">
                <a:solidFill>
                  <a:srgbClr val="FFFFFF"/>
                </a:solidFill>
                <a:latin typeface="+mj-lt"/>
                <a:ea typeface="+mj-ea"/>
                <a:cs typeface="+mj-cs"/>
              </a:rPr>
              <a:t>Thank You </a:t>
            </a:r>
          </a:p>
        </p:txBody>
      </p:sp>
      <p:cxnSp>
        <p:nvCxnSpPr>
          <p:cNvPr id="20" name="Straight Connector 14">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6" name="Graphic 5" descr="Handshake">
            <a:extLst>
              <a:ext uri="{FF2B5EF4-FFF2-40B4-BE49-F238E27FC236}">
                <a16:creationId xmlns:a16="http://schemas.microsoft.com/office/drawing/2014/main" id="{5843DD79-0BBC-449D-9D82-2721CC0859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79433"/>
            <a:ext cx="5459470" cy="5459470"/>
          </a:xfrm>
          <a:prstGeom prst="rect">
            <a:avLst/>
          </a:prstGeom>
        </p:spPr>
      </p:pic>
    </p:spTree>
    <p:extLst>
      <p:ext uri="{BB962C8B-B14F-4D97-AF65-F5344CB8AC3E}">
        <p14:creationId xmlns:p14="http://schemas.microsoft.com/office/powerpoint/2010/main" val="422003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9AE2729-D7CF-405D-A3B2-6DD18F8EE968}"/>
              </a:ext>
            </a:extLst>
          </p:cNvPr>
          <p:cNvSpPr>
            <a:spLocks noGrp="1"/>
          </p:cNvSpPr>
          <p:nvPr>
            <p:ph type="ctrTitle"/>
          </p:nvPr>
        </p:nvSpPr>
        <p:spPr>
          <a:xfrm>
            <a:off x="4210992" y="20200"/>
            <a:ext cx="1994499" cy="1056443"/>
          </a:xfrm>
        </p:spPr>
        <p:txBody>
          <a:bodyPr vert="horz" lIns="91440" tIns="45720" rIns="91440" bIns="45720" rtlCol="0" anchor="ctr">
            <a:normAutofit fontScale="90000"/>
          </a:bodyPr>
          <a:lstStyle/>
          <a:p>
            <a:pPr algn="l"/>
            <a:r>
              <a:rPr lang="en-US" sz="3100" u="sng">
                <a:solidFill>
                  <a:srgbClr val="000000"/>
                </a:solidFill>
                <a:latin typeface="Times New Roman" panose="02020603050405020304" pitchFamily="18" charset="0"/>
                <a:cs typeface="Times New Roman" panose="02020603050405020304" pitchFamily="18" charset="0"/>
              </a:rPr>
              <a:t>Introduction</a:t>
            </a:r>
            <a:br>
              <a:rPr lang="en-US" sz="4400">
                <a:solidFill>
                  <a:srgbClr val="000000"/>
                </a:solidFill>
              </a:rPr>
            </a:br>
            <a:endParaRPr lang="en-US" sz="4400">
              <a:solidFill>
                <a:srgbClr val="000000"/>
              </a:solidFill>
            </a:endParaRPr>
          </a:p>
        </p:txBody>
      </p:sp>
      <p:sp>
        <p:nvSpPr>
          <p:cNvPr id="20"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https://upload.wikimedia.org/wikipedia/commons/thumb/6/6d/Data_types_-_en.svg/1024px-Data_types_-_en.svg.png">
            <a:extLst>
              <a:ext uri="{FF2B5EF4-FFF2-40B4-BE49-F238E27FC236}">
                <a16:creationId xmlns:a16="http://schemas.microsoft.com/office/drawing/2014/main" id="{06F8804F-DF15-4E8F-9E72-0EFF7210B2C9}"/>
              </a:ext>
            </a:extLst>
          </p:cNvPr>
          <p:cNvPicPr/>
          <p:nvPr/>
        </p:nvPicPr>
        <p:blipFill rotWithShape="1">
          <a:blip r:embed="rId3">
            <a:alphaModFix/>
            <a:extLst>
              <a:ext uri="{28A0092B-C50C-407E-A947-70E740481C1C}">
                <a14:useLocalDpi xmlns:a14="http://schemas.microsoft.com/office/drawing/2010/main" val="0"/>
              </a:ext>
            </a:extLst>
          </a:blip>
          <a:srcRect r="474" b="-3"/>
          <a:stretch/>
        </p:blipFill>
        <p:spPr bwMode="auto">
          <a:xfrm>
            <a:off x="0" y="72974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p:spPr>
      </p:pic>
      <p:sp>
        <p:nvSpPr>
          <p:cNvPr id="3" name="Subtitle 2">
            <a:extLst>
              <a:ext uri="{FF2B5EF4-FFF2-40B4-BE49-F238E27FC236}">
                <a16:creationId xmlns:a16="http://schemas.microsoft.com/office/drawing/2014/main" id="{8F2CAF08-57F1-46A0-A43D-8EBEF21C5000}"/>
              </a:ext>
            </a:extLst>
          </p:cNvPr>
          <p:cNvSpPr>
            <a:spLocks noGrp="1"/>
          </p:cNvSpPr>
          <p:nvPr>
            <p:ph type="subTitle" idx="1"/>
          </p:nvPr>
        </p:nvSpPr>
        <p:spPr>
          <a:xfrm>
            <a:off x="5255581" y="488272"/>
            <a:ext cx="6936418" cy="6369728"/>
          </a:xfrm>
        </p:spPr>
        <p:txBody>
          <a:bodyPr vert="horz" lIns="91440" tIns="45720" rIns="91440" bIns="45720" rtlCol="0" anchor="ctr">
            <a:noAutofit/>
          </a:bodyPr>
          <a:lstStyle/>
          <a:p>
            <a:pPr marL="285750" indent="-228600" algn="l">
              <a:buFont typeface="Arial" panose="020B0604020202020204" pitchFamily="34" charset="0"/>
              <a:buChar char="•"/>
            </a:pPr>
            <a:r>
              <a:rPr lang="en-US" sz="2000" b="1">
                <a:solidFill>
                  <a:srgbClr val="000000"/>
                </a:solidFill>
                <a:latin typeface="Times New Roman" panose="02020603050405020304" pitchFamily="18" charset="0"/>
                <a:cs typeface="Times New Roman" panose="02020603050405020304" pitchFamily="18" charset="0"/>
              </a:rPr>
              <a:t>Data</a:t>
            </a:r>
            <a:r>
              <a:rPr lang="en-US" sz="2000">
                <a:solidFill>
                  <a:srgbClr val="000000"/>
                </a:solidFill>
                <a:latin typeface="Times New Roman" panose="02020603050405020304" pitchFamily="18" charset="0"/>
                <a:cs typeface="Times New Roman" panose="02020603050405020304" pitchFamily="18" charset="0"/>
              </a:rPr>
              <a:t> : in computing, </a:t>
            </a:r>
            <a:r>
              <a:rPr lang="en-US" sz="2000" b="1">
                <a:solidFill>
                  <a:srgbClr val="000000"/>
                </a:solidFill>
                <a:latin typeface="Times New Roman" panose="02020603050405020304" pitchFamily="18" charset="0"/>
                <a:cs typeface="Times New Roman" panose="02020603050405020304" pitchFamily="18" charset="0"/>
              </a:rPr>
              <a:t>data</a:t>
            </a:r>
            <a:r>
              <a:rPr lang="en-US" sz="2000">
                <a:solidFill>
                  <a:srgbClr val="000000"/>
                </a:solidFill>
                <a:latin typeface="Times New Roman" panose="02020603050405020304" pitchFamily="18" charset="0"/>
                <a:cs typeface="Times New Roman" panose="02020603050405020304" pitchFamily="18" charset="0"/>
              </a:rPr>
              <a:t> is information that has been translated into a form that is efficient for movement or processing.</a:t>
            </a:r>
          </a:p>
          <a:p>
            <a:pPr marL="285750" indent="-228600" algn="l">
              <a:buFont typeface="Arial" panose="020B0604020202020204" pitchFamily="34" charset="0"/>
              <a:buChar char="•"/>
            </a:pPr>
            <a:r>
              <a:rPr lang="en-US" sz="2000" b="1">
                <a:solidFill>
                  <a:srgbClr val="000000"/>
                </a:solidFill>
                <a:latin typeface="Times New Roman" panose="02020603050405020304" pitchFamily="18" charset="0"/>
                <a:cs typeface="Times New Roman" panose="02020603050405020304" pitchFamily="18" charset="0"/>
              </a:rPr>
              <a:t>Data types</a:t>
            </a:r>
            <a:r>
              <a:rPr lang="en-US" sz="2000">
                <a:solidFill>
                  <a:srgbClr val="000000"/>
                </a:solidFill>
                <a:latin typeface="Times New Roman" panose="02020603050405020304" pitchFamily="18" charset="0"/>
                <a:cs typeface="Times New Roman" panose="02020603050405020304" pitchFamily="18" charset="0"/>
              </a:rPr>
              <a:t>:</a:t>
            </a:r>
          </a:p>
          <a:p>
            <a:pPr algn="l"/>
            <a:r>
              <a:rPr lang="en-US" sz="2000">
                <a:solidFill>
                  <a:srgbClr val="000000"/>
                </a:solidFill>
                <a:latin typeface="Times New Roman" panose="02020603050405020304" pitchFamily="18" charset="0"/>
                <a:cs typeface="Times New Roman" panose="02020603050405020304" pitchFamily="18" charset="0"/>
              </a:rPr>
              <a:t>	</a:t>
            </a:r>
            <a:r>
              <a:rPr lang="en-US" sz="2000" err="1">
                <a:solidFill>
                  <a:srgbClr val="000000"/>
                </a:solidFill>
                <a:latin typeface="Times New Roman" panose="02020603050405020304" pitchFamily="18" charset="0"/>
                <a:cs typeface="Times New Roman" panose="02020603050405020304" pitchFamily="18" charset="0"/>
              </a:rPr>
              <a:t>i</a:t>
            </a:r>
            <a:r>
              <a:rPr lang="en-US" sz="2000">
                <a:solidFill>
                  <a:srgbClr val="000000"/>
                </a:solidFill>
                <a:latin typeface="Times New Roman" panose="02020603050405020304" pitchFamily="18" charset="0"/>
                <a:cs typeface="Times New Roman" panose="02020603050405020304" pitchFamily="18" charset="0"/>
              </a:rPr>
              <a:t>)Quantitative data : ex: numbers, statistics </a:t>
            </a:r>
          </a:p>
          <a:p>
            <a:pPr algn="l"/>
            <a:r>
              <a:rPr lang="en-US" sz="2000">
                <a:solidFill>
                  <a:srgbClr val="000000"/>
                </a:solidFill>
                <a:latin typeface="Times New Roman" panose="02020603050405020304" pitchFamily="18" charset="0"/>
                <a:cs typeface="Times New Roman" panose="02020603050405020304" pitchFamily="18" charset="0"/>
              </a:rPr>
              <a:t>	ii)Qualitative data: ex: words, objects, images</a:t>
            </a:r>
          </a:p>
          <a:p>
            <a:pPr marL="285750" indent="-228600" algn="l">
              <a:buFont typeface="Arial" panose="020B0604020202020204" pitchFamily="34" charset="0"/>
              <a:buChar char="•"/>
            </a:pPr>
            <a:r>
              <a:rPr lang="en-US" sz="2000">
                <a:solidFill>
                  <a:srgbClr val="000000"/>
                </a:solidFill>
                <a:latin typeface="Times New Roman" panose="02020603050405020304" pitchFamily="18" charset="0"/>
                <a:cs typeface="Times New Roman" panose="02020603050405020304" pitchFamily="18" charset="0"/>
              </a:rPr>
              <a:t>In Computing data is in binary form  i.e. 0 /1.</a:t>
            </a:r>
          </a:p>
          <a:p>
            <a:pPr marL="285750" indent="-228600" algn="l">
              <a:buFont typeface="Arial" panose="020B0604020202020204" pitchFamily="34" charset="0"/>
              <a:buChar char="•"/>
            </a:pPr>
            <a:r>
              <a:rPr lang="en-US" sz="2000" b="1">
                <a:solidFill>
                  <a:srgbClr val="000000"/>
                </a:solidFill>
                <a:latin typeface="Times New Roman" panose="02020603050405020304" pitchFamily="18" charset="0"/>
                <a:cs typeface="Times New Roman" panose="02020603050405020304" pitchFamily="18" charset="0"/>
              </a:rPr>
              <a:t>Analytics: </a:t>
            </a:r>
            <a:r>
              <a:rPr lang="en-US" sz="2000">
                <a:solidFill>
                  <a:srgbClr val="000000"/>
                </a:solidFill>
                <a:latin typeface="Times New Roman" panose="02020603050405020304" pitchFamily="18" charset="0"/>
                <a:cs typeface="Times New Roman" panose="02020603050405020304" pitchFamily="18" charset="0"/>
              </a:rPr>
              <a:t>is the discovery, interpretation, and communication </a:t>
            </a:r>
          </a:p>
          <a:p>
            <a:pPr algn="l"/>
            <a:r>
              <a:rPr lang="en-US" sz="2000">
                <a:solidFill>
                  <a:srgbClr val="000000"/>
                </a:solidFill>
                <a:latin typeface="Times New Roman" panose="02020603050405020304" pitchFamily="18" charset="0"/>
                <a:cs typeface="Times New Roman" panose="02020603050405020304" pitchFamily="18" charset="0"/>
              </a:rPr>
              <a:t>	       of meaningful patterns in data. </a:t>
            </a:r>
          </a:p>
          <a:p>
            <a:pPr marL="285750" indent="-228600" algn="l">
              <a:buFont typeface="Arial" panose="020B0604020202020204" pitchFamily="34" charset="0"/>
              <a:buChar char="•"/>
            </a:pPr>
            <a:r>
              <a:rPr lang="en-US" sz="2000">
                <a:solidFill>
                  <a:srgbClr val="000000"/>
                </a:solidFill>
                <a:latin typeface="Times New Roman" panose="02020603050405020304" pitchFamily="18" charset="0"/>
                <a:cs typeface="Times New Roman" panose="02020603050405020304" pitchFamily="18" charset="0"/>
              </a:rPr>
              <a:t>Decision Making </a:t>
            </a:r>
          </a:p>
          <a:p>
            <a:pPr marL="285750" indent="-228600" algn="l">
              <a:buFont typeface="Arial" panose="020B0604020202020204" pitchFamily="34" charset="0"/>
              <a:buChar char="•"/>
            </a:pPr>
            <a:r>
              <a:rPr lang="en-US" sz="2000">
                <a:solidFill>
                  <a:srgbClr val="000000"/>
                </a:solidFill>
                <a:latin typeface="Times New Roman" panose="02020603050405020304" pitchFamily="18" charset="0"/>
                <a:cs typeface="Times New Roman" panose="02020603050405020304" pitchFamily="18" charset="0"/>
              </a:rPr>
              <a:t>Especially valuable in areas rich with recorded information, analytics relies on the simultaneous application of statistics, computer programming and operations research to quantify performance.</a:t>
            </a:r>
          </a:p>
          <a:p>
            <a:pPr marL="285750" indent="-228600" algn="l">
              <a:buFont typeface="Arial" panose="020B0604020202020204" pitchFamily="34" charset="0"/>
              <a:buChar char="•"/>
            </a:pPr>
            <a:r>
              <a:rPr lang="en-US" sz="2000">
                <a:solidFill>
                  <a:srgbClr val="000000"/>
                </a:solidFill>
                <a:latin typeface="Times New Roman" panose="02020603050405020304" pitchFamily="18" charset="0"/>
                <a:cs typeface="Times New Roman" panose="02020603050405020304" pitchFamily="18" charset="0"/>
              </a:rPr>
              <a:t>Describe, predict, and improve business performance.</a:t>
            </a:r>
          </a:p>
          <a:p>
            <a:pPr algn="l"/>
            <a:br>
              <a:rPr lang="en-US" sz="1600">
                <a:solidFill>
                  <a:srgbClr val="000000"/>
                </a:solidFill>
                <a:latin typeface="Times New Roman" panose="02020603050405020304" pitchFamily="18" charset="0"/>
                <a:cs typeface="Times New Roman" panose="02020603050405020304" pitchFamily="18" charset="0"/>
              </a:rPr>
            </a:br>
            <a:endParaRPr lang="en-US" sz="160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631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530561-1E07-4B7D-991E-C3567281FADF}"/>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u="sng">
                <a:solidFill>
                  <a:schemeClr val="bg1"/>
                </a:solidFill>
                <a:latin typeface="Times New Roman" panose="02020603050405020304" pitchFamily="18" charset="0"/>
                <a:cs typeface="Times New Roman" panose="02020603050405020304" pitchFamily="18" charset="0"/>
              </a:rPr>
              <a:t>Analysis vs Analytics</a:t>
            </a:r>
          </a:p>
        </p:txBody>
      </p:sp>
      <p:sp>
        <p:nvSpPr>
          <p:cNvPr id="3" name="Content Placeholder 2">
            <a:extLst>
              <a:ext uri="{FF2B5EF4-FFF2-40B4-BE49-F238E27FC236}">
                <a16:creationId xmlns:a16="http://schemas.microsoft.com/office/drawing/2014/main" id="{6996947B-C946-4652-9BE4-467C772F6347}"/>
              </a:ext>
            </a:extLst>
          </p:cNvPr>
          <p:cNvSpPr>
            <a:spLocks noGrp="1"/>
          </p:cNvSpPr>
          <p:nvPr>
            <p:ph idx="1"/>
          </p:nvPr>
        </p:nvSpPr>
        <p:spPr>
          <a:xfrm>
            <a:off x="643468" y="2638044"/>
            <a:ext cx="3363974" cy="3415622"/>
          </a:xfrm>
        </p:spPr>
        <p:txBody>
          <a:bodyPr>
            <a:normAutofit/>
          </a:bodyPr>
          <a:lstStyle/>
          <a:p>
            <a:r>
              <a:rPr lang="en-US" sz="2400">
                <a:solidFill>
                  <a:schemeClr val="bg1"/>
                </a:solidFill>
                <a:latin typeface="Times New Roman" panose="02020603050405020304" pitchFamily="18" charset="0"/>
                <a:cs typeface="Times New Roman" panose="02020603050405020304" pitchFamily="18" charset="0"/>
              </a:rPr>
              <a:t>Analysis is focused on understanding the past; what happened. Analytics focuses on why it happened and what will happen next.</a:t>
            </a:r>
          </a:p>
          <a:p>
            <a:pPr marL="0" indent="0">
              <a:buNone/>
            </a:pPr>
            <a:endParaRPr lang="en-US" sz="2000">
              <a:solidFill>
                <a:schemeClr val="bg1"/>
              </a:solidFill>
            </a:endParaRPr>
          </a:p>
        </p:txBody>
      </p:sp>
      <p:pic>
        <p:nvPicPr>
          <p:cNvPr id="4" name="Picture 2" descr="Image result for PREDICT and improve">
            <a:extLst>
              <a:ext uri="{FF2B5EF4-FFF2-40B4-BE49-F238E27FC236}">
                <a16:creationId xmlns:a16="http://schemas.microsoft.com/office/drawing/2014/main" id="{F7C41DA0-70D1-47AA-81E6-24BE119488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37142" y="828539"/>
            <a:ext cx="7712984" cy="5225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26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3A7F641-575D-42F0-94B9-DF8D58010D1D}"/>
              </a:ext>
            </a:extLst>
          </p:cNvPr>
          <p:cNvSpPr>
            <a:spLocks noGrp="1"/>
          </p:cNvSpPr>
          <p:nvPr>
            <p:ph type="title"/>
          </p:nvPr>
        </p:nvSpPr>
        <p:spPr>
          <a:xfrm>
            <a:off x="2939344" y="1755625"/>
            <a:ext cx="5982579" cy="3346750"/>
          </a:xfrm>
        </p:spPr>
        <p:txBody>
          <a:bodyPr vert="horz" lIns="91440" tIns="45720" rIns="91440" bIns="45720" rtlCol="0" anchor="b">
            <a:normAutofit fontScale="90000"/>
          </a:bodyPr>
          <a:lstStyle/>
          <a:p>
            <a:pPr algn="ctr"/>
            <a:r>
              <a:rPr lang="en-US" sz="3100" b="1" kern="1200">
                <a:solidFill>
                  <a:srgbClr val="FFFFFF"/>
                </a:solidFill>
                <a:latin typeface="Times New Roman" panose="02020603050405020304" pitchFamily="18" charset="0"/>
                <a:cs typeface="Times New Roman" panose="02020603050405020304" pitchFamily="18" charset="0"/>
              </a:rPr>
              <a:t>Data Analytics</a:t>
            </a:r>
            <a:br>
              <a:rPr lang="en-US" sz="3100" b="1" kern="1200">
                <a:solidFill>
                  <a:srgbClr val="FFFFFF"/>
                </a:solidFill>
                <a:latin typeface="Times New Roman" panose="02020603050405020304" pitchFamily="18" charset="0"/>
                <a:cs typeface="Times New Roman" panose="02020603050405020304" pitchFamily="18" charset="0"/>
              </a:rPr>
            </a:br>
            <a:br>
              <a:rPr lang="en-US" sz="6000" b="1" kern="1200">
                <a:solidFill>
                  <a:srgbClr val="FFFFFF"/>
                </a:solidFill>
                <a:latin typeface="+mj-lt"/>
                <a:ea typeface="+mj-ea"/>
                <a:cs typeface="+mj-cs"/>
              </a:rPr>
            </a:br>
            <a:r>
              <a:rPr lang="en-US" sz="2700">
                <a:solidFill>
                  <a:schemeClr val="accent4">
                    <a:lumMod val="60000"/>
                    <a:lumOff val="40000"/>
                  </a:schemeClr>
                </a:solidFill>
                <a:latin typeface="Times New Roman" panose="02020603050405020304" pitchFamily="18" charset="0"/>
                <a:cs typeface="Times New Roman" panose="02020603050405020304" pitchFamily="18" charset="0"/>
              </a:rPr>
              <a:t>Data analytics is the science of analyzing raw data in order to make conclusions about that information</a:t>
            </a:r>
            <a:br>
              <a:rPr lang="en-US" sz="2700">
                <a:solidFill>
                  <a:schemeClr val="accent4">
                    <a:lumMod val="60000"/>
                    <a:lumOff val="40000"/>
                  </a:schemeClr>
                </a:solidFill>
                <a:latin typeface="Times New Roman" panose="02020603050405020304" pitchFamily="18" charset="0"/>
                <a:cs typeface="Times New Roman" panose="02020603050405020304" pitchFamily="18" charset="0"/>
              </a:rPr>
            </a:br>
            <a:br>
              <a:rPr lang="en-US" sz="6000" kern="1200">
                <a:solidFill>
                  <a:srgbClr val="FFFFFF"/>
                </a:solidFill>
                <a:latin typeface="+mj-lt"/>
                <a:ea typeface="+mj-ea"/>
                <a:cs typeface="+mj-cs"/>
              </a:rPr>
            </a:br>
            <a:endParaRPr lang="en-US" sz="6000" kern="1200">
              <a:solidFill>
                <a:srgbClr val="FFFFFF"/>
              </a:solidFill>
              <a:latin typeface="+mj-lt"/>
              <a:ea typeface="+mj-ea"/>
              <a:cs typeface="+mj-cs"/>
            </a:endParaRPr>
          </a:p>
        </p:txBody>
      </p:sp>
    </p:spTree>
    <p:extLst>
      <p:ext uri="{BB962C8B-B14F-4D97-AF65-F5344CB8AC3E}">
        <p14:creationId xmlns:p14="http://schemas.microsoft.com/office/powerpoint/2010/main" val="956296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CA996B-F54D-4EA6-8573-CE45345BB514}"/>
              </a:ext>
            </a:extLst>
          </p:cNvPr>
          <p:cNvSpPr>
            <a:spLocks noGrp="1"/>
          </p:cNvSpPr>
          <p:nvPr>
            <p:ph type="title"/>
          </p:nvPr>
        </p:nvSpPr>
        <p:spPr>
          <a:xfrm>
            <a:off x="524256" y="4767072"/>
            <a:ext cx="6594189" cy="1625210"/>
          </a:xfrm>
        </p:spPr>
        <p:txBody>
          <a:bodyPr>
            <a:normAutofit/>
          </a:bodyPr>
          <a:lstStyle/>
          <a:p>
            <a:pPr algn="ctr"/>
            <a:r>
              <a:rPr lang="en-US" sz="2800" b="1" u="sng">
                <a:solidFill>
                  <a:srgbClr val="FFFFFF"/>
                </a:solidFill>
                <a:latin typeface="Times New Roman" panose="02020603050405020304" pitchFamily="18" charset="0"/>
                <a:cs typeface="Times New Roman" panose="02020603050405020304" pitchFamily="18" charset="0"/>
              </a:rPr>
              <a:t>Data Analytics Process</a:t>
            </a:r>
          </a:p>
        </p:txBody>
      </p:sp>
      <p:pic>
        <p:nvPicPr>
          <p:cNvPr id="4" name="Picture 3">
            <a:extLst>
              <a:ext uri="{FF2B5EF4-FFF2-40B4-BE49-F238E27FC236}">
                <a16:creationId xmlns:a16="http://schemas.microsoft.com/office/drawing/2014/main" id="{DE7C3B00-A4DE-4241-90D5-49AEB641797D}"/>
              </a:ext>
            </a:extLst>
          </p:cNvPr>
          <p:cNvPicPr>
            <a:picLocks noChangeAspect="1"/>
          </p:cNvPicPr>
          <p:nvPr/>
        </p:nvPicPr>
        <p:blipFill rotWithShape="1">
          <a:blip r:embed="rId2"/>
          <a:srcRect l="2006" r="1764" b="2"/>
          <a:stretch/>
        </p:blipFill>
        <p:spPr>
          <a:xfrm>
            <a:off x="327547" y="338254"/>
            <a:ext cx="7058306" cy="4445339"/>
          </a:xfrm>
          <a:prstGeom prst="rect">
            <a:avLst/>
          </a:prstGeom>
        </p:spPr>
      </p:pic>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96EEEA-4223-44A0-BAB5-4F28B6A5D470}"/>
              </a:ext>
            </a:extLst>
          </p:cNvPr>
          <p:cNvSpPr>
            <a:spLocks noGrp="1"/>
          </p:cNvSpPr>
          <p:nvPr>
            <p:ph idx="1"/>
          </p:nvPr>
        </p:nvSpPr>
        <p:spPr>
          <a:xfrm>
            <a:off x="8029319" y="917725"/>
            <a:ext cx="3424739" cy="4852362"/>
          </a:xfrm>
        </p:spPr>
        <p:txBody>
          <a:bodyPr anchor="ctr">
            <a:normAutofit/>
          </a:bodyPr>
          <a:lstStyle/>
          <a:p>
            <a:r>
              <a:rPr lang="en-US" sz="2400">
                <a:solidFill>
                  <a:srgbClr val="FFFFFF"/>
                </a:solidFill>
                <a:latin typeface="Times New Roman" panose="02020603050405020304" pitchFamily="18" charset="0"/>
                <a:cs typeface="Times New Roman" panose="02020603050405020304" pitchFamily="18" charset="0"/>
              </a:rPr>
              <a:t>Data analytics is a broad term that encompasses many diverse types of data analysis. </a:t>
            </a:r>
          </a:p>
          <a:p>
            <a:r>
              <a:rPr lang="en-US" sz="2400">
                <a:solidFill>
                  <a:srgbClr val="FFFFFF"/>
                </a:solidFill>
                <a:latin typeface="Times New Roman" panose="02020603050405020304" pitchFamily="18" charset="0"/>
                <a:cs typeface="Times New Roman" panose="02020603050405020304" pitchFamily="18" charset="0"/>
              </a:rPr>
              <a:t>Any type of information can be subjected to data analytics techniques to get insight that can be used to improve things.</a:t>
            </a:r>
          </a:p>
          <a:p>
            <a:pPr marL="0" indent="0">
              <a:buNone/>
            </a:pPr>
            <a:r>
              <a:rPr lang="en-US" sz="2400">
                <a:solidFill>
                  <a:srgbClr val="FFFFFF"/>
                </a:solidFill>
                <a:latin typeface="Times New Roman" panose="02020603050405020304" pitchFamily="18" charset="0"/>
                <a:cs typeface="Times New Roman" panose="02020603050405020304" pitchFamily="18" charset="0"/>
              </a:rPr>
              <a:t>For example, manufacturing companies </a:t>
            </a:r>
          </a:p>
          <a:p>
            <a:pPr marL="0" indent="0">
              <a:buNone/>
            </a:pPr>
            <a:endParaRPr lang="en-US" sz="2000">
              <a:solidFill>
                <a:srgbClr val="FFFFFF"/>
              </a:solidFill>
              <a:latin typeface="Times New Roman" panose="02020603050405020304" pitchFamily="18" charset="0"/>
              <a:cs typeface="Times New Roman" panose="02020603050405020304" pitchFamily="18" charset="0"/>
            </a:endParaRPr>
          </a:p>
          <a:p>
            <a:pPr marL="0" indent="0">
              <a:buNone/>
            </a:pPr>
            <a:r>
              <a:rPr lang="en-US" sz="2000">
                <a:solidFill>
                  <a:srgbClr val="FFFFFF"/>
                </a:solidFill>
              </a:rPr>
              <a:t>        </a:t>
            </a:r>
            <a:endParaRPr lang="en-US" sz="20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062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212385-930C-44F5-B8FE-ACAD7FB7CBCA}"/>
              </a:ext>
            </a:extLst>
          </p:cNvPr>
          <p:cNvSpPr>
            <a:spLocks noGrp="1"/>
          </p:cNvSpPr>
          <p:nvPr>
            <p:ph type="title"/>
          </p:nvPr>
        </p:nvSpPr>
        <p:spPr>
          <a:xfrm>
            <a:off x="556532" y="643467"/>
            <a:ext cx="11210925" cy="744836"/>
          </a:xfrm>
          <a:prstGeom prst="ellipse">
            <a:avLst/>
          </a:prstGeom>
        </p:spPr>
        <p:txBody>
          <a:bodyPr vert="horz" lIns="91440" tIns="45720" rIns="91440" bIns="45720" rtlCol="0" anchor="ctr">
            <a:normAutofit/>
          </a:bodyPr>
          <a:lstStyle/>
          <a:p>
            <a:pPr algn="ctr"/>
            <a:r>
              <a:rPr lang="en-US" sz="2800" b="1" u="sng" kern="1200">
                <a:solidFill>
                  <a:schemeClr val="bg1"/>
                </a:solidFill>
                <a:latin typeface="Times New Roman" panose="02020603050405020304" pitchFamily="18" charset="0"/>
                <a:cs typeface="Times New Roman" panose="02020603050405020304" pitchFamily="18" charset="0"/>
              </a:rPr>
              <a:t>Analytics Types</a:t>
            </a:r>
          </a:p>
        </p:txBody>
      </p:sp>
      <p:pic>
        <p:nvPicPr>
          <p:cNvPr id="4105" name="Picture 2" descr="Image result for analytics types">
            <a:extLst>
              <a:ext uri="{FF2B5EF4-FFF2-40B4-BE49-F238E27FC236}">
                <a16:creationId xmlns:a16="http://schemas.microsoft.com/office/drawing/2014/main" id="{3B5A52FF-3578-4EBA-ACF8-52A03E11EC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07327" y="1675227"/>
            <a:ext cx="9044315" cy="5110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556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5">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D2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4D3161-1920-422B-8B5A-365211BF626D}"/>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u="sng">
                <a:solidFill>
                  <a:srgbClr val="FFFFFF"/>
                </a:solidFill>
                <a:latin typeface="Times New Roman" panose="02020603050405020304" pitchFamily="18" charset="0"/>
                <a:cs typeface="Times New Roman" panose="02020603050405020304" pitchFamily="18" charset="0"/>
              </a:rPr>
              <a:t>Relevance</a:t>
            </a:r>
            <a:br>
              <a:rPr lang="en-US" sz="2600">
                <a:solidFill>
                  <a:srgbClr val="FFFFFF"/>
                </a:solidFill>
                <a:latin typeface="Times New Roman" panose="02020603050405020304" pitchFamily="18" charset="0"/>
                <a:cs typeface="Times New Roman" panose="02020603050405020304" pitchFamily="18" charset="0"/>
              </a:rPr>
            </a:br>
            <a:endParaRPr lang="en-US" sz="2600">
              <a:solidFill>
                <a:srgbClr val="FFFFFF"/>
              </a:solidFill>
            </a:endParaRPr>
          </a:p>
        </p:txBody>
      </p:sp>
      <p:graphicFrame>
        <p:nvGraphicFramePr>
          <p:cNvPr id="5" name="Content Placeholder 2">
            <a:extLst>
              <a:ext uri="{FF2B5EF4-FFF2-40B4-BE49-F238E27FC236}">
                <a16:creationId xmlns:a16="http://schemas.microsoft.com/office/drawing/2014/main" id="{4BE2D6CA-34BE-4532-AC09-3331E5343903}"/>
              </a:ext>
            </a:extLst>
          </p:cNvPr>
          <p:cNvGraphicFramePr>
            <a:graphicFrameLocks noGrp="1"/>
          </p:cNvGraphicFramePr>
          <p:nvPr>
            <p:ph idx="1"/>
            <p:extLst>
              <p:ext uri="{D42A27DB-BD31-4B8C-83A1-F6EECF244321}">
                <p14:modId xmlns:p14="http://schemas.microsoft.com/office/powerpoint/2010/main" val="3828965841"/>
              </p:ext>
            </p:extLst>
          </p:nvPr>
        </p:nvGraphicFramePr>
        <p:xfrm>
          <a:off x="3790766" y="239697"/>
          <a:ext cx="7436034" cy="6521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00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92EB8-8A07-4138-8DA4-5FB813713AE1}"/>
              </a:ext>
            </a:extLst>
          </p:cNvPr>
          <p:cNvSpPr>
            <a:spLocks noGrp="1"/>
          </p:cNvSpPr>
          <p:nvPr>
            <p:ph type="title"/>
          </p:nvPr>
        </p:nvSpPr>
        <p:spPr>
          <a:xfrm>
            <a:off x="325120" y="0"/>
            <a:ext cx="10789920" cy="1325563"/>
          </a:xfrm>
        </p:spPr>
        <p:txBody>
          <a:bodyPr>
            <a:normAutofit/>
          </a:bodyPr>
          <a:lstStyle/>
          <a:p>
            <a:pPr algn="ctr"/>
            <a:r>
              <a:rPr lang="en-US" sz="2800" b="1">
                <a:latin typeface="Times New Roman" panose="02020603050405020304" pitchFamily="18" charset="0"/>
                <a:cs typeface="Times New Roman" panose="02020603050405020304" pitchFamily="18" charset="0"/>
              </a:rPr>
              <a:t>History</a:t>
            </a:r>
          </a:p>
        </p:txBody>
      </p:sp>
      <p:pic>
        <p:nvPicPr>
          <p:cNvPr id="4" name="Content Placeholder 3">
            <a:extLst>
              <a:ext uri="{FF2B5EF4-FFF2-40B4-BE49-F238E27FC236}">
                <a16:creationId xmlns:a16="http://schemas.microsoft.com/office/drawing/2014/main" id="{854989FF-6259-4716-A242-D56F143CDD95}"/>
              </a:ext>
            </a:extLst>
          </p:cNvPr>
          <p:cNvPicPr>
            <a:picLocks noGrp="1" noChangeAspect="1"/>
          </p:cNvPicPr>
          <p:nvPr>
            <p:ph idx="1"/>
          </p:nvPr>
        </p:nvPicPr>
        <p:blipFill>
          <a:blip r:embed="rId2"/>
          <a:stretch>
            <a:fillRect/>
          </a:stretch>
        </p:blipFill>
        <p:spPr>
          <a:xfrm>
            <a:off x="345440" y="844022"/>
            <a:ext cx="11521440" cy="6013978"/>
          </a:xfrm>
          <a:prstGeom prst="rect">
            <a:avLst/>
          </a:prstGeom>
        </p:spPr>
      </p:pic>
    </p:spTree>
    <p:extLst>
      <p:ext uri="{BB962C8B-B14F-4D97-AF65-F5344CB8AC3E}">
        <p14:creationId xmlns:p14="http://schemas.microsoft.com/office/powerpoint/2010/main" val="7550586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449</Words>
  <Application>Microsoft Office PowerPoint</Application>
  <PresentationFormat>Widescreen</PresentationFormat>
  <Paragraphs>101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 Computing Trend Presentation  For class CS605-741  Research Methods 307020 on Data Analytics  By Kaveri Hari Charan Yadav   </vt:lpstr>
      <vt:lpstr>Contents </vt:lpstr>
      <vt:lpstr>Introduction </vt:lpstr>
      <vt:lpstr>Analysis vs Analytics</vt:lpstr>
      <vt:lpstr>Data Analytics  Data analytics is the science of analyzing raw data in order to make conclusions about that information  </vt:lpstr>
      <vt:lpstr>Data Analytics Process</vt:lpstr>
      <vt:lpstr>Analytics Types</vt:lpstr>
      <vt:lpstr>Relevance </vt:lpstr>
      <vt:lpstr>History</vt:lpstr>
      <vt:lpstr>Motivation  </vt:lpstr>
      <vt:lpstr>Applications </vt:lpstr>
      <vt:lpstr>Transportation</vt:lpstr>
      <vt:lpstr> Healthcare </vt:lpstr>
      <vt:lpstr>Weather</vt:lpstr>
      <vt:lpstr>E- commerce </vt:lpstr>
      <vt:lpstr>Banking </vt:lpstr>
      <vt:lpstr>Finance</vt:lpstr>
      <vt:lpstr>Sports</vt:lpstr>
      <vt:lpstr>Future Growth </vt:lpstr>
      <vt:lpstr>Your Overall Assessment </vt:lpstr>
      <vt:lpstr>Conclusion </vt:lpstr>
      <vt:lpstr>References </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Computing Trend Presentation  For class CS605-741  Research Methods 307020 on Data Analytics  By Kaveri Hari Charan Yadav   </dc:title>
  <dc:creator>Kaveri, Hari Charan Yadav</dc:creator>
  <cp:lastModifiedBy>hari charan yadav kaveri</cp:lastModifiedBy>
  <cp:revision>1</cp:revision>
  <dcterms:created xsi:type="dcterms:W3CDTF">2019-06-09T13:11:16Z</dcterms:created>
  <dcterms:modified xsi:type="dcterms:W3CDTF">2019-06-09T16:11:24Z</dcterms:modified>
</cp:coreProperties>
</file>