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8" r:id="rId8"/>
    <p:sldId id="262" r:id="rId9"/>
    <p:sldId id="264" r:id="rId10"/>
    <p:sldId id="265" r:id="rId11"/>
    <p:sldId id="269" r:id="rId12"/>
    <p:sldId id="270" r:id="rId13"/>
    <p:sldId id="266" r:id="rId14"/>
    <p:sldId id="271" r:id="rId15"/>
    <p:sldId id="272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CD4AC-675D-4DD3-AC49-3EE6483FF0B0}" v="1" dt="2018-11-26T22:25:40.266"/>
    <p1510:client id="{54E0B6ED-0B0F-6EDF-73D8-F634A97137D1}" v="1" dt="2018-11-26T23:14:34.285"/>
    <p1510:client id="{7543D28B-4621-4763-27D4-4657C11EBA6D}" v="892" dt="2018-11-27T03:02:52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eri, Hari Charan Yadav" userId="S::hkaveri1s@semo.edu::1f414066-0b52-46b2-8d8c-ef8eb81d73be" providerId="AD" clId="Web-{54E0B6ED-0B0F-6EDF-73D8-F634A97137D1}"/>
    <pc:docChg chg="modSld">
      <pc:chgData name="Kaveri, Hari Charan Yadav" userId="S::hkaveri1s@semo.edu::1f414066-0b52-46b2-8d8c-ef8eb81d73be" providerId="AD" clId="Web-{54E0B6ED-0B0F-6EDF-73D8-F634A97137D1}" dt="2018-11-26T23:14:34.285" v="0" actId="20577"/>
      <pc:docMkLst>
        <pc:docMk/>
      </pc:docMkLst>
      <pc:sldChg chg="modSp">
        <pc:chgData name="Kaveri, Hari Charan Yadav" userId="S::hkaveri1s@semo.edu::1f414066-0b52-46b2-8d8c-ef8eb81d73be" providerId="AD" clId="Web-{54E0B6ED-0B0F-6EDF-73D8-F634A97137D1}" dt="2018-11-26T23:14:34.285" v="0" actId="20577"/>
        <pc:sldMkLst>
          <pc:docMk/>
          <pc:sldMk cId="521040635" sldId="256"/>
        </pc:sldMkLst>
        <pc:spChg chg="mod">
          <ac:chgData name="Kaveri, Hari Charan Yadav" userId="S::hkaveri1s@semo.edu::1f414066-0b52-46b2-8d8c-ef8eb81d73be" providerId="AD" clId="Web-{54E0B6ED-0B0F-6EDF-73D8-F634A97137D1}" dt="2018-11-26T23:14:34.285" v="0" actId="20577"/>
          <ac:spMkLst>
            <pc:docMk/>
            <pc:sldMk cId="521040635" sldId="256"/>
            <ac:spMk id="3" creationId="{00000000-0000-0000-0000-000000000000}"/>
          </ac:spMkLst>
        </pc:spChg>
      </pc:sldChg>
    </pc:docChg>
  </pc:docChgLst>
  <pc:docChgLst>
    <pc:chgData name="Kaveri, Hari Charan Yadav" userId="S::hkaveri1s@semo.edu::1f414066-0b52-46b2-8d8c-ef8eb81d73be" providerId="AD" clId="Web-{7543D28B-4621-4763-27D4-4657C11EBA6D}"/>
    <pc:docChg chg="addSld delSld modSld sldOrd">
      <pc:chgData name="Kaveri, Hari Charan Yadav" userId="S::hkaveri1s@semo.edu::1f414066-0b52-46b2-8d8c-ef8eb81d73be" providerId="AD" clId="Web-{7543D28B-4621-4763-27D4-4657C11EBA6D}" dt="2018-11-27T03:14:15.322" v="4272" actId="20577"/>
      <pc:docMkLst>
        <pc:docMk/>
      </pc:docMkLst>
      <pc:sldChg chg="modSp">
        <pc:chgData name="Kaveri, Hari Charan Yadav" userId="S::hkaveri1s@semo.edu::1f414066-0b52-46b2-8d8c-ef8eb81d73be" providerId="AD" clId="Web-{7543D28B-4621-4763-27D4-4657C11EBA6D}" dt="2018-11-26T23:17:56.951" v="10" actId="20577"/>
        <pc:sldMkLst>
          <pc:docMk/>
          <pc:sldMk cId="521040635" sldId="256"/>
        </pc:sldMkLst>
        <pc:spChg chg="mod">
          <ac:chgData name="Kaveri, Hari Charan Yadav" userId="S::hkaveri1s@semo.edu::1f414066-0b52-46b2-8d8c-ef8eb81d73be" providerId="AD" clId="Web-{7543D28B-4621-4763-27D4-4657C11EBA6D}" dt="2018-11-26T23:17:56.951" v="10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">
        <pc:chgData name="Kaveri, Hari Charan Yadav" userId="S::hkaveri1s@semo.edu::1f414066-0b52-46b2-8d8c-ef8eb81d73be" providerId="AD" clId="Web-{7543D28B-4621-4763-27D4-4657C11EBA6D}" dt="2018-11-26T23:20:47.468" v="39" actId="20577"/>
        <pc:sldMkLst>
          <pc:docMk/>
          <pc:sldMk cId="1093741429" sldId="258"/>
        </pc:sldMkLst>
        <pc:spChg chg="mod">
          <ac:chgData name="Kaveri, Hari Charan Yadav" userId="S::hkaveri1s@semo.edu::1f414066-0b52-46b2-8d8c-ef8eb81d73be" providerId="AD" clId="Web-{7543D28B-4621-4763-27D4-4657C11EBA6D}" dt="2018-11-26T23:20:47.468" v="39" actId="20577"/>
          <ac:spMkLst>
            <pc:docMk/>
            <pc:sldMk cId="1093741429" sldId="258"/>
            <ac:spMk id="2" creationId="{575F2EB2-2973-4ACC-99F9-B902F3A80F76}"/>
          </ac:spMkLst>
        </pc:spChg>
      </pc:sldChg>
      <pc:sldChg chg="modSp">
        <pc:chgData name="Kaveri, Hari Charan Yadav" userId="S::hkaveri1s@semo.edu::1f414066-0b52-46b2-8d8c-ef8eb81d73be" providerId="AD" clId="Web-{7543D28B-4621-4763-27D4-4657C11EBA6D}" dt="2018-11-27T00:06:47.416" v="398" actId="20577"/>
        <pc:sldMkLst>
          <pc:docMk/>
          <pc:sldMk cId="1890418650" sldId="259"/>
        </pc:sldMkLst>
        <pc:spChg chg="mod">
          <ac:chgData name="Kaveri, Hari Charan Yadav" userId="S::hkaveri1s@semo.edu::1f414066-0b52-46b2-8d8c-ef8eb81d73be" providerId="AD" clId="Web-{7543D28B-4621-4763-27D4-4657C11EBA6D}" dt="2018-11-26T23:20:56.764" v="44" actId="20577"/>
          <ac:spMkLst>
            <pc:docMk/>
            <pc:sldMk cId="1890418650" sldId="259"/>
            <ac:spMk id="2" creationId="{C3B2573C-EF03-495F-9E66-15E7C0FA2549}"/>
          </ac:spMkLst>
        </pc:spChg>
        <pc:spChg chg="mod">
          <ac:chgData name="Kaveri, Hari Charan Yadav" userId="S::hkaveri1s@semo.edu::1f414066-0b52-46b2-8d8c-ef8eb81d73be" providerId="AD" clId="Web-{7543D28B-4621-4763-27D4-4657C11EBA6D}" dt="2018-11-27T00:06:47.416" v="398" actId="20577"/>
          <ac:spMkLst>
            <pc:docMk/>
            <pc:sldMk cId="1890418650" sldId="259"/>
            <ac:spMk id="3" creationId="{944F74E8-D9B7-42DB-AF01-CF2562C803FA}"/>
          </ac:spMkLst>
        </pc:spChg>
      </pc:sldChg>
      <pc:sldChg chg="addSp delSp modSp">
        <pc:chgData name="Kaveri, Hari Charan Yadav" userId="S::hkaveri1s@semo.edu::1f414066-0b52-46b2-8d8c-ef8eb81d73be" providerId="AD" clId="Web-{7543D28B-4621-4763-27D4-4657C11EBA6D}" dt="2018-11-27T00:43:19.472" v="899" actId="20577"/>
        <pc:sldMkLst>
          <pc:docMk/>
          <pc:sldMk cId="2027079444" sldId="260"/>
        </pc:sldMkLst>
        <pc:spChg chg="mod">
          <ac:chgData name="Kaveri, Hari Charan Yadav" userId="S::hkaveri1s@semo.edu::1f414066-0b52-46b2-8d8c-ef8eb81d73be" providerId="AD" clId="Web-{7543D28B-4621-4763-27D4-4657C11EBA6D}" dt="2018-11-26T23:18:47.530" v="17" actId="20577"/>
          <ac:spMkLst>
            <pc:docMk/>
            <pc:sldMk cId="2027079444" sldId="260"/>
            <ac:spMk id="2" creationId="{FB3B986A-14A5-49C3-AF23-7AFE2DE25F1C}"/>
          </ac:spMkLst>
        </pc:spChg>
        <pc:spChg chg="mod">
          <ac:chgData name="Kaveri, Hari Charan Yadav" userId="S::hkaveri1s@semo.edu::1f414066-0b52-46b2-8d8c-ef8eb81d73be" providerId="AD" clId="Web-{7543D28B-4621-4763-27D4-4657C11EBA6D}" dt="2018-11-27T00:43:19.472" v="899" actId="20577"/>
          <ac:spMkLst>
            <pc:docMk/>
            <pc:sldMk cId="2027079444" sldId="260"/>
            <ac:spMk id="3" creationId="{88FB7FE3-824F-4C44-93EA-AB42E0B5A495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0:32:44.439" v="594"/>
          <ac:spMkLst>
            <pc:docMk/>
            <pc:sldMk cId="2027079444" sldId="260"/>
            <ac:spMk id="4" creationId="{9433FAE3-99A1-4C3B-A7A7-78554F2C2F38}"/>
          </ac:spMkLst>
        </pc:spChg>
      </pc:sldChg>
      <pc:sldChg chg="addSp delSp modSp">
        <pc:chgData name="Kaveri, Hari Charan Yadav" userId="S::hkaveri1s@semo.edu::1f414066-0b52-46b2-8d8c-ef8eb81d73be" providerId="AD" clId="Web-{7543D28B-4621-4763-27D4-4657C11EBA6D}" dt="2018-11-27T01:20:19.638" v="1320" actId="20577"/>
        <pc:sldMkLst>
          <pc:docMk/>
          <pc:sldMk cId="2173197191" sldId="261"/>
        </pc:sldMkLst>
        <pc:spChg chg="mod">
          <ac:chgData name="Kaveri, Hari Charan Yadav" userId="S::hkaveri1s@semo.edu::1f414066-0b52-46b2-8d8c-ef8eb81d73be" providerId="AD" clId="Web-{7543D28B-4621-4763-27D4-4657C11EBA6D}" dt="2018-11-27T01:12:41.214" v="1128" actId="1076"/>
          <ac:spMkLst>
            <pc:docMk/>
            <pc:sldMk cId="2173197191" sldId="261"/>
            <ac:spMk id="2" creationId="{418B2C0C-03C4-4472-AB24-D2D8E62F523F}"/>
          </ac:spMkLst>
        </pc:spChg>
        <pc:spChg chg="del">
          <ac:chgData name="Kaveri, Hari Charan Yadav" userId="S::hkaveri1s@semo.edu::1f414066-0b52-46b2-8d8c-ef8eb81d73be" providerId="AD" clId="Web-{7543D28B-4621-4763-27D4-4657C11EBA6D}" dt="2018-11-27T01:12:13.761" v="1124"/>
          <ac:spMkLst>
            <pc:docMk/>
            <pc:sldMk cId="2173197191" sldId="261"/>
            <ac:spMk id="3" creationId="{70E524AF-5417-487A-BECA-325927123809}"/>
          </ac:spMkLst>
        </pc:spChg>
        <pc:spChg chg="add mod">
          <ac:chgData name="Kaveri, Hari Charan Yadav" userId="S::hkaveri1s@semo.edu::1f414066-0b52-46b2-8d8c-ef8eb81d73be" providerId="AD" clId="Web-{7543D28B-4621-4763-27D4-4657C11EBA6D}" dt="2018-11-27T01:20:19.638" v="1320" actId="20577"/>
          <ac:spMkLst>
            <pc:docMk/>
            <pc:sldMk cId="2173197191" sldId="261"/>
            <ac:spMk id="7" creationId="{8018C395-E271-4807-A0F9-755F4454D328}"/>
          </ac:spMkLst>
        </pc:spChg>
        <pc:picChg chg="add del mod ord">
          <ac:chgData name="Kaveri, Hari Charan Yadav" userId="S::hkaveri1s@semo.edu::1f414066-0b52-46b2-8d8c-ef8eb81d73be" providerId="AD" clId="Web-{7543D28B-4621-4763-27D4-4657C11EBA6D}" dt="2018-11-27T01:12:29.511" v="1127"/>
          <ac:picMkLst>
            <pc:docMk/>
            <pc:sldMk cId="2173197191" sldId="261"/>
            <ac:picMk id="4" creationId="{965E8D90-3682-478B-B644-7D95EAF1F116}"/>
          </ac:picMkLst>
        </pc:picChg>
        <pc:picChg chg="add mod">
          <ac:chgData name="Kaveri, Hari Charan Yadav" userId="S::hkaveri1s@semo.edu::1f414066-0b52-46b2-8d8c-ef8eb81d73be" providerId="AD" clId="Web-{7543D28B-4621-4763-27D4-4657C11EBA6D}" dt="2018-11-27T01:15:17.449" v="1256" actId="14100"/>
          <ac:picMkLst>
            <pc:docMk/>
            <pc:sldMk cId="2173197191" sldId="261"/>
            <ac:picMk id="8" creationId="{319737D8-0286-4DA5-B31A-D4BA1600FB9D}"/>
          </ac:picMkLst>
        </pc:picChg>
      </pc:sldChg>
      <pc:sldChg chg="addSp delSp modSp">
        <pc:chgData name="Kaveri, Hari Charan Yadav" userId="S::hkaveri1s@semo.edu::1f414066-0b52-46b2-8d8c-ef8eb81d73be" providerId="AD" clId="Web-{7543D28B-4621-4763-27D4-4657C11EBA6D}" dt="2018-11-27T01:48:18.286" v="1917" actId="20577"/>
        <pc:sldMkLst>
          <pc:docMk/>
          <pc:sldMk cId="3449530963" sldId="262"/>
        </pc:sldMkLst>
        <pc:spChg chg="mod">
          <ac:chgData name="Kaveri, Hari Charan Yadav" userId="S::hkaveri1s@semo.edu::1f414066-0b52-46b2-8d8c-ef8eb81d73be" providerId="AD" clId="Web-{7543D28B-4621-4763-27D4-4657C11EBA6D}" dt="2018-11-27T01:47:45.504" v="1914" actId="1076"/>
          <ac:spMkLst>
            <pc:docMk/>
            <pc:sldMk cId="3449530963" sldId="262"/>
            <ac:spMk id="2" creationId="{1C428D47-B72B-45D7-8C60-F93A2A2384EF}"/>
          </ac:spMkLst>
        </pc:spChg>
        <pc:spChg chg="del">
          <ac:chgData name="Kaveri, Hari Charan Yadav" userId="S::hkaveri1s@semo.edu::1f414066-0b52-46b2-8d8c-ef8eb81d73be" providerId="AD" clId="Web-{7543D28B-4621-4763-27D4-4657C11EBA6D}" dt="2018-11-27T01:43:57.660" v="1765"/>
          <ac:spMkLst>
            <pc:docMk/>
            <pc:sldMk cId="3449530963" sldId="262"/>
            <ac:spMk id="3" creationId="{01DF1CCF-D57E-4820-8DB3-6A748C5F91BF}"/>
          </ac:spMkLst>
        </pc:spChg>
        <pc:spChg chg="add mod">
          <ac:chgData name="Kaveri, Hari Charan Yadav" userId="S::hkaveri1s@semo.edu::1f414066-0b52-46b2-8d8c-ef8eb81d73be" providerId="AD" clId="Web-{7543D28B-4621-4763-27D4-4657C11EBA6D}" dt="2018-11-27T01:48:18.286" v="1917" actId="20577"/>
          <ac:spMkLst>
            <pc:docMk/>
            <pc:sldMk cId="3449530963" sldId="262"/>
            <ac:spMk id="7" creationId="{632B5A6D-15A6-4A4F-BDA7-968E0B6E089B}"/>
          </ac:spMkLst>
        </pc:spChg>
        <pc:picChg chg="add del mod ord">
          <ac:chgData name="Kaveri, Hari Charan Yadav" userId="S::hkaveri1s@semo.edu::1f414066-0b52-46b2-8d8c-ef8eb81d73be" providerId="AD" clId="Web-{7543D28B-4621-4763-27D4-4657C11EBA6D}" dt="2018-11-27T01:45:32.754" v="1774"/>
          <ac:picMkLst>
            <pc:docMk/>
            <pc:sldMk cId="3449530963" sldId="262"/>
            <ac:picMk id="4" creationId="{63A4BB5A-4F96-411A-AEFE-1940170484A0}"/>
          </ac:picMkLst>
        </pc:picChg>
        <pc:picChg chg="add mod">
          <ac:chgData name="Kaveri, Hari Charan Yadav" userId="S::hkaveri1s@semo.edu::1f414066-0b52-46b2-8d8c-ef8eb81d73be" providerId="AD" clId="Web-{7543D28B-4621-4763-27D4-4657C11EBA6D}" dt="2018-11-27T01:47:48.707" v="1915" actId="14100"/>
          <ac:picMkLst>
            <pc:docMk/>
            <pc:sldMk cId="3449530963" sldId="262"/>
            <ac:picMk id="8" creationId="{A46EAD4A-7CD2-4237-8701-B05C3A7261A2}"/>
          </ac:picMkLst>
        </pc:picChg>
      </pc:sldChg>
      <pc:sldChg chg="modSp">
        <pc:chgData name="Kaveri, Hari Charan Yadav" userId="S::hkaveri1s@semo.edu::1f414066-0b52-46b2-8d8c-ef8eb81d73be" providerId="AD" clId="Web-{7543D28B-4621-4763-27D4-4657C11EBA6D}" dt="2018-11-26T23:20:21.967" v="32" actId="1076"/>
        <pc:sldMkLst>
          <pc:docMk/>
          <pc:sldMk cId="2872774439" sldId="263"/>
        </pc:sldMkLst>
        <pc:spChg chg="mod">
          <ac:chgData name="Kaveri, Hari Charan Yadav" userId="S::hkaveri1s@semo.edu::1f414066-0b52-46b2-8d8c-ef8eb81d73be" providerId="AD" clId="Web-{7543D28B-4621-4763-27D4-4657C11EBA6D}" dt="2018-11-26T23:20:21.967" v="32" actId="1076"/>
          <ac:spMkLst>
            <pc:docMk/>
            <pc:sldMk cId="2872774439" sldId="263"/>
            <ac:spMk id="2" creationId="{A11CF536-2F26-4E37-BC40-F6D59026AA05}"/>
          </ac:spMkLst>
        </pc:spChg>
      </pc:sldChg>
      <pc:sldChg chg="modSp">
        <pc:chgData name="Kaveri, Hari Charan Yadav" userId="S::hkaveri1s@semo.edu::1f414066-0b52-46b2-8d8c-ef8eb81d73be" providerId="AD" clId="Web-{7543D28B-4621-4763-27D4-4657C11EBA6D}" dt="2018-11-27T01:55:44.397" v="2148" actId="20577"/>
        <pc:sldMkLst>
          <pc:docMk/>
          <pc:sldMk cId="3175485036" sldId="264"/>
        </pc:sldMkLst>
        <pc:spChg chg="mod">
          <ac:chgData name="Kaveri, Hari Charan Yadav" userId="S::hkaveri1s@semo.edu::1f414066-0b52-46b2-8d8c-ef8eb81d73be" providerId="AD" clId="Web-{7543D28B-4621-4763-27D4-4657C11EBA6D}" dt="2018-11-26T23:19:15.420" v="23" actId="20577"/>
          <ac:spMkLst>
            <pc:docMk/>
            <pc:sldMk cId="3175485036" sldId="264"/>
            <ac:spMk id="2" creationId="{8F9D9BFE-C383-497F-A250-574B8054D00D}"/>
          </ac:spMkLst>
        </pc:spChg>
        <pc:spChg chg="mod">
          <ac:chgData name="Kaveri, Hari Charan Yadav" userId="S::hkaveri1s@semo.edu::1f414066-0b52-46b2-8d8c-ef8eb81d73be" providerId="AD" clId="Web-{7543D28B-4621-4763-27D4-4657C11EBA6D}" dt="2018-11-27T01:55:44.397" v="2148" actId="20577"/>
          <ac:spMkLst>
            <pc:docMk/>
            <pc:sldMk cId="3175485036" sldId="264"/>
            <ac:spMk id="3" creationId="{1BB9EEA2-EA92-428F-866B-41FAF9CC9BC0}"/>
          </ac:spMkLst>
        </pc:spChg>
      </pc:sldChg>
      <pc:sldChg chg="addSp modSp">
        <pc:chgData name="Kaveri, Hari Charan Yadav" userId="S::hkaveri1s@semo.edu::1f414066-0b52-46b2-8d8c-ef8eb81d73be" providerId="AD" clId="Web-{7543D28B-4621-4763-27D4-4657C11EBA6D}" dt="2018-11-27T02:16:52.902" v="2217" actId="20577"/>
        <pc:sldMkLst>
          <pc:docMk/>
          <pc:sldMk cId="711915163" sldId="265"/>
        </pc:sldMkLst>
        <pc:spChg chg="mod">
          <ac:chgData name="Kaveri, Hari Charan Yadav" userId="S::hkaveri1s@semo.edu::1f414066-0b52-46b2-8d8c-ef8eb81d73be" providerId="AD" clId="Web-{7543D28B-4621-4763-27D4-4657C11EBA6D}" dt="2018-11-26T23:19:21.702" v="26" actId="20577"/>
          <ac:spMkLst>
            <pc:docMk/>
            <pc:sldMk cId="711915163" sldId="265"/>
            <ac:spMk id="2" creationId="{D8F88493-D237-4B69-94AD-A61B6D52FE61}"/>
          </ac:spMkLst>
        </pc:spChg>
        <pc:spChg chg="mod">
          <ac:chgData name="Kaveri, Hari Charan Yadav" userId="S::hkaveri1s@semo.edu::1f414066-0b52-46b2-8d8c-ef8eb81d73be" providerId="AD" clId="Web-{7543D28B-4621-4763-27D4-4657C11EBA6D}" dt="2018-11-27T02:16:52.902" v="2217" actId="20577"/>
          <ac:spMkLst>
            <pc:docMk/>
            <pc:sldMk cId="711915163" sldId="265"/>
            <ac:spMk id="3" creationId="{2C3867D7-7F48-4ECE-8E6F-4E28DEFB0F16}"/>
          </ac:spMkLst>
        </pc:spChg>
        <pc:picChg chg="add mod">
          <ac:chgData name="Kaveri, Hari Charan Yadav" userId="S::hkaveri1s@semo.edu::1f414066-0b52-46b2-8d8c-ef8eb81d73be" providerId="AD" clId="Web-{7543D28B-4621-4763-27D4-4657C11EBA6D}" dt="2018-11-27T02:08:54.931" v="2196" actId="1076"/>
          <ac:picMkLst>
            <pc:docMk/>
            <pc:sldMk cId="711915163" sldId="265"/>
            <ac:picMk id="4" creationId="{29138710-6802-41B4-921A-39DA6BD1019C}"/>
          </ac:picMkLst>
        </pc:picChg>
        <pc:picChg chg="add mod">
          <ac:chgData name="Kaveri, Hari Charan Yadav" userId="S::hkaveri1s@semo.edu::1f414066-0b52-46b2-8d8c-ef8eb81d73be" providerId="AD" clId="Web-{7543D28B-4621-4763-27D4-4657C11EBA6D}" dt="2018-11-27T02:10:03.057" v="2202" actId="14100"/>
          <ac:picMkLst>
            <pc:docMk/>
            <pc:sldMk cId="711915163" sldId="265"/>
            <ac:picMk id="6" creationId="{3F643D89-8221-40ED-9396-09D9BE989FA6}"/>
          </ac:picMkLst>
        </pc:picChg>
      </pc:sldChg>
      <pc:sldChg chg="modSp ord">
        <pc:chgData name="Kaveri, Hari Charan Yadav" userId="S::hkaveri1s@semo.edu::1f414066-0b52-46b2-8d8c-ef8eb81d73be" providerId="AD" clId="Web-{7543D28B-4621-4763-27D4-4657C11EBA6D}" dt="2018-11-27T02:46:11.816" v="3281"/>
        <pc:sldMkLst>
          <pc:docMk/>
          <pc:sldMk cId="420904336" sldId="266"/>
        </pc:sldMkLst>
        <pc:spChg chg="mod">
          <ac:chgData name="Kaveri, Hari Charan Yadav" userId="S::hkaveri1s@semo.edu::1f414066-0b52-46b2-8d8c-ef8eb81d73be" providerId="AD" clId="Web-{7543D28B-4621-4763-27D4-4657C11EBA6D}" dt="2018-11-26T23:19:29.764" v="29" actId="20577"/>
          <ac:spMkLst>
            <pc:docMk/>
            <pc:sldMk cId="420904336" sldId="266"/>
            <ac:spMk id="2" creationId="{8C40FD12-226A-4AEE-ABF9-7DB844F7C940}"/>
          </ac:spMkLst>
        </pc:spChg>
        <pc:spChg chg="mod">
          <ac:chgData name="Kaveri, Hari Charan Yadav" userId="S::hkaveri1s@semo.edu::1f414066-0b52-46b2-8d8c-ef8eb81d73be" providerId="AD" clId="Web-{7543D28B-4621-4763-27D4-4657C11EBA6D}" dt="2018-11-27T02:45:57.191" v="3278" actId="20577"/>
          <ac:spMkLst>
            <pc:docMk/>
            <pc:sldMk cId="420904336" sldId="266"/>
            <ac:spMk id="3" creationId="{AD170A5D-DED0-4C32-B8FD-92BAF9EF5C32}"/>
          </ac:spMkLst>
        </pc:spChg>
      </pc:sldChg>
      <pc:sldChg chg="addSp delSp modSp new">
        <pc:chgData name="Kaveri, Hari Charan Yadav" userId="S::hkaveri1s@semo.edu::1f414066-0b52-46b2-8d8c-ef8eb81d73be" providerId="AD" clId="Web-{7543D28B-4621-4763-27D4-4657C11EBA6D}" dt="2018-11-27T01:11:23.073" v="1122" actId="20577"/>
        <pc:sldMkLst>
          <pc:docMk/>
          <pc:sldMk cId="285643475" sldId="267"/>
        </pc:sldMkLst>
        <pc:spChg chg="add del mod">
          <ac:chgData name="Kaveri, Hari Charan Yadav" userId="S::hkaveri1s@semo.edu::1f414066-0b52-46b2-8d8c-ef8eb81d73be" providerId="AD" clId="Web-{7543D28B-4621-4763-27D4-4657C11EBA6D}" dt="2018-11-27T01:04:25.822" v="1036"/>
          <ac:spMkLst>
            <pc:docMk/>
            <pc:sldMk cId="285643475" sldId="267"/>
            <ac:spMk id="2" creationId="{361502FD-8FBC-4712-AE8A-ED24C5F07D04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1:04:25.822" v="1035"/>
          <ac:spMkLst>
            <pc:docMk/>
            <pc:sldMk cId="285643475" sldId="267"/>
            <ac:spMk id="3" creationId="{B93B2AE4-0336-491E-8592-9B1AC1161EFE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1:04:25.822" v="1034"/>
          <ac:spMkLst>
            <pc:docMk/>
            <pc:sldMk cId="285643475" sldId="267"/>
            <ac:spMk id="4" creationId="{1282837F-3A52-4F39-80AF-81089C622D42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1:04:25.822" v="1033"/>
          <ac:spMkLst>
            <pc:docMk/>
            <pc:sldMk cId="285643475" sldId="267"/>
            <ac:spMk id="5" creationId="{B6BBD2E6-6BFA-497F-8A41-0FF5120AE898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1:04:25.822" v="1032"/>
          <ac:spMkLst>
            <pc:docMk/>
            <pc:sldMk cId="285643475" sldId="267"/>
            <ac:spMk id="6" creationId="{9790DC80-96B7-49BE-8DA6-98DC1F9441DC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0:57:00.507" v="965"/>
          <ac:spMkLst>
            <pc:docMk/>
            <pc:sldMk cId="285643475" sldId="267"/>
            <ac:spMk id="7" creationId="{42DD0944-B822-400D-B321-723C58EC8C80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0:57:26.507" v="970"/>
          <ac:spMkLst>
            <pc:docMk/>
            <pc:sldMk cId="285643475" sldId="267"/>
            <ac:spMk id="8" creationId="{F3947A50-DA2A-4FF0-B0A8-532570FD67DA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0:58:12.273" v="977"/>
          <ac:spMkLst>
            <pc:docMk/>
            <pc:sldMk cId="285643475" sldId="267"/>
            <ac:spMk id="9" creationId="{62BD8F4D-AFA1-4F0E-B3FA-2A4162D3D5A0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0:59:41.867" v="1000"/>
          <ac:spMkLst>
            <pc:docMk/>
            <pc:sldMk cId="285643475" sldId="267"/>
            <ac:spMk id="11" creationId="{66CD182B-A39B-4A1A-BC83-C65DA5B6A8B7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1:04:25.822" v="1031"/>
          <ac:spMkLst>
            <pc:docMk/>
            <pc:sldMk cId="285643475" sldId="267"/>
            <ac:spMk id="12" creationId="{8D3F4640-2B98-4819-B153-877979F54A1B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1:04:25.822" v="1030"/>
          <ac:spMkLst>
            <pc:docMk/>
            <pc:sldMk cId="285643475" sldId="267"/>
            <ac:spMk id="13" creationId="{090F2F2A-B698-40D4-91EF-972E2DBE1E8F}"/>
          </ac:spMkLst>
        </pc:spChg>
        <pc:spChg chg="add mod">
          <ac:chgData name="Kaveri, Hari Charan Yadav" userId="S::hkaveri1s@semo.edu::1f414066-0b52-46b2-8d8c-ef8eb81d73be" providerId="AD" clId="Web-{7543D28B-4621-4763-27D4-4657C11EBA6D}" dt="2018-11-27T01:11:23.073" v="1122" actId="20577"/>
          <ac:spMkLst>
            <pc:docMk/>
            <pc:sldMk cId="285643475" sldId="267"/>
            <ac:spMk id="18" creationId="{7F3E254E-2FCA-412B-8971-2D5A5C335133}"/>
          </ac:spMkLst>
        </pc:spChg>
        <pc:picChg chg="add del mod">
          <ac:chgData name="Kaveri, Hari Charan Yadav" userId="S::hkaveri1s@semo.edu::1f414066-0b52-46b2-8d8c-ef8eb81d73be" providerId="AD" clId="Web-{7543D28B-4621-4763-27D4-4657C11EBA6D}" dt="2018-11-27T01:04:25.822" v="1029"/>
          <ac:picMkLst>
            <pc:docMk/>
            <pc:sldMk cId="285643475" sldId="267"/>
            <ac:picMk id="14" creationId="{F4AA50F2-BA60-4B41-AAC7-0D82B938A9CE}"/>
          </ac:picMkLst>
        </pc:picChg>
        <pc:picChg chg="add mod">
          <ac:chgData name="Kaveri, Hari Charan Yadav" userId="S::hkaveri1s@semo.edu::1f414066-0b52-46b2-8d8c-ef8eb81d73be" providerId="AD" clId="Web-{7543D28B-4621-4763-27D4-4657C11EBA6D}" dt="2018-11-27T01:10:08.260" v="1054" actId="14100"/>
          <ac:picMkLst>
            <pc:docMk/>
            <pc:sldMk cId="285643475" sldId="267"/>
            <ac:picMk id="16" creationId="{CF200979-F388-41C9-857C-46057D83BE52}"/>
          </ac:picMkLst>
        </pc:picChg>
        <pc:cxnChg chg="add del mod">
          <ac:chgData name="Kaveri, Hari Charan Yadav" userId="S::hkaveri1s@semo.edu::1f414066-0b52-46b2-8d8c-ef8eb81d73be" providerId="AD" clId="Web-{7543D28B-4621-4763-27D4-4657C11EBA6D}" dt="2018-11-27T00:58:57.992" v="986"/>
          <ac:cxnSpMkLst>
            <pc:docMk/>
            <pc:sldMk cId="285643475" sldId="267"/>
            <ac:cxnSpMk id="10" creationId="{79C14680-9FBE-48E4-AD39-0031201E4908}"/>
          </ac:cxnSpMkLst>
        </pc:cxnChg>
      </pc:sldChg>
      <pc:sldChg chg="delSp modSp new">
        <pc:chgData name="Kaveri, Hari Charan Yadav" userId="S::hkaveri1s@semo.edu::1f414066-0b52-46b2-8d8c-ef8eb81d73be" providerId="AD" clId="Web-{7543D28B-4621-4763-27D4-4657C11EBA6D}" dt="2018-11-27T01:38:06.658" v="1764" actId="1076"/>
        <pc:sldMkLst>
          <pc:docMk/>
          <pc:sldMk cId="1820026081" sldId="268"/>
        </pc:sldMkLst>
        <pc:spChg chg="del">
          <ac:chgData name="Kaveri, Hari Charan Yadav" userId="S::hkaveri1s@semo.edu::1f414066-0b52-46b2-8d8c-ef8eb81d73be" providerId="AD" clId="Web-{7543D28B-4621-4763-27D4-4657C11EBA6D}" dt="2018-11-27T01:32:48.954" v="1537"/>
          <ac:spMkLst>
            <pc:docMk/>
            <pc:sldMk cId="1820026081" sldId="268"/>
            <ac:spMk id="2" creationId="{4B1C4A12-BF2B-4DD2-B069-042533A758DE}"/>
          </ac:spMkLst>
        </pc:spChg>
        <pc:spChg chg="mod">
          <ac:chgData name="Kaveri, Hari Charan Yadav" userId="S::hkaveri1s@semo.edu::1f414066-0b52-46b2-8d8c-ef8eb81d73be" providerId="AD" clId="Web-{7543D28B-4621-4763-27D4-4657C11EBA6D}" dt="2018-11-27T01:38:06.658" v="1764" actId="1076"/>
          <ac:spMkLst>
            <pc:docMk/>
            <pc:sldMk cId="1820026081" sldId="268"/>
            <ac:spMk id="3" creationId="{EFA25233-1CC8-4A41-987A-03F8DBDBB3C3}"/>
          </ac:spMkLst>
        </pc:spChg>
      </pc:sldChg>
      <pc:sldChg chg="addSp delSp modSp new del">
        <pc:chgData name="Kaveri, Hari Charan Yadav" userId="S::hkaveri1s@semo.edu::1f414066-0b52-46b2-8d8c-ef8eb81d73be" providerId="AD" clId="Web-{7543D28B-4621-4763-27D4-4657C11EBA6D}" dt="2018-11-27T01:32:29.250" v="1535"/>
        <pc:sldMkLst>
          <pc:docMk/>
          <pc:sldMk cId="2779868224" sldId="268"/>
        </pc:sldMkLst>
        <pc:spChg chg="del mod">
          <ac:chgData name="Kaveri, Hari Charan Yadav" userId="S::hkaveri1s@semo.edu::1f414066-0b52-46b2-8d8c-ef8eb81d73be" providerId="AD" clId="Web-{7543D28B-4621-4763-27D4-4657C11EBA6D}" dt="2018-11-27T01:31:33.516" v="1507"/>
          <ac:spMkLst>
            <pc:docMk/>
            <pc:sldMk cId="2779868224" sldId="268"/>
            <ac:spMk id="2" creationId="{3C2068F5-17F5-4728-B21A-3F6C121D90A7}"/>
          </ac:spMkLst>
        </pc:spChg>
        <pc:spChg chg="mod">
          <ac:chgData name="Kaveri, Hari Charan Yadav" userId="S::hkaveri1s@semo.edu::1f414066-0b52-46b2-8d8c-ef8eb81d73be" providerId="AD" clId="Web-{7543D28B-4621-4763-27D4-4657C11EBA6D}" dt="2018-11-27T01:32:22.735" v="1532" actId="20577"/>
          <ac:spMkLst>
            <pc:docMk/>
            <pc:sldMk cId="2779868224" sldId="268"/>
            <ac:spMk id="3" creationId="{C7B3B714-6DD5-40D8-B498-8BDE6DD2B772}"/>
          </ac:spMkLst>
        </pc:spChg>
        <pc:spChg chg="add mod">
          <ac:chgData name="Kaveri, Hari Charan Yadav" userId="S::hkaveri1s@semo.edu::1f414066-0b52-46b2-8d8c-ef8eb81d73be" providerId="AD" clId="Web-{7543D28B-4621-4763-27D4-4657C11EBA6D}" dt="2018-11-27T01:32:04.563" v="1531" actId="1076"/>
          <ac:spMkLst>
            <pc:docMk/>
            <pc:sldMk cId="2779868224" sldId="268"/>
            <ac:spMk id="5" creationId="{EC67B4F2-A1C7-44B1-BC32-0C1749AA62CD}"/>
          </ac:spMkLst>
        </pc:spChg>
      </pc:sldChg>
      <pc:sldChg chg="modSp new del">
        <pc:chgData name="Kaveri, Hari Charan Yadav" userId="S::hkaveri1s@semo.edu::1f414066-0b52-46b2-8d8c-ef8eb81d73be" providerId="AD" clId="Web-{7543D28B-4621-4763-27D4-4657C11EBA6D}" dt="2018-11-27T01:22:42.467" v="1324"/>
        <pc:sldMkLst>
          <pc:docMk/>
          <pc:sldMk cId="3320029619" sldId="268"/>
        </pc:sldMkLst>
        <pc:spChg chg="mod">
          <ac:chgData name="Kaveri, Hari Charan Yadav" userId="S::hkaveri1s@semo.edu::1f414066-0b52-46b2-8d8c-ef8eb81d73be" providerId="AD" clId="Web-{7543D28B-4621-4763-27D4-4657C11EBA6D}" dt="2018-11-27T01:22:39.998" v="1323" actId="1076"/>
          <ac:spMkLst>
            <pc:docMk/>
            <pc:sldMk cId="3320029619" sldId="268"/>
            <ac:spMk id="2" creationId="{5CB90A91-D263-442D-ABAD-0E935A60CF3C}"/>
          </ac:spMkLst>
        </pc:spChg>
      </pc:sldChg>
      <pc:sldChg chg="addSp delSp modSp new">
        <pc:chgData name="Kaveri, Hari Charan Yadav" userId="S::hkaveri1s@semo.edu::1f414066-0b52-46b2-8d8c-ef8eb81d73be" providerId="AD" clId="Web-{7543D28B-4621-4763-27D4-4657C11EBA6D}" dt="2018-11-27T02:35:11.313" v="2778" actId="20577"/>
        <pc:sldMkLst>
          <pc:docMk/>
          <pc:sldMk cId="556142879" sldId="269"/>
        </pc:sldMkLst>
        <pc:spChg chg="mod">
          <ac:chgData name="Kaveri, Hari Charan Yadav" userId="S::hkaveri1s@semo.edu::1f414066-0b52-46b2-8d8c-ef8eb81d73be" providerId="AD" clId="Web-{7543D28B-4621-4763-27D4-4657C11EBA6D}" dt="2018-11-27T02:35:11.313" v="2778" actId="20577"/>
          <ac:spMkLst>
            <pc:docMk/>
            <pc:sldMk cId="556142879" sldId="269"/>
            <ac:spMk id="2" creationId="{B6AAEA34-70C3-4006-A099-7D0E5C36F130}"/>
          </ac:spMkLst>
        </pc:spChg>
        <pc:spChg chg="del">
          <ac:chgData name="Kaveri, Hari Charan Yadav" userId="S::hkaveri1s@semo.edu::1f414066-0b52-46b2-8d8c-ef8eb81d73be" providerId="AD" clId="Web-{7543D28B-4621-4763-27D4-4657C11EBA6D}" dt="2018-11-27T02:16:59.636" v="2219"/>
          <ac:spMkLst>
            <pc:docMk/>
            <pc:sldMk cId="556142879" sldId="269"/>
            <ac:spMk id="3" creationId="{008B6B06-46B4-4D7D-B9EF-2E67AE279910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2:19:48.340" v="2224"/>
          <ac:spMkLst>
            <pc:docMk/>
            <pc:sldMk cId="556142879" sldId="269"/>
            <ac:spMk id="7" creationId="{3D0AC27A-0CD0-4277-BBD7-A157DBF9B44F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2:20:54.684" v="2229"/>
          <ac:spMkLst>
            <pc:docMk/>
            <pc:sldMk cId="556142879" sldId="269"/>
            <ac:spMk id="11" creationId="{E4BD6BE1-C55A-4150-902B-9C916FA9BE80}"/>
          </ac:spMkLst>
        </pc:spChg>
        <pc:spChg chg="add del mod">
          <ac:chgData name="Kaveri, Hari Charan Yadav" userId="S::hkaveri1s@semo.edu::1f414066-0b52-46b2-8d8c-ef8eb81d73be" providerId="AD" clId="Web-{7543D28B-4621-4763-27D4-4657C11EBA6D}" dt="2018-11-27T02:34:11.266" v="2766"/>
          <ac:spMkLst>
            <pc:docMk/>
            <pc:sldMk cId="556142879" sldId="269"/>
            <ac:spMk id="15" creationId="{7EC21AF1-C06C-44DE-955F-D71BA8B50756}"/>
          </ac:spMkLst>
        </pc:spChg>
        <pc:picChg chg="add del mod ord">
          <ac:chgData name="Kaveri, Hari Charan Yadav" userId="S::hkaveri1s@semo.edu::1f414066-0b52-46b2-8d8c-ef8eb81d73be" providerId="AD" clId="Web-{7543D28B-4621-4763-27D4-4657C11EBA6D}" dt="2018-11-27T02:17:17.824" v="2223"/>
          <ac:picMkLst>
            <pc:docMk/>
            <pc:sldMk cId="556142879" sldId="269"/>
            <ac:picMk id="4" creationId="{62E2B747-23D1-4CD3-91DA-CD08D62F694D}"/>
          </ac:picMkLst>
        </pc:picChg>
        <pc:picChg chg="add del mod ord">
          <ac:chgData name="Kaveri, Hari Charan Yadav" userId="S::hkaveri1s@semo.edu::1f414066-0b52-46b2-8d8c-ef8eb81d73be" providerId="AD" clId="Web-{7543D28B-4621-4763-27D4-4657C11EBA6D}" dt="2018-11-27T02:20:02.247" v="2228"/>
          <ac:picMkLst>
            <pc:docMk/>
            <pc:sldMk cId="556142879" sldId="269"/>
            <ac:picMk id="8" creationId="{E2956B0E-25A0-4443-81A3-AA3237D1F75B}"/>
          </ac:picMkLst>
        </pc:picChg>
        <pc:picChg chg="add del mod ord">
          <ac:chgData name="Kaveri, Hari Charan Yadav" userId="S::hkaveri1s@semo.edu::1f414066-0b52-46b2-8d8c-ef8eb81d73be" providerId="AD" clId="Web-{7543D28B-4621-4763-27D4-4657C11EBA6D}" dt="2018-11-27T02:21:06.512" v="2233"/>
          <ac:picMkLst>
            <pc:docMk/>
            <pc:sldMk cId="556142879" sldId="269"/>
            <ac:picMk id="12" creationId="{410E2A53-BE40-4719-A81D-393E56CED4BC}"/>
          </ac:picMkLst>
        </pc:picChg>
        <pc:picChg chg="add mod ord">
          <ac:chgData name="Kaveri, Hari Charan Yadav" userId="S::hkaveri1s@semo.edu::1f414066-0b52-46b2-8d8c-ef8eb81d73be" providerId="AD" clId="Web-{7543D28B-4621-4763-27D4-4657C11EBA6D}" dt="2018-11-27T02:34:55.563" v="2775" actId="1076"/>
          <ac:picMkLst>
            <pc:docMk/>
            <pc:sldMk cId="556142879" sldId="269"/>
            <ac:picMk id="16" creationId="{F1A1A509-7B48-4055-AB84-3240DA4ED774}"/>
          </ac:picMkLst>
        </pc:picChg>
      </pc:sldChg>
      <pc:sldChg chg="modSp new">
        <pc:chgData name="Kaveri, Hari Charan Yadav" userId="S::hkaveri1s@semo.edu::1f414066-0b52-46b2-8d8c-ef8eb81d73be" providerId="AD" clId="Web-{7543D28B-4621-4763-27D4-4657C11EBA6D}" dt="2018-11-27T02:29:17.389" v="2764" actId="20577"/>
        <pc:sldMkLst>
          <pc:docMk/>
          <pc:sldMk cId="3242386891" sldId="270"/>
        </pc:sldMkLst>
        <pc:spChg chg="mod">
          <ac:chgData name="Kaveri, Hari Charan Yadav" userId="S::hkaveri1s@semo.edu::1f414066-0b52-46b2-8d8c-ef8eb81d73be" providerId="AD" clId="Web-{7543D28B-4621-4763-27D4-4657C11EBA6D}" dt="2018-11-27T02:29:17.389" v="2764" actId="20577"/>
          <ac:spMkLst>
            <pc:docMk/>
            <pc:sldMk cId="3242386891" sldId="270"/>
            <ac:spMk id="2" creationId="{ECADED6C-008A-4FF4-9F7F-F18D31A7AF85}"/>
          </ac:spMkLst>
        </pc:spChg>
      </pc:sldChg>
      <pc:sldChg chg="new del">
        <pc:chgData name="Kaveri, Hari Charan Yadav" userId="S::hkaveri1s@semo.edu::1f414066-0b52-46b2-8d8c-ef8eb81d73be" providerId="AD" clId="Web-{7543D28B-4621-4763-27D4-4657C11EBA6D}" dt="2018-11-27T02:25:38.060" v="2429"/>
        <pc:sldMkLst>
          <pc:docMk/>
          <pc:sldMk cId="3532349188" sldId="270"/>
        </pc:sldMkLst>
      </pc:sldChg>
      <pc:sldChg chg="modSp new">
        <pc:chgData name="Kaveri, Hari Charan Yadav" userId="S::hkaveri1s@semo.edu::1f414066-0b52-46b2-8d8c-ef8eb81d73be" providerId="AD" clId="Web-{7543D28B-4621-4763-27D4-4657C11EBA6D}" dt="2018-11-27T03:14:15.322" v="4271" actId="20577"/>
        <pc:sldMkLst>
          <pc:docMk/>
          <pc:sldMk cId="2708444755" sldId="271"/>
        </pc:sldMkLst>
        <pc:spChg chg="mod">
          <ac:chgData name="Kaveri, Hari Charan Yadav" userId="S::hkaveri1s@semo.edu::1f414066-0b52-46b2-8d8c-ef8eb81d73be" providerId="AD" clId="Web-{7543D28B-4621-4763-27D4-4657C11EBA6D}" dt="2018-11-27T02:48:29.551" v="3337" actId="20577"/>
          <ac:spMkLst>
            <pc:docMk/>
            <pc:sldMk cId="2708444755" sldId="271"/>
            <ac:spMk id="2" creationId="{3E0C82EB-D3C4-441D-836C-E543C65166E3}"/>
          </ac:spMkLst>
        </pc:spChg>
        <pc:spChg chg="mod">
          <ac:chgData name="Kaveri, Hari Charan Yadav" userId="S::hkaveri1s@semo.edu::1f414066-0b52-46b2-8d8c-ef8eb81d73be" providerId="AD" clId="Web-{7543D28B-4621-4763-27D4-4657C11EBA6D}" dt="2018-11-27T03:14:15.322" v="4271" actId="20577"/>
          <ac:spMkLst>
            <pc:docMk/>
            <pc:sldMk cId="2708444755" sldId="271"/>
            <ac:spMk id="3" creationId="{C0B6DF50-66F4-4C57-AB76-84AF55A4BC20}"/>
          </ac:spMkLst>
        </pc:spChg>
      </pc:sldChg>
    </pc:docChg>
  </pc:docChgLst>
  <pc:docChgLst>
    <pc:chgData name="Kaveri, Hari Charan Yadav" userId="S::hkaveri1s@semo.edu::1f414066-0b52-46b2-8d8c-ef8eb81d73be" providerId="AD" clId="Web-{79E86685-51D1-172C-0F5A-79F6858DE29E}"/>
    <pc:docChg chg="addSld delSld modSld">
      <pc:chgData name="Kaveri, Hari Charan Yadav" userId="S::hkaveri1s@semo.edu::1f414066-0b52-46b2-8d8c-ef8eb81d73be" providerId="AD" clId="Web-{79E86685-51D1-172C-0F5A-79F6858DE29E}" dt="2018-11-26T23:13:11.403" v="439" actId="20577"/>
      <pc:docMkLst>
        <pc:docMk/>
      </pc:docMkLst>
      <pc:sldChg chg="modSp">
        <pc:chgData name="Kaveri, Hari Charan Yadav" userId="S::hkaveri1s@semo.edu::1f414066-0b52-46b2-8d8c-ef8eb81d73be" providerId="AD" clId="Web-{79E86685-51D1-172C-0F5A-79F6858DE29E}" dt="2018-11-26T22:47:06.057" v="219" actId="20577"/>
        <pc:sldMkLst>
          <pc:docMk/>
          <pc:sldMk cId="521040635" sldId="256"/>
        </pc:sldMkLst>
        <pc:spChg chg="mod">
          <ac:chgData name="Kaveri, Hari Charan Yadav" userId="S::hkaveri1s@semo.edu::1f414066-0b52-46b2-8d8c-ef8eb81d73be" providerId="AD" clId="Web-{79E86685-51D1-172C-0F5A-79F6858DE29E}" dt="2018-11-26T22:44:30.269" v="207" actId="1076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Kaveri, Hari Charan Yadav" userId="S::hkaveri1s@semo.edu::1f414066-0b52-46b2-8d8c-ef8eb81d73be" providerId="AD" clId="Web-{79E86685-51D1-172C-0F5A-79F6858DE29E}" dt="2018-11-26T22:47:06.057" v="219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addSp delSp new del">
        <pc:chgData name="Kaveri, Hari Charan Yadav" userId="S::hkaveri1s@semo.edu::1f414066-0b52-46b2-8d8c-ef8eb81d73be" providerId="AD" clId="Web-{79E86685-51D1-172C-0F5A-79F6858DE29E}" dt="2018-11-26T22:42:21.764" v="180"/>
        <pc:sldMkLst>
          <pc:docMk/>
          <pc:sldMk cId="1212741262" sldId="257"/>
        </pc:sldMkLst>
        <pc:spChg chg="add del">
          <ac:chgData name="Kaveri, Hari Charan Yadav" userId="S::hkaveri1s@semo.edu::1f414066-0b52-46b2-8d8c-ef8eb81d73be" providerId="AD" clId="Web-{79E86685-51D1-172C-0F5A-79F6858DE29E}" dt="2018-11-26T22:41:50.372" v="178"/>
          <ac:spMkLst>
            <pc:docMk/>
            <pc:sldMk cId="1212741262" sldId="257"/>
            <ac:spMk id="3" creationId="{D0B497D8-607D-41A7-AF4F-9F7C93BBE72E}"/>
          </ac:spMkLst>
        </pc:spChg>
      </pc:sldChg>
      <pc:sldChg chg="new del">
        <pc:chgData name="Kaveri, Hari Charan Yadav" userId="S::hkaveri1s@semo.edu::1f414066-0b52-46b2-8d8c-ef8eb81d73be" providerId="AD" clId="Web-{79E86685-51D1-172C-0F5A-79F6858DE29E}" dt="2018-11-26T22:41:09.745" v="175"/>
        <pc:sldMkLst>
          <pc:docMk/>
          <pc:sldMk cId="1271996065" sldId="257"/>
        </pc:sldMkLst>
      </pc:sldChg>
      <pc:sldChg chg="modSp new">
        <pc:chgData name="Kaveri, Hari Charan Yadav" userId="S::hkaveri1s@semo.edu::1f414066-0b52-46b2-8d8c-ef8eb81d73be" providerId="AD" clId="Web-{79E86685-51D1-172C-0F5A-79F6858DE29E}" dt="2018-11-26T22:49:44.813" v="273" actId="20577"/>
        <pc:sldMkLst>
          <pc:docMk/>
          <pc:sldMk cId="1093741429" sldId="258"/>
        </pc:sldMkLst>
        <pc:spChg chg="mod">
          <ac:chgData name="Kaveri, Hari Charan Yadav" userId="S::hkaveri1s@semo.edu::1f414066-0b52-46b2-8d8c-ef8eb81d73be" providerId="AD" clId="Web-{79E86685-51D1-172C-0F5A-79F6858DE29E}" dt="2018-11-26T22:47:36.511" v="223" actId="20577"/>
          <ac:spMkLst>
            <pc:docMk/>
            <pc:sldMk cId="1093741429" sldId="258"/>
            <ac:spMk id="2" creationId="{575F2EB2-2973-4ACC-99F9-B902F3A80F76}"/>
          </ac:spMkLst>
        </pc:spChg>
        <pc:spChg chg="mod">
          <ac:chgData name="Kaveri, Hari Charan Yadav" userId="S::hkaveri1s@semo.edu::1f414066-0b52-46b2-8d8c-ef8eb81d73be" providerId="AD" clId="Web-{79E86685-51D1-172C-0F5A-79F6858DE29E}" dt="2018-11-26T22:49:44.813" v="273" actId="20577"/>
          <ac:spMkLst>
            <pc:docMk/>
            <pc:sldMk cId="1093741429" sldId="258"/>
            <ac:spMk id="3" creationId="{96F4B820-AB84-4409-91A8-C88B3F5B3188}"/>
          </ac:spMkLst>
        </pc:spChg>
      </pc:sldChg>
      <pc:sldChg chg="modSp new">
        <pc:chgData name="Kaveri, Hari Charan Yadav" userId="S::hkaveri1s@semo.edu::1f414066-0b52-46b2-8d8c-ef8eb81d73be" providerId="AD" clId="Web-{79E86685-51D1-172C-0F5A-79F6858DE29E}" dt="2018-11-26T23:01:11.232" v="340" actId="20577"/>
        <pc:sldMkLst>
          <pc:docMk/>
          <pc:sldMk cId="1890418650" sldId="259"/>
        </pc:sldMkLst>
        <pc:spChg chg="mod">
          <ac:chgData name="Kaveri, Hari Charan Yadav" userId="S::hkaveri1s@semo.edu::1f414066-0b52-46b2-8d8c-ef8eb81d73be" providerId="AD" clId="Web-{79E86685-51D1-172C-0F5A-79F6858DE29E}" dt="2018-11-26T23:01:11.232" v="340" actId="20577"/>
          <ac:spMkLst>
            <pc:docMk/>
            <pc:sldMk cId="1890418650" sldId="259"/>
            <ac:spMk id="2" creationId="{C3B2573C-EF03-495F-9E66-15E7C0FA2549}"/>
          </ac:spMkLst>
        </pc:spChg>
      </pc:sldChg>
      <pc:sldChg chg="modSp new">
        <pc:chgData name="Kaveri, Hari Charan Yadav" userId="S::hkaveri1s@semo.edu::1f414066-0b52-46b2-8d8c-ef8eb81d73be" providerId="AD" clId="Web-{79E86685-51D1-172C-0F5A-79F6858DE29E}" dt="2018-11-26T23:01:45.968" v="345" actId="20577"/>
        <pc:sldMkLst>
          <pc:docMk/>
          <pc:sldMk cId="2027079444" sldId="260"/>
        </pc:sldMkLst>
        <pc:spChg chg="mod">
          <ac:chgData name="Kaveri, Hari Charan Yadav" userId="S::hkaveri1s@semo.edu::1f414066-0b52-46b2-8d8c-ef8eb81d73be" providerId="AD" clId="Web-{79E86685-51D1-172C-0F5A-79F6858DE29E}" dt="2018-11-26T23:01:45.968" v="345" actId="20577"/>
          <ac:spMkLst>
            <pc:docMk/>
            <pc:sldMk cId="2027079444" sldId="260"/>
            <ac:spMk id="2" creationId="{FB3B986A-14A5-49C3-AF23-7AFE2DE25F1C}"/>
          </ac:spMkLst>
        </pc:spChg>
      </pc:sldChg>
      <pc:sldChg chg="modSp new">
        <pc:chgData name="Kaveri, Hari Charan Yadav" userId="S::hkaveri1s@semo.edu::1f414066-0b52-46b2-8d8c-ef8eb81d73be" providerId="AD" clId="Web-{79E86685-51D1-172C-0F5A-79F6858DE29E}" dt="2018-11-26T23:05:21.243" v="363" actId="20577"/>
        <pc:sldMkLst>
          <pc:docMk/>
          <pc:sldMk cId="2173197191" sldId="261"/>
        </pc:sldMkLst>
        <pc:spChg chg="mod">
          <ac:chgData name="Kaveri, Hari Charan Yadav" userId="S::hkaveri1s@semo.edu::1f414066-0b52-46b2-8d8c-ef8eb81d73be" providerId="AD" clId="Web-{79E86685-51D1-172C-0F5A-79F6858DE29E}" dt="2018-11-26T23:05:21.243" v="363" actId="20577"/>
          <ac:spMkLst>
            <pc:docMk/>
            <pc:sldMk cId="2173197191" sldId="261"/>
            <ac:spMk id="2" creationId="{418B2C0C-03C4-4472-AB24-D2D8E62F523F}"/>
          </ac:spMkLst>
        </pc:spChg>
      </pc:sldChg>
      <pc:sldChg chg="modSp new">
        <pc:chgData name="Kaveri, Hari Charan Yadav" userId="S::hkaveri1s@semo.edu::1f414066-0b52-46b2-8d8c-ef8eb81d73be" providerId="AD" clId="Web-{79E86685-51D1-172C-0F5A-79F6858DE29E}" dt="2018-11-26T23:07:47.108" v="381" actId="20577"/>
        <pc:sldMkLst>
          <pc:docMk/>
          <pc:sldMk cId="3449530963" sldId="262"/>
        </pc:sldMkLst>
        <pc:spChg chg="mod">
          <ac:chgData name="Kaveri, Hari Charan Yadav" userId="S::hkaveri1s@semo.edu::1f414066-0b52-46b2-8d8c-ef8eb81d73be" providerId="AD" clId="Web-{79E86685-51D1-172C-0F5A-79F6858DE29E}" dt="2018-11-26T23:07:47.108" v="381" actId="20577"/>
          <ac:spMkLst>
            <pc:docMk/>
            <pc:sldMk cId="3449530963" sldId="262"/>
            <ac:spMk id="2" creationId="{1C428D47-B72B-45D7-8C60-F93A2A2384EF}"/>
          </ac:spMkLst>
        </pc:spChg>
      </pc:sldChg>
      <pc:sldChg chg="modSp new">
        <pc:chgData name="Kaveri, Hari Charan Yadav" userId="S::hkaveri1s@semo.edu::1f414066-0b52-46b2-8d8c-ef8eb81d73be" providerId="AD" clId="Web-{79E86685-51D1-172C-0F5A-79F6858DE29E}" dt="2018-11-26T23:13:10.106" v="437" actId="20577"/>
        <pc:sldMkLst>
          <pc:docMk/>
          <pc:sldMk cId="2872774439" sldId="263"/>
        </pc:sldMkLst>
        <pc:spChg chg="mod">
          <ac:chgData name="Kaveri, Hari Charan Yadav" userId="S::hkaveri1s@semo.edu::1f414066-0b52-46b2-8d8c-ef8eb81d73be" providerId="AD" clId="Web-{79E86685-51D1-172C-0F5A-79F6858DE29E}" dt="2018-11-26T23:13:10.106" v="437" actId="20577"/>
          <ac:spMkLst>
            <pc:docMk/>
            <pc:sldMk cId="2872774439" sldId="263"/>
            <ac:spMk id="2" creationId="{A11CF536-2F26-4E37-BC40-F6D59026AA05}"/>
          </ac:spMkLst>
        </pc:spChg>
      </pc:sldChg>
      <pc:sldChg chg="modSp new">
        <pc:chgData name="Kaveri, Hari Charan Yadav" userId="S::hkaveri1s@semo.edu::1f414066-0b52-46b2-8d8c-ef8eb81d73be" providerId="AD" clId="Web-{79E86685-51D1-172C-0F5A-79F6858DE29E}" dt="2018-11-26T23:10:39.928" v="396" actId="20577"/>
        <pc:sldMkLst>
          <pc:docMk/>
          <pc:sldMk cId="3175485036" sldId="264"/>
        </pc:sldMkLst>
        <pc:spChg chg="mod">
          <ac:chgData name="Kaveri, Hari Charan Yadav" userId="S::hkaveri1s@semo.edu::1f414066-0b52-46b2-8d8c-ef8eb81d73be" providerId="AD" clId="Web-{79E86685-51D1-172C-0F5A-79F6858DE29E}" dt="2018-11-26T23:10:39.928" v="396" actId="20577"/>
          <ac:spMkLst>
            <pc:docMk/>
            <pc:sldMk cId="3175485036" sldId="264"/>
            <ac:spMk id="2" creationId="{8F9D9BFE-C383-497F-A250-574B8054D00D}"/>
          </ac:spMkLst>
        </pc:spChg>
      </pc:sldChg>
      <pc:sldChg chg="modSp new">
        <pc:chgData name="Kaveri, Hari Charan Yadav" userId="S::hkaveri1s@semo.edu::1f414066-0b52-46b2-8d8c-ef8eb81d73be" providerId="AD" clId="Web-{79E86685-51D1-172C-0F5A-79F6858DE29E}" dt="2018-11-26T23:11:22.492" v="408" actId="20577"/>
        <pc:sldMkLst>
          <pc:docMk/>
          <pc:sldMk cId="711915163" sldId="265"/>
        </pc:sldMkLst>
        <pc:spChg chg="mod">
          <ac:chgData name="Kaveri, Hari Charan Yadav" userId="S::hkaveri1s@semo.edu::1f414066-0b52-46b2-8d8c-ef8eb81d73be" providerId="AD" clId="Web-{79E86685-51D1-172C-0F5A-79F6858DE29E}" dt="2018-11-26T23:11:22.492" v="408" actId="20577"/>
          <ac:spMkLst>
            <pc:docMk/>
            <pc:sldMk cId="711915163" sldId="265"/>
            <ac:spMk id="2" creationId="{D8F88493-D237-4B69-94AD-A61B6D52FE61}"/>
          </ac:spMkLst>
        </pc:spChg>
      </pc:sldChg>
      <pc:sldChg chg="modSp new">
        <pc:chgData name="Kaveri, Hari Charan Yadav" userId="S::hkaveri1s@semo.edu::1f414066-0b52-46b2-8d8c-ef8eb81d73be" providerId="AD" clId="Web-{79E86685-51D1-172C-0F5A-79F6858DE29E}" dt="2018-11-26T23:12:56.293" v="434" actId="20577"/>
        <pc:sldMkLst>
          <pc:docMk/>
          <pc:sldMk cId="420904336" sldId="266"/>
        </pc:sldMkLst>
        <pc:spChg chg="mod">
          <ac:chgData name="Kaveri, Hari Charan Yadav" userId="S::hkaveri1s@semo.edu::1f414066-0b52-46b2-8d8c-ef8eb81d73be" providerId="AD" clId="Web-{79E86685-51D1-172C-0F5A-79F6858DE29E}" dt="2018-11-26T23:12:56.293" v="434" actId="20577"/>
          <ac:spMkLst>
            <pc:docMk/>
            <pc:sldMk cId="420904336" sldId="266"/>
            <ac:spMk id="2" creationId="{8C40FD12-226A-4AEE-ABF9-7DB844F7C940}"/>
          </ac:spMkLst>
        </pc:spChg>
      </pc:sldChg>
    </pc:docChg>
  </pc:docChgLst>
  <pc:docChgLst>
    <pc:chgData name="Kaveri, Hari Charan Yadav" userId="S::hkaveri1s@semo.edu::1f414066-0b52-46b2-8d8c-ef8eb81d73be" providerId="AD" clId="Web-{C69CD4AC-675D-4DD3-AC49-3EE6483FF0B0}"/>
    <pc:docChg chg="modSld">
      <pc:chgData name="Kaveri, Hari Charan Yadav" userId="S::hkaveri1s@semo.edu::1f414066-0b52-46b2-8d8c-ef8eb81d73be" providerId="AD" clId="Web-{C69CD4AC-675D-4DD3-AC49-3EE6483FF0B0}" dt="2018-11-26T22:25:40.266" v="2" actId="14100"/>
      <pc:docMkLst>
        <pc:docMk/>
      </pc:docMkLst>
      <pc:sldChg chg="modSp">
        <pc:chgData name="Kaveri, Hari Charan Yadav" userId="S::hkaveri1s@semo.edu::1f414066-0b52-46b2-8d8c-ef8eb81d73be" providerId="AD" clId="Web-{C69CD4AC-675D-4DD3-AC49-3EE6483FF0B0}" dt="2018-11-26T22:25:40.266" v="2" actId="14100"/>
        <pc:sldMkLst>
          <pc:docMk/>
          <pc:sldMk cId="521040635" sldId="256"/>
        </pc:sldMkLst>
        <pc:spChg chg="mod">
          <ac:chgData name="Kaveri, Hari Charan Yadav" userId="S::hkaveri1s@semo.edu::1f414066-0b52-46b2-8d8c-ef8eb81d73be" providerId="AD" clId="Web-{C69CD4AC-675D-4DD3-AC49-3EE6483FF0B0}" dt="2018-11-26T22:25:40.266" v="2" actId="14100"/>
          <ac:spMkLst>
            <pc:docMk/>
            <pc:sldMk cId="521040635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841" y="452166"/>
            <a:ext cx="7766936" cy="1179577"/>
          </a:xfrm>
        </p:spPr>
        <p:txBody>
          <a:bodyPr/>
          <a:lstStyle/>
          <a:p>
            <a:pPr algn="ctr"/>
            <a:r>
              <a:rPr lang="en-US" sz="3200" b="1" u="sng">
                <a:solidFill>
                  <a:schemeClr val="tx2"/>
                </a:solidFill>
                <a:latin typeface="Times New Roman"/>
                <a:cs typeface="Times New Roman"/>
              </a:rPr>
              <a:t>CS 631 Advanced Software Engineering</a:t>
            </a:r>
            <a:br>
              <a:rPr lang="en-US" sz="3200" b="1" u="sng">
                <a:solidFill>
                  <a:schemeClr val="tx2"/>
                </a:solidFill>
                <a:latin typeface="Times New Roman"/>
                <a:cs typeface="Times New Roman"/>
              </a:rPr>
            </a:br>
            <a:br>
              <a:rPr lang="en-US" sz="3200" b="1" u="sng">
                <a:solidFill>
                  <a:schemeClr val="tx2"/>
                </a:solidFill>
                <a:latin typeface="Times New Roman"/>
                <a:cs typeface="Times New Roman"/>
              </a:rPr>
            </a:br>
            <a:endParaRPr lang="en-US" sz="2000" b="1" u="sng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192" y="1260008"/>
            <a:ext cx="9871961" cy="45258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Presentation 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On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Times New Roman"/>
                <a:cs typeface="Times New Roman"/>
              </a:rPr>
              <a:t>Integrating Knowledge Life Cycle within Software Development Process to Produce a Quality Software Product 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By</a:t>
            </a:r>
          </a:p>
          <a:p>
            <a:r>
              <a:rPr lang="en-US" sz="2400" u="sng" dirty="0">
                <a:solidFill>
                  <a:schemeClr val="tx2"/>
                </a:solidFill>
                <a:latin typeface="Times New Roman"/>
                <a:cs typeface="Times New Roman"/>
              </a:rPr>
              <a:t>Team Members: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Kaveri Hari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Charan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Yadav(S01996273)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Hafsa Sami (S01994757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)</a:t>
            </a:r>
          </a:p>
          <a:p>
            <a:endParaRPr lang="en-US" sz="200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493-D237-4B69-94AD-A61B6D52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 Proposed KLC/SDLC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67D7-7F48-4ECE-8E6F-4E28DEFB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481"/>
            <a:ext cx="8596668" cy="51782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SDLC and KLC process </a:t>
            </a:r>
            <a:endParaRPr lang="en-US" sz="2400" dirty="0" err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9138710-6802-41B4-921A-39DA6BD1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2168387"/>
            <a:ext cx="4668794" cy="3612739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F643D89-8221-40ED-9396-09D9BE98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57" y="1812453"/>
            <a:ext cx="3673559" cy="38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1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EA34-70C3-4006-A099-7D0E5C36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42" y="22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Times New Roman"/>
                <a:cs typeface="Times New Roman"/>
              </a:rPr>
              <a:t>The Figure shows the integration of  Knowledge life cycle with software development life cycle. </a:t>
            </a:r>
          </a:p>
        </p:txBody>
      </p:sp>
      <p:pic>
        <p:nvPicPr>
          <p:cNvPr id="1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1A1A509-7B48-4055-AB84-3240DA4E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51" y="1027887"/>
            <a:ext cx="6634430" cy="60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4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ED6C-008A-4FF4-9F7F-F18D31A7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977502"/>
          </a:xfrm>
        </p:spPr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Using integration of KLC with SDLC domain knowledge software development process increases the effectiveness, efficiency and performance and also reduces defect density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8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FD12-226A-4AEE-ABF9-7DB844F7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0A5D-DED0-4C32-B8FD-92BAF9EF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0" y="148096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To provide a quality product, organizations have to keep track of what knowledge is required during software development process and should have knowledgeable people involvement from different discipline.</a:t>
            </a:r>
          </a:p>
        </p:txBody>
      </p:sp>
    </p:spTree>
    <p:extLst>
      <p:ext uri="{BB962C8B-B14F-4D97-AF65-F5344CB8AC3E}">
        <p14:creationId xmlns:p14="http://schemas.microsoft.com/office/powerpoint/2010/main" val="42090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82EB-D3C4-441D-836C-E543C651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Report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DF50-66F4-4C57-AB76-84AF55A4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53" y="1305913"/>
            <a:ext cx="8596668" cy="38807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The purpose of this research is about 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* Involvement of KM within software engineering during development process.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* Integrating of KLC and SDLC</a:t>
            </a:r>
          </a:p>
          <a:p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Improving the organization performance by producing better products.</a:t>
            </a:r>
          </a:p>
          <a:p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By collaborating different disciplines people together with KM  may lead to better  software development which results in quality outcome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44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B01E-CACD-48FB-ADE1-FCADDFE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B584-176F-46CF-AADC-E8783ECE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suitable for the larger projects.</a:t>
            </a:r>
          </a:p>
        </p:txBody>
      </p:sp>
    </p:spTree>
    <p:extLst>
      <p:ext uri="{BB962C8B-B14F-4D97-AF65-F5344CB8AC3E}">
        <p14:creationId xmlns:p14="http://schemas.microsoft.com/office/powerpoint/2010/main" val="101257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FA88-AEA8-4DE6-89DD-ACCCB311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E387-D03E-45D1-A2E9-71F426B4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Carreteiro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de Vasconcelos JB,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Barão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Rocha Á. A Knowledge Management Approach for Software Engineering Projects Development. New Advances in Information Systems and Technologies. 2016 Mar 15;444:59.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Dingsøyr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Conradi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A survey of case studies of the use of knowledge management in software engineering. International journal of software engineering and knowledge engineering. 2002 Aug;12(04):391-414.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Hilburn TB,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Hirmanpour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Khajenoori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Turner 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A Software Engineering Body of Knowledge Version 1.0. CARNEGIE-MELLON UNIV PITTSBURGH PA SOFTWARE ENGINEERING INST; 1999 Apr.</a:t>
            </a:r>
          </a:p>
        </p:txBody>
      </p:sp>
    </p:spTree>
    <p:extLst>
      <p:ext uri="{BB962C8B-B14F-4D97-AF65-F5344CB8AC3E}">
        <p14:creationId xmlns:p14="http://schemas.microsoft.com/office/powerpoint/2010/main" val="417115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F536-2F26-4E37-BC40-F6D59026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22" y="23722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Thank You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7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2EB2-2973-4ACC-99F9-B902F3A8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B820-AB84-4409-91A8-C88B3F5B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84" y="1389064"/>
            <a:ext cx="8596668" cy="42837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Introduction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Knowledge Management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Knowledge Management in Software Engineering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Knowledge Management in System Development Life Cycle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Success factors Emphasis the integration of KLC and SDLC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Proposed KLC/SDLC framework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Conclusion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Report</a:t>
            </a:r>
          </a:p>
          <a:p>
            <a:pPr>
              <a:buFont typeface="Arial" charset="2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Critic </a:t>
            </a:r>
          </a:p>
          <a:p>
            <a:pPr>
              <a:buFont typeface="Arial" charset="2"/>
              <a:buChar char="•"/>
            </a:pPr>
            <a:r>
              <a:rPr lang="en-US" sz="2400">
                <a:latin typeface="Times New Roman"/>
                <a:cs typeface="Times New Roman"/>
              </a:rPr>
              <a:t>References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Font typeface="Arial" charset="2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73C-EF03-495F-9E66-15E7C0FA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4E8-D9B7-42DB-AF01-CF2562C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66" y="1735473"/>
            <a:ext cx="892051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Information Technology plays a vital role in all aspect of business and daily work.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Software Engineering and Development process is not an easy task and requires involvement of people from different disciplines.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To overcome this complexity, Knowledge Management is the key factor.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The main objective of software engineering is to improve organization production and quality.</a:t>
            </a:r>
          </a:p>
        </p:txBody>
      </p:sp>
    </p:spTree>
    <p:extLst>
      <p:ext uri="{BB962C8B-B14F-4D97-AF65-F5344CB8AC3E}">
        <p14:creationId xmlns:p14="http://schemas.microsoft.com/office/powerpoint/2010/main" val="189041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986A-14A5-49C3-AF23-7AFE2DE2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Knowledge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7FE3-824F-4C44-93EA-AB42E0B5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2" y="1800184"/>
            <a:ext cx="8596668" cy="50546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Knowledge Management (KM) a method that simplifies the process of sharing, distributing, creating, capturing and understanding of  a company's knowledge.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The two important strategic of knowledge management are </a:t>
            </a:r>
          </a:p>
          <a:p>
            <a:pPr marL="1085850" lvl="1"/>
            <a:r>
              <a:rPr lang="en-US" sz="2400" dirty="0">
                <a:latin typeface="Times New Roman"/>
                <a:cs typeface="Times New Roman"/>
              </a:rPr>
              <a:t>Codification</a:t>
            </a:r>
          </a:p>
          <a:p>
            <a:pPr marL="1085850" lvl="1"/>
            <a:r>
              <a:rPr lang="en-US" sz="2400" dirty="0">
                <a:latin typeface="Times New Roman"/>
                <a:cs typeface="Times New Roman"/>
              </a:rPr>
              <a:t>Personalization</a:t>
            </a:r>
          </a:p>
          <a:p>
            <a:r>
              <a:rPr lang="en-US" sz="2400" dirty="0">
                <a:latin typeface="Times New Roman"/>
                <a:cs typeface="Times New Roman"/>
              </a:rPr>
              <a:t>Knowledge Life Cycle(KLC) has five phases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Create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Capture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Transform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Practice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Sharing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rebuchet MS"/>
              <a:cs typeface="Times New Roman"/>
            </a:endParaRPr>
          </a:p>
          <a:p>
            <a:pPr marL="3200400" lvl="7" indent="0">
              <a:buNone/>
            </a:pPr>
            <a:endParaRPr lang="en-US" dirty="0">
              <a:latin typeface="Trebuchet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07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F200979-F388-41C9-857C-46057D83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75" y="477914"/>
            <a:ext cx="5152767" cy="4697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3E254E-2FCA-412B-8971-2D5A5C335133}"/>
              </a:ext>
            </a:extLst>
          </p:cNvPr>
          <p:cNvSpPr txBox="1"/>
          <p:nvPr/>
        </p:nvSpPr>
        <p:spPr>
          <a:xfrm>
            <a:off x="883508" y="5527589"/>
            <a:ext cx="893187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KLC is a technique involved in many organizational aspects to improve the quality of woks especially in software engineering field.</a:t>
            </a:r>
          </a:p>
        </p:txBody>
      </p:sp>
    </p:spTree>
    <p:extLst>
      <p:ext uri="{BB962C8B-B14F-4D97-AF65-F5344CB8AC3E}">
        <p14:creationId xmlns:p14="http://schemas.microsoft.com/office/powerpoint/2010/main" val="28564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2C0C-03C4-4472-AB24-D2D8E62F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75" y="33157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Knowledge Management in Software 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18C395-E271-4807-A0F9-755F4454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47" y="1748697"/>
            <a:ext cx="8596668" cy="485901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Times New Roman"/>
                <a:cs typeface="Times New Roman"/>
              </a:rPr>
              <a:t>The purpose of knowledge management is to enhance people knowledge to be shared and use and reuse within all organizational levels.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Software engineering is a complicated process that required individual involvement in different phases and activities.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19737D8-0286-4DA5-B31A-D4BA1600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90" y="1294921"/>
            <a:ext cx="6233982" cy="28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9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5233-1CC8-4A41-987A-03F8DBDB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26" y="83223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dynamic change of knowledge.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KM in a software development process is seen as an opportunity to create a common language of understanding among software developers, so that they can interact, negotiate and share knowledge and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2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8D47-B72B-45D7-8C60-F93A2A23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008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Knowledge Management in System Development Life Cycle</a:t>
            </a:r>
            <a:endParaRPr lang="en-US" dirty="0">
              <a:solidFill>
                <a:schemeClr val="tx1"/>
              </a:solidFill>
            </a:endParaRPr>
          </a:p>
          <a:p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2B5A6D-15A6-4A4F-BDA7-968E0B6E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45" y="1686913"/>
            <a:ext cx="8679046" cy="506496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>
                <a:latin typeface="Times New Roman"/>
                <a:cs typeface="Times New Roman"/>
              </a:rPr>
              <a:t>The main objective of knowledge management in software engineering is to facilitate the flow of knowledge and information for each phase in SDLC process.</a:t>
            </a:r>
          </a:p>
        </p:txBody>
      </p: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7667DDD-40CB-4939-AE11-79070F68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80" y="1321156"/>
            <a:ext cx="5267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3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9BFE-C383-497F-A250-574B8054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Success factors Emphasis the integration of KLC and SDLC</a:t>
            </a:r>
            <a:endParaRPr lang="en-US" dirty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EEA2-EA92-428F-866B-41FAF9CC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KM can improve the software development process by simplifying learning, sharing knowledge and expertise, improving product and reducing time and money.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People Collaboration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People Involvement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Top Management Support</a:t>
            </a:r>
          </a:p>
          <a:p>
            <a:r>
              <a:rPr lang="en-US" sz="2400" dirty="0">
                <a:latin typeface="Times New Roman"/>
                <a:cs typeface="Times New Roman"/>
              </a:rPr>
              <a:t>Knowledge Management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455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CS 631 Advanced Software Engineering  </vt:lpstr>
      <vt:lpstr>Contents</vt:lpstr>
      <vt:lpstr>Introduction</vt:lpstr>
      <vt:lpstr>Knowledge Management</vt:lpstr>
      <vt:lpstr>PowerPoint Presentation</vt:lpstr>
      <vt:lpstr>Knowledge Management in Software Engineering</vt:lpstr>
      <vt:lpstr>PowerPoint Presentation</vt:lpstr>
      <vt:lpstr>Knowledge Management in System Development Life Cycle </vt:lpstr>
      <vt:lpstr>Success factors Emphasis the integration of KLC and SDLC </vt:lpstr>
      <vt:lpstr>A Proposed KLC/SDLC framework</vt:lpstr>
      <vt:lpstr>The Figure shows the integration of  Knowledge life cycle with software development life cycle. </vt:lpstr>
      <vt:lpstr>Using integration of KLC with SDLC domain knowledge software development process increases the effectiveness, efficiency and performance and also reduces defect density. </vt:lpstr>
      <vt:lpstr>Conclusion</vt:lpstr>
      <vt:lpstr>Report</vt:lpstr>
      <vt:lpstr>Critic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Kaveri, Hari Charan Yadav</cp:lastModifiedBy>
  <cp:revision>885</cp:revision>
  <dcterms:created xsi:type="dcterms:W3CDTF">2014-09-12T02:18:09Z</dcterms:created>
  <dcterms:modified xsi:type="dcterms:W3CDTF">2018-12-09T22:20:08Z</dcterms:modified>
</cp:coreProperties>
</file>