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3C24CB-3184-43ED-9E23-EE8F8682DC9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1A177BB-663C-4C5A-AE71-3FD32B41302E}" type="slidenum">
              <a:rPr lang="en-IN" smtClean="0"/>
              <a:t>‹#›</a:t>
            </a:fld>
            <a:endParaRPr lang="en-IN"/>
          </a:p>
        </p:txBody>
      </p:sp>
    </p:spTree>
    <p:extLst>
      <p:ext uri="{BB962C8B-B14F-4D97-AF65-F5344CB8AC3E}">
        <p14:creationId xmlns:p14="http://schemas.microsoft.com/office/powerpoint/2010/main" val="90682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177BB-663C-4C5A-AE71-3FD32B41302E}" type="slidenum">
              <a:rPr lang="en-IN" smtClean="0"/>
              <a:t>10</a:t>
            </a:fld>
            <a:endParaRPr lang="en-IN"/>
          </a:p>
        </p:txBody>
      </p:sp>
    </p:spTree>
    <p:extLst>
      <p:ext uri="{BB962C8B-B14F-4D97-AF65-F5344CB8AC3E}">
        <p14:creationId xmlns:p14="http://schemas.microsoft.com/office/powerpoint/2010/main" val="8525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itzme-vino/TNSDC-GEN_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067305"/>
            <a:ext cx="4876800"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Trebuchet MS"/>
                <a:cs typeface="Trebuchet MS"/>
              </a:rPr>
              <a:t>VINODH RAJ M</a:t>
            </a:r>
            <a:endParaRPr sz="4000" dirty="0">
              <a:latin typeface="Trebuchet MS"/>
              <a:cs typeface="Trebuchet MS"/>
            </a:endParaRPr>
          </a:p>
        </p:txBody>
      </p:sp>
      <p:sp>
        <p:nvSpPr>
          <p:cNvPr id="8" name="object 8"/>
          <p:cNvSpPr txBox="1"/>
          <p:nvPr/>
        </p:nvSpPr>
        <p:spPr>
          <a:xfrm>
            <a:off x="5943600" y="2821622"/>
            <a:ext cx="34290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
        <p:nvSpPr>
          <p:cNvPr id="4" name="TextBox 3">
            <a:hlinkClick r:id="rId4"/>
            <a:extLst>
              <a:ext uri="{FF2B5EF4-FFF2-40B4-BE49-F238E27FC236}">
                <a16:creationId xmlns:a16="http://schemas.microsoft.com/office/drawing/2014/main" id="{63BB8165-626C-35DD-35F3-DF85CA386451}"/>
              </a:ext>
            </a:extLst>
          </p:cNvPr>
          <p:cNvSpPr txBox="1"/>
          <p:nvPr/>
        </p:nvSpPr>
        <p:spPr>
          <a:xfrm>
            <a:off x="914400" y="5986462"/>
            <a:ext cx="1828800" cy="369332"/>
          </a:xfrm>
          <a:prstGeom prst="rect">
            <a:avLst/>
          </a:prstGeom>
          <a:noFill/>
        </p:spPr>
        <p:txBody>
          <a:bodyPr wrap="square" rtlCol="0">
            <a:spAutoFit/>
          </a:bodyPr>
          <a:lstStyle/>
          <a:p>
            <a:r>
              <a:rPr lang="en-US" u="sng" dirty="0">
                <a:solidFill>
                  <a:srgbClr val="0070C0"/>
                </a:solidFill>
              </a:rPr>
              <a:t>Demo </a:t>
            </a:r>
            <a:r>
              <a:rPr lang="en-US" u="sng" dirty="0">
                <a:solidFill>
                  <a:srgbClr val="0070C0"/>
                </a:solidFill>
                <a:hlinkClick r:id="rId4"/>
              </a:rPr>
              <a:t>Link</a:t>
            </a:r>
            <a:endParaRPr lang="en-IN" u="sng"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119216"/>
          </a:xfrm>
          <a:prstGeom prst="rect">
            <a:avLst/>
          </a:prstGeom>
        </p:spPr>
        <p:txBody>
          <a:bodyPr vert="horz" wrap="square" lIns="0" tIns="460692" rIns="0" bIns="0" rtlCol="0">
            <a:spAutoFit/>
          </a:bodyPr>
          <a:lstStyle/>
          <a:p>
            <a:pPr marL="193675">
              <a:lnSpc>
                <a:spcPct val="100000"/>
              </a:lnSpc>
              <a:spcBef>
                <a:spcPts val="130"/>
              </a:spcBef>
            </a:pPr>
            <a:r>
              <a:rPr lang="en-US" sz="4250" dirty="0"/>
              <a:t>Text to Image Generation AI</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572</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Text to Image Generation AI</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Vinodh Raj M</cp:lastModifiedBy>
  <cp:revision>9</cp:revision>
  <dcterms:created xsi:type="dcterms:W3CDTF">2024-04-03T15:19:43Z</dcterms:created>
  <dcterms:modified xsi:type="dcterms:W3CDTF">2024-04-04T17:13:30Z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