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  <p:sldMasterId id="2147483815" r:id="rId5"/>
    <p:sldMasterId id="2147483852" r:id="rId6"/>
    <p:sldMasterId id="2147483889" r:id="rId7"/>
  </p:sldMasterIdLst>
  <p:notesMasterIdLst>
    <p:notesMasterId r:id="rId32"/>
  </p:notesMasterIdLst>
  <p:handoutMasterIdLst>
    <p:handoutMasterId r:id="rId33"/>
  </p:handoutMasterIdLst>
  <p:sldIdLst>
    <p:sldId id="324" r:id="rId8"/>
    <p:sldId id="636" r:id="rId9"/>
    <p:sldId id="684" r:id="rId10"/>
    <p:sldId id="705" r:id="rId11"/>
    <p:sldId id="685" r:id="rId12"/>
    <p:sldId id="686" r:id="rId13"/>
    <p:sldId id="687" r:id="rId14"/>
    <p:sldId id="688" r:id="rId15"/>
    <p:sldId id="690" r:id="rId16"/>
    <p:sldId id="691" r:id="rId17"/>
    <p:sldId id="689" r:id="rId18"/>
    <p:sldId id="692" r:id="rId19"/>
    <p:sldId id="693" r:id="rId20"/>
    <p:sldId id="695" r:id="rId21"/>
    <p:sldId id="696" r:id="rId22"/>
    <p:sldId id="699" r:id="rId23"/>
    <p:sldId id="697" r:id="rId24"/>
    <p:sldId id="698" r:id="rId25"/>
    <p:sldId id="700" r:id="rId26"/>
    <p:sldId id="701" r:id="rId27"/>
    <p:sldId id="702" r:id="rId28"/>
    <p:sldId id="703" r:id="rId29"/>
    <p:sldId id="683" r:id="rId30"/>
    <p:sldId id="70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theeswaran, Karthikeyan (Cognizant)" initials="VK(" lastIdx="1" clrIdx="0">
    <p:extLst>
      <p:ext uri="{19B8F6BF-5375-455C-9EA6-DF929625EA0E}">
        <p15:presenceInfo xmlns:p15="http://schemas.microsoft.com/office/powerpoint/2012/main" userId="S::368489@cognizant.com::9d6ac719-d9e3-44d9-98b5-663ff1c50f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B51"/>
    <a:srgbClr val="F6B104"/>
    <a:srgbClr val="B9DFE9"/>
    <a:srgbClr val="FEF5DE"/>
    <a:srgbClr val="DCEFF4"/>
    <a:srgbClr val="4BACC6"/>
    <a:srgbClr val="CBE4CE"/>
    <a:srgbClr val="F4DCD0"/>
    <a:srgbClr val="CE6633"/>
    <a:srgbClr val="FFF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7D060-F00D-4F44-A27D-19BC440F790F}" v="4" dt="2021-01-18T11:29:56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3620" autoAdjust="0"/>
  </p:normalViewPr>
  <p:slideViewPr>
    <p:cSldViewPr snapToGrid="0">
      <p:cViewPr varScale="1">
        <p:scale>
          <a:sx n="80" d="100"/>
          <a:sy n="80" d="100"/>
        </p:scale>
        <p:origin x="824" y="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21" Type="http://schemas.openxmlformats.org/officeDocument/2006/relationships/slide" Target="slides/slide1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theeswaran, Karthikeyan (Cognizant)" userId="9d6ac719-d9e3-44d9-98b5-663ff1c50f64" providerId="ADAL" clId="{378EA8EB-6559-46ED-949F-A7795B122431}"/>
    <pc:docChg chg="custSel modSld">
      <pc:chgData name="Vaitheeswaran, Karthikeyan (Cognizant)" userId="9d6ac719-d9e3-44d9-98b5-663ff1c50f64" providerId="ADAL" clId="{378EA8EB-6559-46ED-949F-A7795B122431}" dt="2021-01-11T06:10:47.381" v="418" actId="6549"/>
      <pc:docMkLst>
        <pc:docMk/>
      </pc:docMkLst>
      <pc:sldChg chg="modSp mod">
        <pc:chgData name="Vaitheeswaran, Karthikeyan (Cognizant)" userId="9d6ac719-d9e3-44d9-98b5-663ff1c50f64" providerId="ADAL" clId="{378EA8EB-6559-46ED-949F-A7795B122431}" dt="2021-01-11T06:00:17.622" v="168" actId="20577"/>
        <pc:sldMkLst>
          <pc:docMk/>
          <pc:sldMk cId="2292302056" sldId="324"/>
        </pc:sldMkLst>
        <pc:spChg chg="mod">
          <ac:chgData name="Vaitheeswaran, Karthikeyan (Cognizant)" userId="9d6ac719-d9e3-44d9-98b5-663ff1c50f64" providerId="ADAL" clId="{378EA8EB-6559-46ED-949F-A7795B122431}" dt="2021-01-11T05:26:00.685" v="11" actId="20577"/>
          <ac:spMkLst>
            <pc:docMk/>
            <pc:sldMk cId="2292302056" sldId="324"/>
            <ac:spMk id="3" creationId="{00000000-0000-0000-0000-000000000000}"/>
          </ac:spMkLst>
        </pc:spChg>
        <pc:spChg chg="mod">
          <ac:chgData name="Vaitheeswaran, Karthikeyan (Cognizant)" userId="9d6ac719-d9e3-44d9-98b5-663ff1c50f64" providerId="ADAL" clId="{378EA8EB-6559-46ED-949F-A7795B122431}" dt="2021-01-11T06:00:17.622" v="168" actId="20577"/>
          <ac:spMkLst>
            <pc:docMk/>
            <pc:sldMk cId="2292302056" sldId="324"/>
            <ac:spMk id="4" creationId="{00000000-0000-0000-0000-000000000000}"/>
          </ac:spMkLst>
        </pc:spChg>
      </pc:sldChg>
      <pc:sldChg chg="modSp mod addCm delCm">
        <pc:chgData name="Vaitheeswaran, Karthikeyan (Cognizant)" userId="9d6ac719-d9e3-44d9-98b5-663ff1c50f64" providerId="ADAL" clId="{378EA8EB-6559-46ED-949F-A7795B122431}" dt="2021-01-11T06:10:47.381" v="418" actId="6549"/>
        <pc:sldMkLst>
          <pc:docMk/>
          <pc:sldMk cId="260763460" sldId="636"/>
        </pc:sldMkLst>
        <pc:spChg chg="mod">
          <ac:chgData name="Vaitheeswaran, Karthikeyan (Cognizant)" userId="9d6ac719-d9e3-44d9-98b5-663ff1c50f64" providerId="ADAL" clId="{378EA8EB-6559-46ED-949F-A7795B122431}" dt="2021-01-11T05:59:49.286" v="163" actId="20577"/>
          <ac:spMkLst>
            <pc:docMk/>
            <pc:sldMk cId="260763460" sldId="636"/>
            <ac:spMk id="8" creationId="{00000000-0000-0000-0000-000000000000}"/>
          </ac:spMkLst>
        </pc:spChg>
        <pc:graphicFrameChg chg="mod modGraphic">
          <ac:chgData name="Vaitheeswaran, Karthikeyan (Cognizant)" userId="9d6ac719-d9e3-44d9-98b5-663ff1c50f64" providerId="ADAL" clId="{378EA8EB-6559-46ED-949F-A7795B122431}" dt="2021-01-11T06:10:47.381" v="418" actId="6549"/>
          <ac:graphicFrameMkLst>
            <pc:docMk/>
            <pc:sldMk cId="260763460" sldId="636"/>
            <ac:graphicFrameMk id="10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378EA8EB-6559-46ED-949F-A7795B122431}" dt="2021-01-11T05:59:43.799" v="161" actId="20577"/>
        <pc:sldMkLst>
          <pc:docMk/>
          <pc:sldMk cId="9647859" sldId="682"/>
        </pc:sldMkLst>
        <pc:spChg chg="mod">
          <ac:chgData name="Vaitheeswaran, Karthikeyan (Cognizant)" userId="9d6ac719-d9e3-44d9-98b5-663ff1c50f64" providerId="ADAL" clId="{378EA8EB-6559-46ED-949F-A7795B122431}" dt="2021-01-11T05:59:43.799" v="161" actId="20577"/>
          <ac:spMkLst>
            <pc:docMk/>
            <pc:sldMk cId="9647859" sldId="682"/>
            <ac:spMk id="11" creationId="{05A7971E-CF66-4CB2-9D2D-16DF55C70BC5}"/>
          </ac:spMkLst>
        </pc:spChg>
        <pc:spChg chg="mod">
          <ac:chgData name="Vaitheeswaran, Karthikeyan (Cognizant)" userId="9d6ac719-d9e3-44d9-98b5-663ff1c50f64" providerId="ADAL" clId="{378EA8EB-6559-46ED-949F-A7795B122431}" dt="2021-01-11T05:35:31.969" v="85" actId="20577"/>
          <ac:spMkLst>
            <pc:docMk/>
            <pc:sldMk cId="9647859" sldId="682"/>
            <ac:spMk id="43" creationId="{00000000-0000-0000-0000-000000000000}"/>
          </ac:spMkLst>
        </pc:spChg>
      </pc:sldChg>
      <pc:sldChg chg="modSp mod">
        <pc:chgData name="Vaitheeswaran, Karthikeyan (Cognizant)" userId="9d6ac719-d9e3-44d9-98b5-663ff1c50f64" providerId="ADAL" clId="{378EA8EB-6559-46ED-949F-A7795B122431}" dt="2021-01-11T06:10:26.061" v="415" actId="20577"/>
        <pc:sldMkLst>
          <pc:docMk/>
          <pc:sldMk cId="2590742114" sldId="683"/>
        </pc:sldMkLst>
        <pc:spChg chg="mod">
          <ac:chgData name="Vaitheeswaran, Karthikeyan (Cognizant)" userId="9d6ac719-d9e3-44d9-98b5-663ff1c50f64" providerId="ADAL" clId="{378EA8EB-6559-46ED-949F-A7795B122431}" dt="2021-01-11T06:00:07.829" v="166" actId="14100"/>
          <ac:spMkLst>
            <pc:docMk/>
            <pc:sldMk cId="2590742114" sldId="683"/>
            <ac:spMk id="5" creationId="{CF5B5088-0744-46B7-A23D-DF7B86F1F8A1}"/>
          </ac:spMkLst>
        </pc:spChg>
        <pc:spChg chg="mod">
          <ac:chgData name="Vaitheeswaran, Karthikeyan (Cognizant)" userId="9d6ac719-d9e3-44d9-98b5-663ff1c50f64" providerId="ADAL" clId="{378EA8EB-6559-46ED-949F-A7795B122431}" dt="2021-01-11T06:10:26.061" v="415" actId="20577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  <pc:docChgLst>
    <pc:chgData name="Vaitheeswaran, Karthikeyan (Cognizant)" userId="9d6ac719-d9e3-44d9-98b5-663ff1c50f64" providerId="ADAL" clId="{33CA0FB5-50D4-46B0-B75B-7178314E873E}"/>
    <pc:docChg chg="undo custSel modSld">
      <pc:chgData name="Vaitheeswaran, Karthikeyan (Cognizant)" userId="9d6ac719-d9e3-44d9-98b5-663ff1c50f64" providerId="ADAL" clId="{33CA0FB5-50D4-46B0-B75B-7178314E873E}" dt="2020-12-21T06:21:34.480" v="256"/>
      <pc:docMkLst>
        <pc:docMk/>
      </pc:docMkLst>
      <pc:sldChg chg="modSp mod">
        <pc:chgData name="Vaitheeswaran, Karthikeyan (Cognizant)" userId="9d6ac719-d9e3-44d9-98b5-663ff1c50f64" providerId="ADAL" clId="{33CA0FB5-50D4-46B0-B75B-7178314E873E}" dt="2020-12-21T06:21:34.480" v="256"/>
        <pc:sldMkLst>
          <pc:docMk/>
          <pc:sldMk cId="260763460" sldId="636"/>
        </pc:sldMkLst>
        <pc:graphicFrameChg chg="mod modGraphic">
          <ac:chgData name="Vaitheeswaran, Karthikeyan (Cognizant)" userId="9d6ac719-d9e3-44d9-98b5-663ff1c50f64" providerId="ADAL" clId="{33CA0FB5-50D4-46B0-B75B-7178314E873E}" dt="2020-12-21T06:21:34.480" v="256"/>
          <ac:graphicFrameMkLst>
            <pc:docMk/>
            <pc:sldMk cId="260763460" sldId="636"/>
            <ac:graphicFrameMk id="10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33CA0FB5-50D4-46B0-B75B-7178314E873E}" dt="2020-12-21T06:17:01.137" v="194" actId="20577"/>
        <pc:sldMkLst>
          <pc:docMk/>
          <pc:sldMk cId="9647859" sldId="682"/>
        </pc:sldMkLst>
        <pc:spChg chg="mod">
          <ac:chgData name="Vaitheeswaran, Karthikeyan (Cognizant)" userId="9d6ac719-d9e3-44d9-98b5-663ff1c50f64" providerId="ADAL" clId="{33CA0FB5-50D4-46B0-B75B-7178314E873E}" dt="2020-12-21T06:16:43.460" v="168" actId="20577"/>
          <ac:spMkLst>
            <pc:docMk/>
            <pc:sldMk cId="9647859" sldId="682"/>
            <ac:spMk id="43" creationId="{00000000-0000-0000-0000-000000000000}"/>
          </ac:spMkLst>
        </pc:spChg>
        <pc:graphicFrameChg chg="modGraphic">
          <ac:chgData name="Vaitheeswaran, Karthikeyan (Cognizant)" userId="9d6ac719-d9e3-44d9-98b5-663ff1c50f64" providerId="ADAL" clId="{33CA0FB5-50D4-46B0-B75B-7178314E873E}" dt="2020-12-21T06:17:01.137" v="194" actId="20577"/>
          <ac:graphicFrameMkLst>
            <pc:docMk/>
            <pc:sldMk cId="9647859" sldId="682"/>
            <ac:graphicFrameMk id="29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33CA0FB5-50D4-46B0-B75B-7178314E873E}" dt="2020-12-21T06:21:25.433" v="255" actId="6549"/>
        <pc:sldMkLst>
          <pc:docMk/>
          <pc:sldMk cId="2590742114" sldId="683"/>
        </pc:sldMkLst>
        <pc:spChg chg="mod">
          <ac:chgData name="Vaitheeswaran, Karthikeyan (Cognizant)" userId="9d6ac719-d9e3-44d9-98b5-663ff1c50f64" providerId="ADAL" clId="{33CA0FB5-50D4-46B0-B75B-7178314E873E}" dt="2020-12-21T06:21:25.433" v="255" actId="6549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  <pc:docChgLst>
    <pc:chgData name="Kamaloori, Ismail (Cognizant)" userId="1aca5540-5077-44d1-9c43-6f5997a58c51" providerId="ADAL" clId="{A2B0426B-569F-481B-B7D1-B0688E311F15}"/>
    <pc:docChg chg="undo custSel modSld">
      <pc:chgData name="Kamaloori, Ismail (Cognizant)" userId="1aca5540-5077-44d1-9c43-6f5997a58c51" providerId="ADAL" clId="{A2B0426B-569F-481B-B7D1-B0688E311F15}" dt="2020-11-13T14:23:06.158" v="301" actId="20577"/>
      <pc:docMkLst>
        <pc:docMk/>
      </pc:docMkLst>
      <pc:sldChg chg="modSp mod">
        <pc:chgData name="Kamaloori, Ismail (Cognizant)" userId="1aca5540-5077-44d1-9c43-6f5997a58c51" providerId="ADAL" clId="{A2B0426B-569F-481B-B7D1-B0688E311F15}" dt="2020-11-13T14:17:28.660" v="1" actId="20577"/>
        <pc:sldMkLst>
          <pc:docMk/>
          <pc:sldMk cId="2292302056" sldId="324"/>
        </pc:sldMkLst>
        <pc:spChg chg="mod">
          <ac:chgData name="Kamaloori, Ismail (Cognizant)" userId="1aca5540-5077-44d1-9c43-6f5997a58c51" providerId="ADAL" clId="{A2B0426B-569F-481B-B7D1-B0688E311F15}" dt="2020-11-13T14:17:28.660" v="1" actId="20577"/>
          <ac:spMkLst>
            <pc:docMk/>
            <pc:sldMk cId="2292302056" sldId="324"/>
            <ac:spMk id="3" creationId="{00000000-0000-0000-0000-000000000000}"/>
          </ac:spMkLst>
        </pc:spChg>
      </pc:sldChg>
      <pc:sldChg chg="modSp mod">
        <pc:chgData name="Kamaloori, Ismail (Cognizant)" userId="1aca5540-5077-44d1-9c43-6f5997a58c51" providerId="ADAL" clId="{A2B0426B-569F-481B-B7D1-B0688E311F15}" dt="2020-11-13T14:20:05.888" v="119" actId="20577"/>
        <pc:sldMkLst>
          <pc:docMk/>
          <pc:sldMk cId="260763460" sldId="636"/>
        </pc:sldMkLst>
        <pc:graphicFrameChg chg="modGraphic">
          <ac:chgData name="Kamaloori, Ismail (Cognizant)" userId="1aca5540-5077-44d1-9c43-6f5997a58c51" providerId="ADAL" clId="{A2B0426B-569F-481B-B7D1-B0688E311F15}" dt="2020-11-13T14:20:05.888" v="119" actId="20577"/>
          <ac:graphicFrameMkLst>
            <pc:docMk/>
            <pc:sldMk cId="260763460" sldId="636"/>
            <ac:graphicFrameMk id="10" creationId="{00000000-0000-0000-0000-000000000000}"/>
          </ac:graphicFrameMkLst>
        </pc:graphicFrameChg>
      </pc:sldChg>
      <pc:sldChg chg="modSp mod">
        <pc:chgData name="Kamaloori, Ismail (Cognizant)" userId="1aca5540-5077-44d1-9c43-6f5997a58c51" providerId="ADAL" clId="{A2B0426B-569F-481B-B7D1-B0688E311F15}" dt="2020-11-13T14:23:06.158" v="301" actId="20577"/>
        <pc:sldMkLst>
          <pc:docMk/>
          <pc:sldMk cId="2590742114" sldId="683"/>
        </pc:sldMkLst>
        <pc:spChg chg="mod">
          <ac:chgData name="Kamaloori, Ismail (Cognizant)" userId="1aca5540-5077-44d1-9c43-6f5997a58c51" providerId="ADAL" clId="{A2B0426B-569F-481B-B7D1-B0688E311F15}" dt="2020-11-13T14:23:06.158" v="301" actId="20577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  <pc:docChgLst>
    <pc:chgData name="Vaitheeswaran, Karthikeyan (Cognizant)" userId="9d6ac719-d9e3-44d9-98b5-663ff1c50f64" providerId="ADAL" clId="{E0464DC8-5ADC-4DE5-8555-53AD1CBB1AB3}"/>
    <pc:docChg chg="undo custSel modSld">
      <pc:chgData name="Vaitheeswaran, Karthikeyan (Cognizant)" userId="9d6ac719-d9e3-44d9-98b5-663ff1c50f64" providerId="ADAL" clId="{E0464DC8-5ADC-4DE5-8555-53AD1CBB1AB3}" dt="2021-01-04T04:33:30.596" v="485" actId="20577"/>
      <pc:docMkLst>
        <pc:docMk/>
      </pc:docMkLst>
      <pc:sldChg chg="modSp mod">
        <pc:chgData name="Vaitheeswaran, Karthikeyan (Cognizant)" userId="9d6ac719-d9e3-44d9-98b5-663ff1c50f64" providerId="ADAL" clId="{E0464DC8-5ADC-4DE5-8555-53AD1CBB1AB3}" dt="2021-01-04T04:33:30.596" v="485" actId="20577"/>
        <pc:sldMkLst>
          <pc:docMk/>
          <pc:sldMk cId="260763460" sldId="636"/>
        </pc:sldMkLst>
        <pc:graphicFrameChg chg="modGraphic">
          <ac:chgData name="Vaitheeswaran, Karthikeyan (Cognizant)" userId="9d6ac719-d9e3-44d9-98b5-663ff1c50f64" providerId="ADAL" clId="{E0464DC8-5ADC-4DE5-8555-53AD1CBB1AB3}" dt="2021-01-04T04:33:30.596" v="485" actId="20577"/>
          <ac:graphicFrameMkLst>
            <pc:docMk/>
            <pc:sldMk cId="260763460" sldId="636"/>
            <ac:graphicFrameMk id="10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E0464DC8-5ADC-4DE5-8555-53AD1CBB1AB3}" dt="2021-01-04T04:28:39.290" v="481" actId="20577"/>
        <pc:sldMkLst>
          <pc:docMk/>
          <pc:sldMk cId="9647859" sldId="682"/>
        </pc:sldMkLst>
        <pc:spChg chg="mod">
          <ac:chgData name="Vaitheeswaran, Karthikeyan (Cognizant)" userId="9d6ac719-d9e3-44d9-98b5-663ff1c50f64" providerId="ADAL" clId="{E0464DC8-5ADC-4DE5-8555-53AD1CBB1AB3}" dt="2021-01-04T04:28:39.290" v="481" actId="20577"/>
          <ac:spMkLst>
            <pc:docMk/>
            <pc:sldMk cId="9647859" sldId="682"/>
            <ac:spMk id="43" creationId="{00000000-0000-0000-0000-000000000000}"/>
          </ac:spMkLst>
        </pc:spChg>
        <pc:graphicFrameChg chg="modGraphic">
          <ac:chgData name="Vaitheeswaran, Karthikeyan (Cognizant)" userId="9d6ac719-d9e3-44d9-98b5-663ff1c50f64" providerId="ADAL" clId="{E0464DC8-5ADC-4DE5-8555-53AD1CBB1AB3}" dt="2021-01-04T04:26:55.236" v="316" actId="20577"/>
          <ac:graphicFrameMkLst>
            <pc:docMk/>
            <pc:sldMk cId="9647859" sldId="682"/>
            <ac:graphicFrameMk id="29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E0464DC8-5ADC-4DE5-8555-53AD1CBB1AB3}" dt="2021-01-04T04:33:21.146" v="484" actId="6549"/>
        <pc:sldMkLst>
          <pc:docMk/>
          <pc:sldMk cId="2590742114" sldId="683"/>
        </pc:sldMkLst>
        <pc:spChg chg="mod">
          <ac:chgData name="Vaitheeswaran, Karthikeyan (Cognizant)" userId="9d6ac719-d9e3-44d9-98b5-663ff1c50f64" providerId="ADAL" clId="{E0464DC8-5ADC-4DE5-8555-53AD1CBB1AB3}" dt="2021-01-04T04:33:21.146" v="484" actId="6549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  <pc:docChgLst>
    <pc:chgData name="Vaitheeswaran, Karthikeyan (Cognizant)" userId="9d6ac719-d9e3-44d9-98b5-663ff1c50f64" providerId="ADAL" clId="{8FD7D060-F00D-4F44-A27D-19BC440F790F}"/>
    <pc:docChg chg="delSld modSld">
      <pc:chgData name="Vaitheeswaran, Karthikeyan (Cognizant)" userId="9d6ac719-d9e3-44d9-98b5-663ff1c50f64" providerId="ADAL" clId="{8FD7D060-F00D-4F44-A27D-19BC440F790F}" dt="2021-01-18T11:31:03.783" v="245" actId="14100"/>
      <pc:docMkLst>
        <pc:docMk/>
      </pc:docMkLst>
      <pc:sldChg chg="modSp mod">
        <pc:chgData name="Vaitheeswaran, Karthikeyan (Cognizant)" userId="9d6ac719-d9e3-44d9-98b5-663ff1c50f64" providerId="ADAL" clId="{8FD7D060-F00D-4F44-A27D-19BC440F790F}" dt="2021-01-17T16:49:59.510" v="1" actId="20577"/>
        <pc:sldMkLst>
          <pc:docMk/>
          <pc:sldMk cId="2292302056" sldId="324"/>
        </pc:sldMkLst>
        <pc:spChg chg="mod">
          <ac:chgData name="Vaitheeswaran, Karthikeyan (Cognizant)" userId="9d6ac719-d9e3-44d9-98b5-663ff1c50f64" providerId="ADAL" clId="{8FD7D060-F00D-4F44-A27D-19BC440F790F}" dt="2021-01-17T16:49:59.510" v="1" actId="20577"/>
          <ac:spMkLst>
            <pc:docMk/>
            <pc:sldMk cId="2292302056" sldId="324"/>
            <ac:spMk id="3" creationId="{00000000-0000-0000-0000-000000000000}"/>
          </ac:spMkLst>
        </pc:spChg>
      </pc:sldChg>
      <pc:sldChg chg="modSp mod">
        <pc:chgData name="Vaitheeswaran, Karthikeyan (Cognizant)" userId="9d6ac719-d9e3-44d9-98b5-663ff1c50f64" providerId="ADAL" clId="{8FD7D060-F00D-4F44-A27D-19BC440F790F}" dt="2021-01-18T11:30:01.563" v="240" actId="6549"/>
        <pc:sldMkLst>
          <pc:docMk/>
          <pc:sldMk cId="260763460" sldId="636"/>
        </pc:sldMkLst>
        <pc:graphicFrameChg chg="mod modGraphic">
          <ac:chgData name="Vaitheeswaran, Karthikeyan (Cognizant)" userId="9d6ac719-d9e3-44d9-98b5-663ff1c50f64" providerId="ADAL" clId="{8FD7D060-F00D-4F44-A27D-19BC440F790F}" dt="2021-01-18T11:30:01.563" v="240" actId="6549"/>
          <ac:graphicFrameMkLst>
            <pc:docMk/>
            <pc:sldMk cId="260763460" sldId="636"/>
            <ac:graphicFrameMk id="10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8FD7D060-F00D-4F44-A27D-19BC440F790F}" dt="2021-01-18T11:31:03.783" v="245" actId="14100"/>
        <pc:sldMkLst>
          <pc:docMk/>
          <pc:sldMk cId="9647859" sldId="682"/>
        </pc:sldMkLst>
        <pc:spChg chg="mod">
          <ac:chgData name="Vaitheeswaran, Karthikeyan (Cognizant)" userId="9d6ac719-d9e3-44d9-98b5-663ff1c50f64" providerId="ADAL" clId="{8FD7D060-F00D-4F44-A27D-19BC440F790F}" dt="2021-01-18T11:31:03.783" v="245" actId="14100"/>
          <ac:spMkLst>
            <pc:docMk/>
            <pc:sldMk cId="9647859" sldId="682"/>
            <ac:spMk id="32" creationId="{00000000-0000-0000-0000-000000000000}"/>
          </ac:spMkLst>
        </pc:spChg>
        <pc:spChg chg="mod">
          <ac:chgData name="Vaitheeswaran, Karthikeyan (Cognizant)" userId="9d6ac719-d9e3-44d9-98b5-663ff1c50f64" providerId="ADAL" clId="{8FD7D060-F00D-4F44-A27D-19BC440F790F}" dt="2021-01-18T11:30:39.265" v="242"/>
          <ac:spMkLst>
            <pc:docMk/>
            <pc:sldMk cId="9647859" sldId="682"/>
            <ac:spMk id="43" creationId="{00000000-0000-0000-0000-000000000000}"/>
          </ac:spMkLst>
        </pc:spChg>
        <pc:graphicFrameChg chg="modGraphic">
          <ac:chgData name="Vaitheeswaran, Karthikeyan (Cognizant)" userId="9d6ac719-d9e3-44d9-98b5-663ff1c50f64" providerId="ADAL" clId="{8FD7D060-F00D-4F44-A27D-19BC440F790F}" dt="2021-01-17T16:56:18.456" v="154" actId="21"/>
          <ac:graphicFrameMkLst>
            <pc:docMk/>
            <pc:sldMk cId="9647859" sldId="682"/>
            <ac:graphicFrameMk id="29" creationId="{00000000-0000-0000-0000-000000000000}"/>
          </ac:graphicFrameMkLst>
        </pc:graphicFrameChg>
      </pc:sldChg>
      <pc:sldChg chg="modSp del mod">
        <pc:chgData name="Vaitheeswaran, Karthikeyan (Cognizant)" userId="9d6ac719-d9e3-44d9-98b5-663ff1c50f64" providerId="ADAL" clId="{8FD7D060-F00D-4F44-A27D-19BC440F790F}" dt="2021-01-17T16:51:16.594" v="12" actId="47"/>
        <pc:sldMkLst>
          <pc:docMk/>
          <pc:sldMk cId="2590742114" sldId="683"/>
        </pc:sldMkLst>
        <pc:spChg chg="mod">
          <ac:chgData name="Vaitheeswaran, Karthikeyan (Cognizant)" userId="9d6ac719-d9e3-44d9-98b5-663ff1c50f64" providerId="ADAL" clId="{8FD7D060-F00D-4F44-A27D-19BC440F790F}" dt="2021-01-17T16:51:07.445" v="9" actId="21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  <pc:docChgLst>
    <pc:chgData name="Vaitheeswaran, Karthikeyan (Cognizant)" userId="9d6ac719-d9e3-44d9-98b5-663ff1c50f64" providerId="ADAL" clId="{4EBB4ECA-92D6-4FB2-92E6-3AC6BF131641}"/>
    <pc:docChg chg="undo custSel modSld">
      <pc:chgData name="Vaitheeswaran, Karthikeyan (Cognizant)" userId="9d6ac719-d9e3-44d9-98b5-663ff1c50f64" providerId="ADAL" clId="{4EBB4ECA-92D6-4FB2-92E6-3AC6BF131641}" dt="2020-12-07T04:32:11.778" v="602" actId="313"/>
      <pc:docMkLst>
        <pc:docMk/>
      </pc:docMkLst>
      <pc:sldChg chg="addSp modSp mod">
        <pc:chgData name="Vaitheeswaran, Karthikeyan (Cognizant)" userId="9d6ac719-d9e3-44d9-98b5-663ff1c50f64" providerId="ADAL" clId="{4EBB4ECA-92D6-4FB2-92E6-3AC6BF131641}" dt="2020-12-07T04:29:47.689" v="439"/>
        <pc:sldMkLst>
          <pc:docMk/>
          <pc:sldMk cId="260763460" sldId="636"/>
        </pc:sldMkLst>
        <pc:graphicFrameChg chg="mod modGraphic">
          <ac:chgData name="Vaitheeswaran, Karthikeyan (Cognizant)" userId="9d6ac719-d9e3-44d9-98b5-663ff1c50f64" providerId="ADAL" clId="{4EBB4ECA-92D6-4FB2-92E6-3AC6BF131641}" dt="2020-12-07T04:29:44.686" v="437" actId="20577"/>
          <ac:graphicFrameMkLst>
            <pc:docMk/>
            <pc:sldMk cId="260763460" sldId="636"/>
            <ac:graphicFrameMk id="10" creationId="{00000000-0000-0000-0000-000000000000}"/>
          </ac:graphicFrameMkLst>
        </pc:graphicFrameChg>
        <pc:graphicFrameChg chg="add mod">
          <ac:chgData name="Vaitheeswaran, Karthikeyan (Cognizant)" userId="9d6ac719-d9e3-44d9-98b5-663ff1c50f64" providerId="ADAL" clId="{4EBB4ECA-92D6-4FB2-92E6-3AC6BF131641}" dt="2020-12-07T04:29:47.689" v="439"/>
          <ac:graphicFrameMkLst>
            <pc:docMk/>
            <pc:sldMk cId="260763460" sldId="636"/>
            <ac:graphicFrameMk id="12" creationId="{213ECC59-7038-44B8-92F3-9F0739274BCD}"/>
          </ac:graphicFrameMkLst>
        </pc:graphicFrameChg>
      </pc:sldChg>
      <pc:sldChg chg="modSp mod">
        <pc:chgData name="Vaitheeswaran, Karthikeyan (Cognizant)" userId="9d6ac719-d9e3-44d9-98b5-663ff1c50f64" providerId="ADAL" clId="{4EBB4ECA-92D6-4FB2-92E6-3AC6BF131641}" dt="2020-12-07T04:32:11.778" v="602" actId="313"/>
        <pc:sldMkLst>
          <pc:docMk/>
          <pc:sldMk cId="9647859" sldId="682"/>
        </pc:sldMkLst>
        <pc:spChg chg="mod">
          <ac:chgData name="Vaitheeswaran, Karthikeyan (Cognizant)" userId="9d6ac719-d9e3-44d9-98b5-663ff1c50f64" providerId="ADAL" clId="{4EBB4ECA-92D6-4FB2-92E6-3AC6BF131641}" dt="2020-12-07T04:30:54.704" v="570" actId="20577"/>
          <ac:spMkLst>
            <pc:docMk/>
            <pc:sldMk cId="9647859" sldId="682"/>
            <ac:spMk id="43" creationId="{00000000-0000-0000-0000-000000000000}"/>
          </ac:spMkLst>
        </pc:spChg>
        <pc:graphicFrameChg chg="modGraphic">
          <ac:chgData name="Vaitheeswaran, Karthikeyan (Cognizant)" userId="9d6ac719-d9e3-44d9-98b5-663ff1c50f64" providerId="ADAL" clId="{4EBB4ECA-92D6-4FB2-92E6-3AC6BF131641}" dt="2020-12-07T04:32:11.778" v="602" actId="313"/>
          <ac:graphicFrameMkLst>
            <pc:docMk/>
            <pc:sldMk cId="9647859" sldId="682"/>
            <ac:graphicFrameMk id="28" creationId="{00000000-0000-0000-0000-000000000000}"/>
          </ac:graphicFrameMkLst>
        </pc:graphicFrameChg>
        <pc:graphicFrameChg chg="modGraphic">
          <ac:chgData name="Vaitheeswaran, Karthikeyan (Cognizant)" userId="9d6ac719-d9e3-44d9-98b5-663ff1c50f64" providerId="ADAL" clId="{4EBB4ECA-92D6-4FB2-92E6-3AC6BF131641}" dt="2020-12-07T04:31:50.238" v="601" actId="20577"/>
          <ac:graphicFrameMkLst>
            <pc:docMk/>
            <pc:sldMk cId="9647859" sldId="682"/>
            <ac:graphicFrameMk id="29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4EBB4ECA-92D6-4FB2-92E6-3AC6BF131641}" dt="2020-12-07T04:23:19.165" v="418" actId="5793"/>
        <pc:sldMkLst>
          <pc:docMk/>
          <pc:sldMk cId="2590742114" sldId="683"/>
        </pc:sldMkLst>
        <pc:spChg chg="mod">
          <ac:chgData name="Vaitheeswaran, Karthikeyan (Cognizant)" userId="9d6ac719-d9e3-44d9-98b5-663ff1c50f64" providerId="ADAL" clId="{4EBB4ECA-92D6-4FB2-92E6-3AC6BF131641}" dt="2020-12-07T04:23:19.165" v="418" actId="5793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  <pc:docChgLst>
    <pc:chgData name="Vaitheeswaran, Karthikeyan (Cognizant)" userId="9d6ac719-d9e3-44d9-98b5-663ff1c50f64" providerId="ADAL" clId="{50412380-9F03-4A9C-81B0-BADCA2BD491E}"/>
    <pc:docChg chg="custSel modSld">
      <pc:chgData name="Vaitheeswaran, Karthikeyan (Cognizant)" userId="9d6ac719-d9e3-44d9-98b5-663ff1c50f64" providerId="ADAL" clId="{50412380-9F03-4A9C-81B0-BADCA2BD491E}" dt="2020-12-28T07:15:44.907" v="138" actId="20577"/>
      <pc:docMkLst>
        <pc:docMk/>
      </pc:docMkLst>
      <pc:sldChg chg="modSp mod">
        <pc:chgData name="Vaitheeswaran, Karthikeyan (Cognizant)" userId="9d6ac719-d9e3-44d9-98b5-663ff1c50f64" providerId="ADAL" clId="{50412380-9F03-4A9C-81B0-BADCA2BD491E}" dt="2020-12-28T07:07:58.946" v="0" actId="20577"/>
        <pc:sldMkLst>
          <pc:docMk/>
          <pc:sldMk cId="2292302056" sldId="324"/>
        </pc:sldMkLst>
        <pc:spChg chg="mod">
          <ac:chgData name="Vaitheeswaran, Karthikeyan (Cognizant)" userId="9d6ac719-d9e3-44d9-98b5-663ff1c50f64" providerId="ADAL" clId="{50412380-9F03-4A9C-81B0-BADCA2BD491E}" dt="2020-12-28T07:07:58.946" v="0" actId="20577"/>
          <ac:spMkLst>
            <pc:docMk/>
            <pc:sldMk cId="2292302056" sldId="324"/>
            <ac:spMk id="3" creationId="{00000000-0000-0000-0000-000000000000}"/>
          </ac:spMkLst>
        </pc:spChg>
      </pc:sldChg>
      <pc:sldChg chg="modSp mod">
        <pc:chgData name="Vaitheeswaran, Karthikeyan (Cognizant)" userId="9d6ac719-d9e3-44d9-98b5-663ff1c50f64" providerId="ADAL" clId="{50412380-9F03-4A9C-81B0-BADCA2BD491E}" dt="2020-12-28T07:11:37.923" v="84" actId="313"/>
        <pc:sldMkLst>
          <pc:docMk/>
          <pc:sldMk cId="260763460" sldId="636"/>
        </pc:sldMkLst>
        <pc:graphicFrameChg chg="mod modGraphic">
          <ac:chgData name="Vaitheeswaran, Karthikeyan (Cognizant)" userId="9d6ac719-d9e3-44d9-98b5-663ff1c50f64" providerId="ADAL" clId="{50412380-9F03-4A9C-81B0-BADCA2BD491E}" dt="2020-12-28T07:11:37.923" v="84" actId="313"/>
          <ac:graphicFrameMkLst>
            <pc:docMk/>
            <pc:sldMk cId="260763460" sldId="636"/>
            <ac:graphicFrameMk id="10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50412380-9F03-4A9C-81B0-BADCA2BD491E}" dt="2020-12-28T07:15:44.907" v="138" actId="20577"/>
        <pc:sldMkLst>
          <pc:docMk/>
          <pc:sldMk cId="9647859" sldId="682"/>
        </pc:sldMkLst>
        <pc:spChg chg="mod">
          <ac:chgData name="Vaitheeswaran, Karthikeyan (Cognizant)" userId="9d6ac719-d9e3-44d9-98b5-663ff1c50f64" providerId="ADAL" clId="{50412380-9F03-4A9C-81B0-BADCA2BD491E}" dt="2020-12-28T07:15:44.907" v="138" actId="20577"/>
          <ac:spMkLst>
            <pc:docMk/>
            <pc:sldMk cId="9647859" sldId="682"/>
            <ac:spMk id="43" creationId="{00000000-0000-0000-0000-000000000000}"/>
          </ac:spMkLst>
        </pc:spChg>
        <pc:graphicFrameChg chg="modGraphic">
          <ac:chgData name="Vaitheeswaran, Karthikeyan (Cognizant)" userId="9d6ac719-d9e3-44d9-98b5-663ff1c50f64" providerId="ADAL" clId="{50412380-9F03-4A9C-81B0-BADCA2BD491E}" dt="2020-12-28T07:09:06.754" v="4" actId="20577"/>
          <ac:graphicFrameMkLst>
            <pc:docMk/>
            <pc:sldMk cId="9647859" sldId="682"/>
            <ac:graphicFrameMk id="29" creationId="{00000000-0000-0000-0000-000000000000}"/>
          </ac:graphicFrameMkLst>
        </pc:graphicFrameChg>
      </pc:sldChg>
      <pc:sldChg chg="modSp mod">
        <pc:chgData name="Vaitheeswaran, Karthikeyan (Cognizant)" userId="9d6ac719-d9e3-44d9-98b5-663ff1c50f64" providerId="ADAL" clId="{50412380-9F03-4A9C-81B0-BADCA2BD491E}" dt="2020-12-28T07:11:01.285" v="62"/>
        <pc:sldMkLst>
          <pc:docMk/>
          <pc:sldMk cId="2590742114" sldId="683"/>
        </pc:sldMkLst>
        <pc:spChg chg="mod">
          <ac:chgData name="Vaitheeswaran, Karthikeyan (Cognizant)" userId="9d6ac719-d9e3-44d9-98b5-663ff1c50f64" providerId="ADAL" clId="{50412380-9F03-4A9C-81B0-BADCA2BD491E}" dt="2020-12-28T07:11:01.285" v="62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  <pc:docChgLst>
    <pc:chgData name="Vaitheeswaran, Karthikeyan (Cognizant)" userId="9d6ac719-d9e3-44d9-98b5-663ff1c50f64" providerId="ADAL" clId="{B9E3D637-0B2A-4486-9430-71338EFF0FC4}"/>
    <pc:docChg chg="undo custSel modSld">
      <pc:chgData name="Vaitheeswaran, Karthikeyan (Cognizant)" userId="9d6ac719-d9e3-44d9-98b5-663ff1c50f64" providerId="ADAL" clId="{B9E3D637-0B2A-4486-9430-71338EFF0FC4}" dt="2020-11-16T10:28:09.031" v="152" actId="20577"/>
      <pc:docMkLst>
        <pc:docMk/>
      </pc:docMkLst>
      <pc:sldChg chg="modSp">
        <pc:chgData name="Vaitheeswaran, Karthikeyan (Cognizant)" userId="9d6ac719-d9e3-44d9-98b5-663ff1c50f64" providerId="ADAL" clId="{B9E3D637-0B2A-4486-9430-71338EFF0FC4}" dt="2020-11-16T10:27:42.360" v="150"/>
        <pc:sldMkLst>
          <pc:docMk/>
          <pc:sldMk cId="260763460" sldId="636"/>
        </pc:sldMkLst>
        <pc:graphicFrameChg chg="mod modGraphic">
          <ac:chgData name="Vaitheeswaran, Karthikeyan (Cognizant)" userId="9d6ac719-d9e3-44d9-98b5-663ff1c50f64" providerId="ADAL" clId="{B9E3D637-0B2A-4486-9430-71338EFF0FC4}" dt="2020-11-16T10:27:42.360" v="150"/>
          <ac:graphicFrameMkLst>
            <pc:docMk/>
            <pc:sldMk cId="260763460" sldId="636"/>
            <ac:graphicFrameMk id="10" creationId="{00000000-0000-0000-0000-000000000000}"/>
          </ac:graphicFrameMkLst>
        </pc:graphicFrameChg>
      </pc:sldChg>
      <pc:sldChg chg="modSp">
        <pc:chgData name="Vaitheeswaran, Karthikeyan (Cognizant)" userId="9d6ac719-d9e3-44d9-98b5-663ff1c50f64" providerId="ADAL" clId="{B9E3D637-0B2A-4486-9430-71338EFF0FC4}" dt="2020-11-16T10:27:04.726" v="149" actId="6549"/>
        <pc:sldMkLst>
          <pc:docMk/>
          <pc:sldMk cId="9647859" sldId="682"/>
        </pc:sldMkLst>
        <pc:spChg chg="mod">
          <ac:chgData name="Vaitheeswaran, Karthikeyan (Cognizant)" userId="9d6ac719-d9e3-44d9-98b5-663ff1c50f64" providerId="ADAL" clId="{B9E3D637-0B2A-4486-9430-71338EFF0FC4}" dt="2020-11-16T10:27:04.726" v="149" actId="6549"/>
          <ac:spMkLst>
            <pc:docMk/>
            <pc:sldMk cId="9647859" sldId="682"/>
            <ac:spMk id="43" creationId="{00000000-0000-0000-0000-000000000000}"/>
          </ac:spMkLst>
        </pc:spChg>
      </pc:sldChg>
      <pc:sldChg chg="modSp">
        <pc:chgData name="Vaitheeswaran, Karthikeyan (Cognizant)" userId="9d6ac719-d9e3-44d9-98b5-663ff1c50f64" providerId="ADAL" clId="{B9E3D637-0B2A-4486-9430-71338EFF0FC4}" dt="2020-11-16T10:28:09.031" v="152" actId="20577"/>
        <pc:sldMkLst>
          <pc:docMk/>
          <pc:sldMk cId="2590742114" sldId="683"/>
        </pc:sldMkLst>
        <pc:spChg chg="mod">
          <ac:chgData name="Vaitheeswaran, Karthikeyan (Cognizant)" userId="9d6ac719-d9e3-44d9-98b5-663ff1c50f64" providerId="ADAL" clId="{B9E3D637-0B2A-4486-9430-71338EFF0FC4}" dt="2020-11-16T10:28:09.031" v="152" actId="20577"/>
          <ac:spMkLst>
            <pc:docMk/>
            <pc:sldMk cId="2590742114" sldId="683"/>
            <ac:spMk id="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3"/>
            <a:ext cx="8417052" cy="316229"/>
          </a:xfrm>
        </p:spPr>
        <p:txBody>
          <a:bodyPr wrap="none">
            <a:no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4048" y="833438"/>
            <a:ext cx="8417052" cy="331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3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43" y="4726640"/>
            <a:ext cx="1325701" cy="1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712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31794"/>
            <a:ext cx="8417052" cy="316229"/>
          </a:xfrm>
        </p:spPr>
        <p:txBody>
          <a:bodyPr wrap="none">
            <a:noAutofit/>
          </a:bodyPr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6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defRPr sz="751"/>
            </a:lvl2pPr>
            <a:lvl3pPr marL="0" indent="0">
              <a:defRPr sz="751"/>
            </a:lvl3pPr>
            <a:lvl4pPr marL="0" indent="0">
              <a:defRPr sz="751"/>
            </a:lvl4pPr>
            <a:lvl5pPr marL="0" indent="0">
              <a:defRPr sz="751"/>
            </a:lvl5pPr>
            <a:lvl6pPr marL="0" indent="0">
              <a:defRPr sz="751"/>
            </a:lvl6pPr>
            <a:lvl7pPr marL="0" indent="0">
              <a:defRPr sz="751"/>
            </a:lvl7pPr>
            <a:lvl8pPr marL="0" indent="0">
              <a:defRPr sz="751"/>
            </a:lvl8pPr>
            <a:lvl9pPr marL="0" indent="0">
              <a:defRPr sz="751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4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563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2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50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455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357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524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315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741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32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7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751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09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287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0308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12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5893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30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00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3363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2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951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395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60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007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386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76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81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423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204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7643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36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45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11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04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59406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80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59406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5291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18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7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201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87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1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345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1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73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81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9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34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65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22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24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95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50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9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727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92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0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27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723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2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26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92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08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252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85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352928" cy="59406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4500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1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852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1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663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8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189" lvl="1" indent="-457189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1" y="1261871"/>
            <a:ext cx="2757488" cy="3319272"/>
          </a:xfrm>
          <a:noFill/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603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57" indent="-283457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183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87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6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47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62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93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950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683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8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093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877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614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8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180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681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594" indent="-228594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189" indent="-228594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783" indent="-228594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783" indent="-228594">
              <a:buClrTx/>
              <a:buFont typeface="Courier New" panose="02070309020205020404" pitchFamily="49" charset="0"/>
              <a:buChar char="o"/>
              <a:defRPr sz="1400"/>
            </a:lvl7pPr>
            <a:lvl8pPr marL="685783" indent="-228594">
              <a:buClrTx/>
              <a:buFont typeface="Courier New" panose="02070309020205020404" pitchFamily="49" charset="0"/>
              <a:buChar char="o"/>
              <a:defRPr sz="1400"/>
            </a:lvl8pPr>
            <a:lvl9pPr marL="685783" indent="-228594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90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44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180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0" indent="-231770">
              <a:buNone/>
              <a:defRPr sz="4400">
                <a:solidFill>
                  <a:schemeClr val="bg1"/>
                </a:solidFill>
              </a:defRPr>
            </a:lvl2pPr>
            <a:lvl3pPr marL="228594" indent="-228594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2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20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9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034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53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090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438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9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5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2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850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98975" cy="4572000"/>
          </a:xfrm>
        </p:spPr>
        <p:txBody>
          <a:bodyPr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6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7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976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9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8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648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7" y="195486"/>
            <a:ext cx="8352928" cy="59406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34" Type="http://schemas.openxmlformats.org/officeDocument/2006/relationships/theme" Target="../theme/theme4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1" r:id="rId26"/>
    <p:sldLayoutId id="2147483842" r:id="rId27"/>
    <p:sldLayoutId id="2147483843" r:id="rId28"/>
    <p:sldLayoutId id="2147483844" r:id="rId29"/>
    <p:sldLayoutId id="2147483845" r:id="rId30"/>
    <p:sldLayoutId id="2147483846" r:id="rId31"/>
    <p:sldLayoutId id="2147483847" r:id="rId32"/>
    <p:sldLayoutId id="2147483848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2" r:id="rId20"/>
    <p:sldLayoutId id="2147483873" r:id="rId21"/>
    <p:sldLayoutId id="2147483874" r:id="rId22"/>
    <p:sldLayoutId id="2147483875" r:id="rId23"/>
    <p:sldLayoutId id="2147483876" r:id="rId24"/>
    <p:sldLayoutId id="2147483877" r:id="rId25"/>
    <p:sldLayoutId id="2147483878" r:id="rId26"/>
    <p:sldLayoutId id="2147483879" r:id="rId27"/>
    <p:sldLayoutId id="2147483880" r:id="rId28"/>
    <p:sldLayoutId id="2147483881" r:id="rId29"/>
    <p:sldLayoutId id="2147483882" r:id="rId30"/>
    <p:sldLayoutId id="2147483883" r:id="rId31"/>
    <p:sldLayoutId id="2147483884" r:id="rId32"/>
    <p:sldLayoutId id="2147483885" r:id="rId33"/>
    <p:sldLayoutId id="2147483886" r:id="rId34"/>
    <p:sldLayoutId id="2147483887" r:id="rId35"/>
    <p:sldLayoutId id="2147483888" r:id="rId36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89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78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  <p:sldLayoutId id="2147483908" r:id="rId19"/>
    <p:sldLayoutId id="2147483909" r:id="rId20"/>
    <p:sldLayoutId id="2147483910" r:id="rId21"/>
    <p:sldLayoutId id="2147483911" r:id="rId22"/>
    <p:sldLayoutId id="2147483912" r:id="rId23"/>
    <p:sldLayoutId id="2147483913" r:id="rId24"/>
    <p:sldLayoutId id="2147483914" r:id="rId25"/>
    <p:sldLayoutId id="2147483915" r:id="rId26"/>
    <p:sldLayoutId id="2147483916" r:id="rId27"/>
    <p:sldLayoutId id="2147483917" r:id="rId28"/>
    <p:sldLayoutId id="2147483918" r:id="rId29"/>
    <p:sldLayoutId id="2147483919" r:id="rId30"/>
    <p:sldLayoutId id="2147483920" r:id="rId31"/>
    <p:sldLayoutId id="2147483921" r:id="rId32"/>
    <p:sldLayoutId id="2147483922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" TargetMode="External"/><Relationship Id="rId2" Type="http://schemas.openxmlformats.org/officeDocument/2006/relationships/hyperlink" Target="https://en.wikipedia.org/wiki/Business_analytics" TargetMode="External"/><Relationship Id="rId1" Type="http://schemas.openxmlformats.org/officeDocument/2006/relationships/slideLayout" Target="../slideLayouts/slideLayout57.xml"/><Relationship Id="rId5" Type="http://schemas.openxmlformats.org/officeDocument/2006/relationships/hyperlink" Target="https://en.wikipedia.org/wiki/Business_intelligence" TargetMode="External"/><Relationship Id="rId4" Type="http://schemas.openxmlformats.org/officeDocument/2006/relationships/hyperlink" Target="https://en.wikipedia.org/wiki/Data_visualiza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89785"/>
            <a:ext cx="6936658" cy="553998"/>
          </a:xfrm>
        </p:spPr>
        <p:txBody>
          <a:bodyPr/>
          <a:lstStyle/>
          <a:p>
            <a:r>
              <a:rPr lang="en-US" sz="4000" dirty="0"/>
              <a:t>Power BI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118104"/>
            <a:ext cx="8588478" cy="276999"/>
          </a:xfrm>
        </p:spPr>
        <p:txBody>
          <a:bodyPr/>
          <a:lstStyle/>
          <a:p>
            <a:r>
              <a:rPr lang="en-US" dirty="0" smtClean="0"/>
              <a:t>Prepared by </a:t>
            </a:r>
            <a:r>
              <a:rPr lang="en-US" b="1" dirty="0" smtClean="0"/>
              <a:t>Ismail K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Cognizant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3677" y="33951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b="1" i="1" dirty="0">
                <a:solidFill>
                  <a:schemeClr val="bg2"/>
                </a:solidFill>
                <a:latin typeface="inherit"/>
              </a:rPr>
              <a:t>“BI is about providing the right data at the right time to the right people so that they can take the right decisions”</a:t>
            </a:r>
            <a:endParaRPr lang="en-US" i="1" dirty="0">
              <a:solidFill>
                <a:schemeClr val="bg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6250" y="50295"/>
            <a:ext cx="5122813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POWER BI INTERFACE</a:t>
            </a:r>
            <a:endParaRPr lang="en-IN" sz="35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950511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9673" y="1057523"/>
            <a:ext cx="7720717" cy="354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64919"/>
            <a:ext cx="1298465" cy="175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71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998220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86" y="1279618"/>
            <a:ext cx="9076414" cy="32316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6000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Roboto"/>
              </a:rPr>
              <a:t>Report view : </a:t>
            </a:r>
            <a:r>
              <a:rPr lang="en-US" dirty="0" smtClean="0">
                <a:latin typeface="Roboto"/>
              </a:rPr>
              <a:t>Report view tab is used for building </a:t>
            </a:r>
            <a:r>
              <a:rPr lang="en-US" dirty="0">
                <a:latin typeface="Roboto"/>
              </a:rPr>
              <a:t>and viewing reports based on the datasets defined in </a:t>
            </a:r>
            <a:r>
              <a:rPr lang="en-US" i="1" dirty="0">
                <a:latin typeface="Roboto"/>
              </a:rPr>
              <a:t>Data</a:t>
            </a:r>
            <a:r>
              <a:rPr lang="en-US" dirty="0">
                <a:latin typeface="Roboto"/>
              </a:rPr>
              <a:t> view</a:t>
            </a:r>
            <a:endParaRPr lang="en-US" b="1" dirty="0" smtClean="0">
              <a:latin typeface="Roboto"/>
            </a:endParaRPr>
          </a:p>
          <a:p>
            <a:pPr marL="36000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Roboto"/>
              </a:rPr>
              <a:t>Data view : </a:t>
            </a:r>
            <a:r>
              <a:rPr lang="en-US" dirty="0">
                <a:latin typeface="Roboto"/>
              </a:rPr>
              <a:t>D</a:t>
            </a:r>
            <a:r>
              <a:rPr lang="en-US" dirty="0" smtClean="0">
                <a:latin typeface="Roboto"/>
              </a:rPr>
              <a:t>ata view is used to define </a:t>
            </a:r>
            <a:r>
              <a:rPr lang="en-US" dirty="0">
                <a:latin typeface="Roboto"/>
              </a:rPr>
              <a:t>datasets based on data retrieved from one or more data sources</a:t>
            </a:r>
            <a:endParaRPr lang="en-US" b="1" dirty="0" smtClean="0">
              <a:latin typeface="Roboto"/>
            </a:endParaRPr>
          </a:p>
          <a:p>
            <a:pPr marL="36000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Roboto"/>
              </a:rPr>
              <a:t>Relationships view : </a:t>
            </a:r>
            <a:r>
              <a:rPr lang="en-US" dirty="0" smtClean="0">
                <a:latin typeface="Roboto"/>
              </a:rPr>
              <a:t>It is used to identify </a:t>
            </a:r>
            <a:r>
              <a:rPr lang="en-US" dirty="0">
                <a:latin typeface="Roboto"/>
              </a:rPr>
              <a:t>relationships between the datasets defined in </a:t>
            </a:r>
            <a:r>
              <a:rPr lang="en-US" i="1" dirty="0">
                <a:latin typeface="Roboto"/>
              </a:rPr>
              <a:t>Data</a:t>
            </a:r>
            <a:r>
              <a:rPr lang="en-US" dirty="0">
                <a:latin typeface="Roboto"/>
              </a:rPr>
              <a:t> view. When possible, Power BI Desktop identifies the relationships automatically, but you can also define them manually.</a:t>
            </a:r>
          </a:p>
          <a:p>
            <a:pPr marL="36000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" y="164654"/>
            <a:ext cx="7669087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THREE CORE VIEWS IN POWERBI</a:t>
            </a:r>
            <a:endParaRPr lang="en-IN" sz="35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990268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8630" y="64395"/>
            <a:ext cx="5445722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POWER BI WORK FLOW</a:t>
            </a:r>
            <a:endParaRPr lang="en-IN" sz="35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950511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71217"/>
            <a:ext cx="3186688" cy="174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3175" y="1781871"/>
            <a:ext cx="2983891" cy="163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8018" y="2411769"/>
            <a:ext cx="3047541" cy="177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2914231"/>
            <a:ext cx="461176" cy="46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84048" y="2867583"/>
            <a:ext cx="1835759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IN" sz="1400" dirty="0" smtClean="0"/>
              <a:t>Connect, shape and </a:t>
            </a:r>
          </a:p>
          <a:p>
            <a:r>
              <a:rPr lang="en-IN" sz="1400" dirty="0" smtClean="0"/>
              <a:t>transform </a:t>
            </a:r>
            <a:r>
              <a:rPr lang="en-IN" sz="1400" b="1" dirty="0">
                <a:latin typeface="verdana" panose="020B0604030504040204" pitchFamily="34" charset="0"/>
              </a:rPr>
              <a:t>raw</a:t>
            </a:r>
            <a:r>
              <a:rPr lang="en-IN" sz="1400" b="1" dirty="0" smtClean="0"/>
              <a:t> data</a:t>
            </a:r>
            <a:endParaRPr lang="en-IN" sz="1400" b="1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7882" y="3596329"/>
            <a:ext cx="480760" cy="42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388642" y="3513914"/>
            <a:ext cx="2233304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IN" sz="1400" dirty="0" smtClean="0"/>
              <a:t>Build table </a:t>
            </a:r>
            <a:r>
              <a:rPr lang="en-IN" sz="1400" b="1" dirty="0" smtClean="0"/>
              <a:t>relationships</a:t>
            </a:r>
            <a:r>
              <a:rPr lang="en-IN" sz="1400" dirty="0" smtClean="0"/>
              <a:t> </a:t>
            </a:r>
          </a:p>
          <a:p>
            <a:r>
              <a:rPr lang="en-IN" sz="1400" dirty="0" smtClean="0"/>
              <a:t>To create a data model</a:t>
            </a:r>
            <a:endParaRPr lang="en-IN" sz="1400" dirty="0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06660" y="4241578"/>
            <a:ext cx="399574" cy="35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813276" y="4131974"/>
            <a:ext cx="3084234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dirty="0" smtClean="0"/>
              <a:t>Design interactive reports </a:t>
            </a:r>
          </a:p>
          <a:p>
            <a:r>
              <a:rPr lang="en-IN" sz="1400" dirty="0" smtClean="0"/>
              <a:t>to explore and visualize data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845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6250" y="50295"/>
            <a:ext cx="4341573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REPORT VIEW TAB</a:t>
            </a:r>
            <a:endParaRPr lang="en-IN" sz="35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950511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464"/>
            <a:ext cx="9080390" cy="35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2111" y="105954"/>
            <a:ext cx="3633046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DATA VIEW TAB</a:t>
            </a:r>
            <a:endParaRPr lang="en-IN" sz="35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855096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80730"/>
            <a:ext cx="9114847" cy="36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9818" y="567532"/>
            <a:ext cx="5429435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SHAPING 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642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1370" y="948193"/>
            <a:ext cx="4267863" cy="40934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Power BI can connect to virtually </a:t>
            </a:r>
            <a:r>
              <a:rPr lang="en-US" sz="2400" b="1" dirty="0" smtClean="0">
                <a:latin typeface="Calibri" panose="020F0502020204030204" pitchFamily="34" charset="0"/>
              </a:rPr>
              <a:t>any type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of source data, including (</a:t>
            </a:r>
            <a:r>
              <a:rPr lang="en-US" sz="2400" i="1" dirty="0">
                <a:latin typeface="Calibri" panose="020F0502020204030204" pitchFamily="34" charset="0"/>
              </a:rPr>
              <a:t>but not limited to</a:t>
            </a:r>
            <a:r>
              <a:rPr lang="en-US" sz="2400" dirty="0">
                <a:latin typeface="Calibri" panose="020F0502020204030204" pitchFamily="34" charset="0"/>
              </a:rPr>
              <a:t>):</a:t>
            </a:r>
          </a:p>
          <a:p>
            <a:r>
              <a:rPr lang="fr-FR" sz="2000" dirty="0">
                <a:latin typeface="Arial" panose="020B0604020202020204" pitchFamily="34" charset="0"/>
              </a:rPr>
              <a:t>•</a:t>
            </a:r>
            <a:r>
              <a:rPr lang="fr-FR" sz="2000" b="1" dirty="0">
                <a:latin typeface="Calibri" panose="020F0502020204030204" pitchFamily="34" charset="0"/>
              </a:rPr>
              <a:t>Flat files &amp; Folders </a:t>
            </a:r>
            <a:r>
              <a:rPr lang="fr-FR" dirty="0">
                <a:latin typeface="Calibri" panose="020F0502020204030204" pitchFamily="34" charset="0"/>
              </a:rPr>
              <a:t>(</a:t>
            </a:r>
            <a:r>
              <a:rPr lang="fr-FR" i="1" dirty="0">
                <a:latin typeface="Calibri" panose="020F0502020204030204" pitchFamily="34" charset="0"/>
              </a:rPr>
              <a:t>csv, text, xls, </a:t>
            </a:r>
            <a:r>
              <a:rPr lang="fr-FR" i="1" dirty="0" err="1">
                <a:latin typeface="Calibri" panose="020F0502020204030204" pitchFamily="34" charset="0"/>
              </a:rPr>
              <a:t>etc</a:t>
            </a:r>
            <a:r>
              <a:rPr lang="fr-FR" dirty="0">
                <a:latin typeface="Calibri" panose="020F050202020403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</a:rPr>
              <a:t>•</a:t>
            </a:r>
            <a:r>
              <a:rPr lang="en-IN" sz="2000" b="1" dirty="0">
                <a:latin typeface="Calibri" panose="020F0502020204030204" pitchFamily="34" charset="0"/>
              </a:rPr>
              <a:t>Databases</a:t>
            </a:r>
            <a:r>
              <a:rPr lang="en-IN" dirty="0">
                <a:latin typeface="Calibri" panose="020F0502020204030204" pitchFamily="34" charset="0"/>
              </a:rPr>
              <a:t>(</a:t>
            </a:r>
            <a:r>
              <a:rPr lang="en-IN" i="1" dirty="0">
                <a:latin typeface="Calibri" panose="020F0502020204030204" pitchFamily="34" charset="0"/>
              </a:rPr>
              <a:t>SQL, Access, Oracle, IBM, Azure, etc</a:t>
            </a:r>
            <a:r>
              <a:rPr lang="en-IN" dirty="0">
                <a:latin typeface="Calibri" panose="020F0502020204030204" pitchFamily="34" charset="0"/>
              </a:rPr>
              <a:t>)</a:t>
            </a:r>
          </a:p>
          <a:p>
            <a:r>
              <a:rPr lang="en-IN" sz="2000" dirty="0">
                <a:latin typeface="Arial" panose="020B0604020202020204" pitchFamily="34" charset="0"/>
              </a:rPr>
              <a:t>•</a:t>
            </a:r>
            <a:r>
              <a:rPr lang="en-IN" sz="2000" b="1" dirty="0">
                <a:latin typeface="Calibri" panose="020F0502020204030204" pitchFamily="34" charset="0"/>
              </a:rPr>
              <a:t>Online Services</a:t>
            </a:r>
            <a:r>
              <a:rPr lang="en-IN" dirty="0">
                <a:latin typeface="Calibri" panose="020F0502020204030204" pitchFamily="34" charset="0"/>
              </a:rPr>
              <a:t>(</a:t>
            </a:r>
            <a:r>
              <a:rPr lang="en-IN" i="1" dirty="0" err="1">
                <a:latin typeface="Calibri" panose="020F0502020204030204" pitchFamily="34" charset="0"/>
              </a:rPr>
              <a:t>Sharepoint</a:t>
            </a:r>
            <a:r>
              <a:rPr lang="en-IN" i="1" dirty="0">
                <a:latin typeface="Calibri" panose="020F0502020204030204" pitchFamily="34" charset="0"/>
              </a:rPr>
              <a:t>, GitHub, Dynamics 365, Google Analytics, Salesforce, Power BI Service, etc</a:t>
            </a:r>
            <a:r>
              <a:rPr lang="en-IN" dirty="0"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</a:rPr>
              <a:t>•</a:t>
            </a:r>
            <a:r>
              <a:rPr lang="en-US" sz="2000" b="1" dirty="0">
                <a:latin typeface="Calibri" panose="020F0502020204030204" pitchFamily="34" charset="0"/>
              </a:rPr>
              <a:t>Others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</a:rPr>
              <a:t>Web feeds, R scripts, Spark, Hadoop, </a:t>
            </a:r>
            <a:r>
              <a:rPr lang="en-US" i="1" dirty="0" err="1">
                <a:latin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873"/>
            <a:ext cx="5088836" cy="36329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580" y="138491"/>
            <a:ext cx="7002173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TYPES OF DATA CONNECTORS</a:t>
            </a:r>
            <a:endParaRPr lang="en-IN" sz="35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0" y="855096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" y="991926"/>
            <a:ext cx="9000877" cy="3611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3026" y="94758"/>
            <a:ext cx="5390450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POWER QUERY EDITOR</a:t>
            </a:r>
            <a:endParaRPr lang="en-IN" sz="35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5096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3624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8797" y="122019"/>
            <a:ext cx="5366405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QUERY EDITING TOOLS</a:t>
            </a:r>
            <a:endParaRPr lang="en-IN" sz="35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5096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" y="1203622"/>
            <a:ext cx="9001177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1" y="2596212"/>
            <a:ext cx="2028825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052" y="2661256"/>
            <a:ext cx="2124075" cy="920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832" y="2514572"/>
            <a:ext cx="2130950" cy="2133656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10800000" flipV="1">
            <a:off x="6205559" y="2745376"/>
            <a:ext cx="1143000" cy="533400"/>
          </a:xfrm>
          <a:prstGeom prst="bentConnector3">
            <a:avLst>
              <a:gd name="adj1" fmla="val 774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15485" y="889824"/>
            <a:ext cx="234563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fr-FR" sz="1400" b="1" dirty="0"/>
              <a:t>Change data type </a:t>
            </a:r>
            <a:r>
              <a:rPr lang="fr-FR" sz="1400" dirty="0"/>
              <a:t>(date, $, %, </a:t>
            </a:r>
            <a:r>
              <a:rPr lang="fr-FR" sz="1400" dirty="0" err="1" smtClean="0"/>
              <a:t>text,etc</a:t>
            </a:r>
            <a:r>
              <a:rPr lang="fr-FR" sz="1400" dirty="0"/>
              <a:t>.)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89034" y="921150"/>
            <a:ext cx="285046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IN" sz="1400" b="1" dirty="0"/>
              <a:t>Sort values </a:t>
            </a:r>
            <a:r>
              <a:rPr lang="en-IN" sz="1400" dirty="0"/>
              <a:t>(A-Z, Low-High, etc.)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2080" y="2976577"/>
            <a:ext cx="1602188" cy="16004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Duplicate, </a:t>
            </a:r>
            <a:endParaRPr lang="en-IN" sz="1400" b="1" dirty="0" smtClean="0"/>
          </a:p>
          <a:p>
            <a:r>
              <a:rPr lang="en-IN" sz="1400" b="1" dirty="0" smtClean="0"/>
              <a:t>move </a:t>
            </a:r>
            <a:r>
              <a:rPr lang="en-IN" sz="1400" b="1" dirty="0"/>
              <a:t>&amp; </a:t>
            </a:r>
            <a:r>
              <a:rPr lang="en-IN" sz="1400" b="1" dirty="0" smtClean="0"/>
              <a:t>rename </a:t>
            </a:r>
            <a:r>
              <a:rPr lang="en-IN" sz="1400" dirty="0" smtClean="0"/>
              <a:t>columns          Tip</a:t>
            </a:r>
            <a:r>
              <a:rPr lang="en-IN" sz="1400" dirty="0"/>
              <a:t>: Right-click </a:t>
            </a:r>
            <a:r>
              <a:rPr lang="en-IN" sz="1400" dirty="0" smtClean="0"/>
              <a:t>the </a:t>
            </a:r>
            <a:r>
              <a:rPr lang="en-IN" sz="1400" dirty="0"/>
              <a:t>column </a:t>
            </a:r>
            <a:r>
              <a:rPr lang="en-IN" sz="1400" dirty="0" smtClean="0"/>
              <a:t>header to Access</a:t>
            </a:r>
          </a:p>
          <a:p>
            <a:r>
              <a:rPr lang="en-IN" sz="1400" dirty="0" smtClean="0"/>
              <a:t> common tools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2679590" y="3631049"/>
            <a:ext cx="2730609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Keep or remove rows</a:t>
            </a:r>
          </a:p>
          <a:p>
            <a:r>
              <a:rPr lang="en-IN" sz="1400" dirty="0"/>
              <a:t>Tip: use the </a:t>
            </a:r>
            <a:r>
              <a:rPr lang="en-IN" sz="1400" dirty="0" smtClean="0"/>
              <a:t>“</a:t>
            </a:r>
            <a:r>
              <a:rPr lang="en-IN" sz="1400" dirty="0"/>
              <a:t>Remove Duplicates” </a:t>
            </a:r>
            <a:r>
              <a:rPr lang="en-IN" sz="1400" dirty="0" smtClean="0"/>
              <a:t>option </a:t>
            </a:r>
            <a:r>
              <a:rPr lang="en-IN" sz="1400" dirty="0"/>
              <a:t>to create a new </a:t>
            </a:r>
            <a:r>
              <a:rPr lang="en-IN" sz="1400" dirty="0" smtClean="0"/>
              <a:t>lookup </a:t>
            </a:r>
            <a:r>
              <a:rPr lang="en-IN" sz="1400" dirty="0"/>
              <a:t>table from scratch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123" y="3605862"/>
            <a:ext cx="2612573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Choose or remove columns</a:t>
            </a:r>
          </a:p>
          <a:p>
            <a:r>
              <a:rPr lang="en-IN" sz="1400" dirty="0"/>
              <a:t>Tip: use the “Remove Other </a:t>
            </a:r>
            <a:r>
              <a:rPr lang="en-IN" sz="1400" dirty="0" smtClean="0"/>
              <a:t>Columns</a:t>
            </a:r>
            <a:r>
              <a:rPr lang="en-IN" sz="1400" dirty="0"/>
              <a:t>” option if you </a:t>
            </a:r>
            <a:r>
              <a:rPr lang="en-IN" sz="1400" dirty="0" smtClean="0"/>
              <a:t>always </a:t>
            </a:r>
            <a:r>
              <a:rPr lang="en-IN" sz="1400" dirty="0"/>
              <a:t>want a </a:t>
            </a:r>
            <a:r>
              <a:rPr lang="en-IN" sz="1400" dirty="0" smtClean="0"/>
              <a:t>specific </a:t>
            </a:r>
            <a:r>
              <a:rPr lang="en-IN" sz="1400" dirty="0"/>
              <a:t>set 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7948250" y="1770706"/>
            <a:ext cx="2131096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IN" dirty="0" smtClean="0"/>
              <a:t>Promote header row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053296" y="89688"/>
            <a:ext cx="7522252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BASIC TABLE TRANSFORMATION</a:t>
            </a:r>
            <a:endParaRPr lang="en-IN" sz="35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846891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57277"/>
            <a:ext cx="5029200" cy="115416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2021 Cognizant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7215" y="1149728"/>
            <a:ext cx="8857760" cy="10464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2200" b="1" dirty="0" smtClean="0"/>
              <a:t>Power BI: </a:t>
            </a:r>
            <a:r>
              <a:rPr lang="en-US" sz="2000" dirty="0" smtClean="0"/>
              <a:t>Power Bi</a:t>
            </a:r>
            <a:r>
              <a:rPr lang="en-US" sz="2000" dirty="0"/>
              <a:t> is a </a:t>
            </a:r>
            <a:r>
              <a:rPr lang="en-US" sz="2000" dirty="0">
                <a:hlinkClick r:id="rId2" tooltip="Business analytics"/>
              </a:rPr>
              <a:t>business </a:t>
            </a:r>
            <a:r>
              <a:rPr lang="en-US" sz="2000" dirty="0" smtClean="0"/>
              <a:t>intelligence</a:t>
            </a:r>
            <a:r>
              <a:rPr lang="en-US" sz="2000" dirty="0"/>
              <a:t> </a:t>
            </a:r>
            <a:r>
              <a:rPr lang="en-US" sz="2000" dirty="0" smtClean="0"/>
              <a:t>tool </a:t>
            </a:r>
            <a:r>
              <a:rPr lang="en-US" sz="2000" dirty="0"/>
              <a:t>by </a:t>
            </a:r>
            <a:r>
              <a:rPr lang="en-US" sz="2000" dirty="0">
                <a:hlinkClick r:id="rId3" tooltip="Microsoft"/>
              </a:rPr>
              <a:t>Microsoft</a:t>
            </a:r>
            <a:r>
              <a:rPr lang="en-US" sz="2000" dirty="0"/>
              <a:t>. It aims to provide interactive </a:t>
            </a:r>
            <a:r>
              <a:rPr lang="en-US" sz="2000" dirty="0">
                <a:hlinkClick r:id="rId4" tooltip="Data visualization"/>
              </a:rPr>
              <a:t>visualizations</a:t>
            </a:r>
            <a:r>
              <a:rPr lang="en-US" sz="2000" dirty="0"/>
              <a:t> and </a:t>
            </a:r>
            <a:r>
              <a:rPr lang="en-US" sz="2000" dirty="0">
                <a:hlinkClick r:id="rId5" tooltip="Business intelligence"/>
              </a:rPr>
              <a:t>business intelligence</a:t>
            </a:r>
            <a:r>
              <a:rPr lang="en-US" sz="2000" dirty="0"/>
              <a:t> capabilities with </a:t>
            </a:r>
            <a:r>
              <a:rPr lang="en-US" sz="2000" dirty="0" smtClean="0"/>
              <a:t>a simple interface for </a:t>
            </a:r>
            <a:r>
              <a:rPr lang="en-US" sz="2000" dirty="0"/>
              <a:t>end users to create their own reports and dashboards</a:t>
            </a:r>
            <a:endParaRPr lang="en-IN" sz="2000" dirty="0"/>
          </a:p>
        </p:txBody>
      </p:sp>
      <p:sp>
        <p:nvSpPr>
          <p:cNvPr id="14" name="Rectangle 13"/>
          <p:cNvSpPr/>
          <p:nvPr/>
        </p:nvSpPr>
        <p:spPr>
          <a:xfrm>
            <a:off x="127215" y="2367065"/>
            <a:ext cx="9314986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Microsoft offers three types of Power BI platforms:</a:t>
            </a:r>
            <a:endParaRPr lang="en-US" sz="2500" b="1" i="0" dirty="0">
              <a:solidFill>
                <a:schemeClr val="accent6"/>
              </a:solidFill>
              <a:effectLst/>
              <a:latin typeface="Source Sans Pr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2128" y="2850436"/>
            <a:ext cx="6952544" cy="161582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Power BI Desktop (A desktop application)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Power BI Service (SaaS i.e., Software as a Service)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Power BI Mobile (For iOS and Android devices</a:t>
            </a:r>
            <a:r>
              <a:rPr lang="en-IN" sz="2200" dirty="0" smtClean="0"/>
              <a:t>)</a:t>
            </a:r>
            <a:endParaRPr lang="en-IN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1032953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22568" y="223018"/>
            <a:ext cx="4715073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WHAT IS </a:t>
            </a:r>
            <a:r>
              <a:rPr lang="en-IN" sz="3500" b="1" dirty="0"/>
              <a:t>POWER BI?</a:t>
            </a:r>
          </a:p>
        </p:txBody>
      </p:sp>
    </p:spTree>
    <p:extLst>
      <p:ext uri="{BB962C8B-B14F-4D97-AF65-F5344CB8AC3E}">
        <p14:creationId xmlns:p14="http://schemas.microsoft.com/office/powerpoint/2010/main" val="2607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970543"/>
            <a:ext cx="8690776" cy="10507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287929" y="1924048"/>
            <a:ext cx="3276600" cy="6670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7199">
            <a:off x="1076052" y="2576009"/>
            <a:ext cx="2162175" cy="6191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599831" y="1961596"/>
            <a:ext cx="1219200" cy="97659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921" y="2372657"/>
            <a:ext cx="1524224" cy="134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500413" y="2017163"/>
            <a:ext cx="49621" cy="2324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438" y="2218798"/>
            <a:ext cx="1885950" cy="1225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948269">
            <a:off x="516253" y="3456270"/>
            <a:ext cx="2448044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Split a text column </a:t>
            </a:r>
            <a:r>
              <a:rPr lang="en-IN" sz="1400" dirty="0"/>
              <a:t>based on either a specific delimiter or a number of characters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0852" y="3675604"/>
            <a:ext cx="2679597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Format a text column </a:t>
            </a:r>
            <a:r>
              <a:rPr lang="en-IN" sz="1400" dirty="0"/>
              <a:t>to upper, lower or proper case, or add </a:t>
            </a:r>
            <a:r>
              <a:rPr lang="en-IN" sz="1400" dirty="0" smtClean="0"/>
              <a:t>a </a:t>
            </a:r>
            <a:r>
              <a:rPr lang="en-IN" sz="1400" dirty="0"/>
              <a:t>prefix or suffix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7027" y="3512376"/>
            <a:ext cx="2906973" cy="11695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Extract characters from a text column </a:t>
            </a:r>
            <a:r>
              <a:rPr lang="en-IN" sz="1400" dirty="0"/>
              <a:t>based on fixed lengths, first/last, ranges or delimiters</a:t>
            </a:r>
          </a:p>
          <a:p>
            <a:r>
              <a:rPr lang="en-IN" sz="1400" dirty="0" smtClean="0"/>
              <a:t>Note: </a:t>
            </a:r>
            <a:r>
              <a:rPr lang="en-IN" sz="1400" dirty="0"/>
              <a:t>Select two or more columns to merge (or concatenate) fields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49" y="5410883"/>
            <a:ext cx="3638513" cy="1754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b="1" dirty="0" smtClean="0"/>
              <a:t>IMPORTANT NOTE!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We </a:t>
            </a:r>
            <a:r>
              <a:rPr lang="en-IN" dirty="0">
                <a:solidFill>
                  <a:srgbClr val="FF0000"/>
                </a:solidFill>
              </a:rPr>
              <a:t>can access many of these tools in both the “Transform” and “Add Column” menus -- the difference is whether you want to add a new column or modify an existing one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319" y="86540"/>
            <a:ext cx="5043497" cy="6155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400" b="1" dirty="0" smtClean="0"/>
              <a:t>TEXT SPECIFIC TOOLS</a:t>
            </a:r>
            <a:endParaRPr lang="en-IN" sz="3400" b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0" y="791604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4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878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16" y="1792616"/>
            <a:ext cx="4467225" cy="1871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" y="1741296"/>
            <a:ext cx="2714625" cy="1739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702" y="1792616"/>
            <a:ext cx="990600" cy="9426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14241" y="2825911"/>
            <a:ext cx="2049145" cy="16004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Information tools </a:t>
            </a:r>
            <a:r>
              <a:rPr lang="en-IN" sz="1400" dirty="0"/>
              <a:t>allow you to define binary flags (TRUE/FALSE or 1/0) to mark each row in a column as even, odd, positive or negative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6222" y="3754304"/>
            <a:ext cx="4780347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Standard, Scientific and Trigonometry tools</a:t>
            </a:r>
            <a:r>
              <a:rPr lang="en-IN" sz="1400" dirty="0"/>
              <a:t> allow you to apply standard operations (addition, multiplication, division, etc</a:t>
            </a:r>
            <a:r>
              <a:rPr lang="en-IN" sz="1400" dirty="0" smtClean="0"/>
              <a:t>.)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0" y="3591472"/>
            <a:ext cx="2500312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sz="1400" b="1" dirty="0"/>
              <a:t>Statistics functions </a:t>
            </a:r>
            <a:r>
              <a:rPr lang="en-IN" sz="1400" dirty="0"/>
              <a:t>allow you to evaluate basic stats for the selected column (sum, min/max, average, </a:t>
            </a:r>
            <a:r>
              <a:rPr lang="en-IN" sz="1400" dirty="0" smtClean="0"/>
              <a:t>etc.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1835319" y="86540"/>
            <a:ext cx="5841792" cy="6155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400" b="1" dirty="0" smtClean="0"/>
              <a:t>NUMBER SPECIFIC TOOLS</a:t>
            </a:r>
            <a:endParaRPr lang="en-IN" sz="3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0" y="791604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2648" y="4800600"/>
            <a:ext cx="4572000" cy="155448"/>
          </a:xfrm>
        </p:spPr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3" y="898935"/>
            <a:ext cx="851961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2500687"/>
            <a:ext cx="1790700" cy="20315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951304" y="2146710"/>
            <a:ext cx="127221" cy="31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8983" y="2191637"/>
            <a:ext cx="7117535" cy="22929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400" b="1" dirty="0"/>
              <a:t>Date &amp; Time </a:t>
            </a:r>
            <a:r>
              <a:rPr lang="en-IN" sz="1400" dirty="0"/>
              <a:t>tools are relatively straight-forward, and include the following options: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 smtClean="0"/>
              <a:t>Age</a:t>
            </a:r>
            <a:endParaRPr lang="en-IN" sz="14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 smtClean="0"/>
              <a:t>Date Only</a:t>
            </a:r>
            <a:endParaRPr lang="en-IN" sz="14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 smtClean="0"/>
              <a:t>Year/Month/Quarter/Week/Day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 smtClean="0"/>
              <a:t>Earliest/Latest</a:t>
            </a:r>
            <a:endParaRPr lang="en-IN" sz="1400" dirty="0"/>
          </a:p>
          <a:p>
            <a:r>
              <a:rPr lang="en-IN" sz="1400" b="1" dirty="0"/>
              <a:t>Note: </a:t>
            </a:r>
            <a:r>
              <a:rPr lang="en-IN" sz="1400" dirty="0" smtClean="0"/>
              <a:t>We will </a:t>
            </a:r>
            <a:r>
              <a:rPr lang="en-IN" sz="1400" dirty="0"/>
              <a:t>always want to perform these operations from the “Add Column” menu to build out new fields, rather than transforming an individual date/time column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5319" y="86540"/>
            <a:ext cx="5083251" cy="6155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400" b="1" dirty="0" smtClean="0"/>
              <a:t>DATE SPECIFIC TOOLS</a:t>
            </a:r>
            <a:endParaRPr lang="en-IN" sz="3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0" y="791604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66137" y="2110085"/>
            <a:ext cx="4211730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2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 descr="Image result for any queries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7464"/>
            <a:ext cx="9144000" cy="472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0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" y="966439"/>
            <a:ext cx="7596855" cy="36625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200" dirty="0" smtClean="0"/>
              <a:t>Connect</a:t>
            </a:r>
            <a:r>
              <a:rPr lang="en-IN" sz="2200" dirty="0"/>
              <a:t>, transform and analyze </a:t>
            </a:r>
            <a:r>
              <a:rPr lang="en-IN" sz="2200" dirty="0" smtClean="0"/>
              <a:t>millions of </a:t>
            </a:r>
            <a:r>
              <a:rPr lang="en-IN" sz="2200" dirty="0"/>
              <a:t>rows of data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200" dirty="0" smtClean="0"/>
              <a:t>API’s for integration.</a:t>
            </a:r>
            <a:endParaRPr lang="en-IN" sz="22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200" dirty="0" smtClean="0"/>
              <a:t>Data </a:t>
            </a:r>
            <a:r>
              <a:rPr lang="en-IN" sz="2200" dirty="0"/>
              <a:t>Analysis Expressions (DAX</a:t>
            </a:r>
            <a:r>
              <a:rPr lang="en-IN" sz="2200" dirty="0" smtClean="0"/>
              <a:t>).</a:t>
            </a:r>
            <a:endParaRPr lang="en-IN" sz="22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200" dirty="0" smtClean="0"/>
              <a:t>Mobility</a:t>
            </a:r>
            <a:endParaRPr lang="en-IN" sz="22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200" dirty="0" smtClean="0"/>
              <a:t>Machine learning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200" dirty="0" smtClean="0"/>
              <a:t>Low Cost</a:t>
            </a:r>
            <a:endParaRPr lang="en-IN" sz="22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959005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22568" y="223018"/>
            <a:ext cx="3892348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/>
              <a:t>WHY POWER BI?</a:t>
            </a:r>
          </a:p>
        </p:txBody>
      </p:sp>
    </p:spTree>
    <p:extLst>
      <p:ext uri="{BB962C8B-B14F-4D97-AF65-F5344CB8AC3E}">
        <p14:creationId xmlns:p14="http://schemas.microsoft.com/office/powerpoint/2010/main" val="21137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AutoShape 2" descr="Power BI I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785475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8827" y="71684"/>
            <a:ext cx="8456482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ROLE OF POWER BI IN HEALTH CARE</a:t>
            </a:r>
            <a:endParaRPr lang="en-IN" sz="3500" b="1" dirty="0"/>
          </a:p>
        </p:txBody>
      </p:sp>
      <p:sp>
        <p:nvSpPr>
          <p:cNvPr id="7" name="Rectangle 6"/>
          <p:cNvSpPr/>
          <p:nvPr/>
        </p:nvSpPr>
        <p:spPr>
          <a:xfrm>
            <a:off x="155575" y="810475"/>
            <a:ext cx="8893009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600" dirty="0">
                <a:latin typeface="Avenir"/>
              </a:rPr>
              <a:t>With a Power BI dashboard, one can monitor hospital and healthcare quality indicators such </a:t>
            </a:r>
            <a:r>
              <a:rPr lang="en-US" sz="1600" dirty="0" smtClean="0">
                <a:latin typeface="Avenir"/>
              </a:rPr>
              <a:t>as</a:t>
            </a:r>
            <a:r>
              <a:rPr lang="en-US" dirty="0" smtClean="0">
                <a:latin typeface="Avenir"/>
              </a:rPr>
              <a:t>:</a:t>
            </a:r>
            <a:endParaRPr lang="en-IN" dirty="0"/>
          </a:p>
        </p:txBody>
      </p:sp>
      <p:sp>
        <p:nvSpPr>
          <p:cNvPr id="10" name="Quad Arrow 9"/>
          <p:cNvSpPr/>
          <p:nvPr/>
        </p:nvSpPr>
        <p:spPr>
          <a:xfrm>
            <a:off x="3258008" y="1828825"/>
            <a:ext cx="2232510" cy="1873952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07975" y="2377689"/>
            <a:ext cx="2736327" cy="892552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600" b="1" dirty="0" smtClean="0">
                <a:solidFill>
                  <a:schemeClr val="tx2"/>
                </a:solidFill>
              </a:rPr>
              <a:t>Hospital Dashboard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Admissions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Emergency room waiting times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chemeClr val="tx2"/>
                </a:solidFill>
              </a:rPr>
              <a:t>Quaterly</a:t>
            </a:r>
            <a:r>
              <a:rPr lang="en-IN" sz="1400" dirty="0" smtClean="0">
                <a:solidFill>
                  <a:schemeClr val="tx2"/>
                </a:solidFill>
              </a:rPr>
              <a:t> income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4264" y="3702777"/>
            <a:ext cx="2435628" cy="92333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1600" b="1" dirty="0" smtClean="0">
                <a:solidFill>
                  <a:schemeClr val="tx2"/>
                </a:solidFill>
              </a:rPr>
              <a:t>Patient Dashboard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Average length of stay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Total </a:t>
            </a:r>
            <a:r>
              <a:rPr lang="en-IN" sz="1400" dirty="0" err="1">
                <a:solidFill>
                  <a:schemeClr val="tx2"/>
                </a:solidFill>
              </a:rPr>
              <a:t>n</a:t>
            </a:r>
            <a:r>
              <a:rPr lang="en-IN" sz="1400" dirty="0" err="1" smtClean="0">
                <a:solidFill>
                  <a:schemeClr val="tx2"/>
                </a:solidFill>
              </a:rPr>
              <a:t>.of</a:t>
            </a:r>
            <a:r>
              <a:rPr lang="en-IN" sz="1400" dirty="0" smtClean="0">
                <a:solidFill>
                  <a:schemeClr val="tx2"/>
                </a:solidFill>
              </a:rPr>
              <a:t> patients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Lab waiting time</a:t>
            </a:r>
            <a:endParaRPr lang="en-IN" sz="1400" dirty="0" smtClean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3721" y="1179807"/>
            <a:ext cx="2516715" cy="677108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600" b="1" dirty="0" smtClean="0">
                <a:solidFill>
                  <a:schemeClr val="tx2"/>
                </a:solidFill>
              </a:rPr>
              <a:t>Clinical Dashboard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Nursing unit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Patients in emergency room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04225" y="2437243"/>
            <a:ext cx="2178481" cy="892552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600" b="1" dirty="0" err="1" smtClean="0">
                <a:solidFill>
                  <a:schemeClr val="tx2"/>
                </a:solidFill>
              </a:rPr>
              <a:t>Physcian</a:t>
            </a:r>
            <a:r>
              <a:rPr lang="en-IN" sz="1600" b="1" dirty="0" smtClean="0">
                <a:solidFill>
                  <a:schemeClr val="tx2"/>
                </a:solidFill>
              </a:rPr>
              <a:t> Dashboard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Number of patients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chemeClr val="tx2"/>
                </a:solidFill>
              </a:rPr>
              <a:t>Patinet</a:t>
            </a:r>
            <a:r>
              <a:rPr lang="en-IN" sz="1400" dirty="0" smtClean="0">
                <a:solidFill>
                  <a:schemeClr val="tx2"/>
                </a:solidFill>
              </a:rPr>
              <a:t> </a:t>
            </a:r>
            <a:r>
              <a:rPr lang="en-IN" sz="1400" dirty="0" err="1" smtClean="0">
                <a:solidFill>
                  <a:schemeClr val="tx2"/>
                </a:solidFill>
              </a:rPr>
              <a:t>satisifaction</a:t>
            </a:r>
            <a:endParaRPr lang="en-IN" sz="1400" dirty="0" smtClean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2"/>
                </a:solidFill>
              </a:rPr>
              <a:t>Number of new patients</a:t>
            </a:r>
            <a:endParaRPr lang="en-IN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617"/>
            <a:ext cx="5642517" cy="3135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2517" y="1219434"/>
            <a:ext cx="2905126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IN" dirty="0"/>
              <a:t>“Power Excel” and Power BI are built on top of the</a:t>
            </a:r>
            <a:r>
              <a:rPr lang="en-IN" b="1" dirty="0"/>
              <a:t> exact same engine!</a:t>
            </a:r>
          </a:p>
        </p:txBody>
      </p:sp>
      <p:sp>
        <p:nvSpPr>
          <p:cNvPr id="7" name="Rectangle 6"/>
          <p:cNvSpPr/>
          <p:nvPr/>
        </p:nvSpPr>
        <p:spPr>
          <a:xfrm>
            <a:off x="5464099" y="2215277"/>
            <a:ext cx="3975176" cy="23083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Power </a:t>
            </a:r>
            <a:r>
              <a:rPr lang="en-IN" dirty="0"/>
              <a:t>BI takes the same data </a:t>
            </a:r>
            <a:r>
              <a:rPr lang="en-IN" dirty="0" smtClean="0"/>
              <a:t>shaping, modelling </a:t>
            </a:r>
            <a:r>
              <a:rPr lang="en-IN" dirty="0"/>
              <a:t>and analytics capabilities and </a:t>
            </a:r>
            <a:r>
              <a:rPr lang="en-IN" dirty="0" smtClean="0"/>
              <a:t>adds </a:t>
            </a:r>
            <a:r>
              <a:rPr lang="en-IN" b="1" dirty="0" smtClean="0"/>
              <a:t>new </a:t>
            </a:r>
            <a:r>
              <a:rPr lang="en-IN" b="1" dirty="0"/>
              <a:t>reporting and publishing </a:t>
            </a:r>
            <a:r>
              <a:rPr lang="en-IN" b="1" dirty="0" smtClean="0"/>
              <a:t>tools</a:t>
            </a:r>
          </a:p>
          <a:p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Transitioning </a:t>
            </a:r>
            <a:r>
              <a:rPr lang="en-IN" dirty="0"/>
              <a:t>is easy; you can import an </a:t>
            </a:r>
            <a:r>
              <a:rPr lang="en-IN" b="1" dirty="0"/>
              <a:t>entire data model</a:t>
            </a:r>
            <a:r>
              <a:rPr lang="en-IN" dirty="0"/>
              <a:t> directly from Excel!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7973" y="101797"/>
            <a:ext cx="6888361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POWER EXCEL VS POWER </a:t>
            </a:r>
            <a:r>
              <a:rPr lang="en-IN" sz="3500" b="1" dirty="0"/>
              <a:t>BI?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959005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807" y="1192705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Power Excel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35082" y="113128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Power </a:t>
            </a:r>
            <a:r>
              <a:rPr lang="en-IN" b="1" dirty="0" smtClean="0"/>
              <a:t>Bi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23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35085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7973" y="101797"/>
            <a:ext cx="7244291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PROCESS FLOW OF POWER BI</a:t>
            </a:r>
            <a:endParaRPr lang="en-IN" sz="35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959005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7973" y="101797"/>
            <a:ext cx="6102312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POWER BI ARCHITECTURE</a:t>
            </a:r>
            <a:endParaRPr lang="en-IN" sz="35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959005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15" y="1283188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063" y="108307"/>
            <a:ext cx="8274381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STEPS IN POWER BI ARCHITECTURE</a:t>
            </a:r>
            <a:endParaRPr lang="en-IN" sz="35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959005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300" y="978297"/>
            <a:ext cx="8153400" cy="36317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-US" b="1" dirty="0">
                <a:latin typeface="Georgia" panose="02040502050405020303" pitchFamily="18" charset="0"/>
              </a:rPr>
              <a:t>1. Data </a:t>
            </a:r>
            <a:r>
              <a:rPr lang="en-US" b="1" dirty="0" smtClean="0">
                <a:latin typeface="Georgia" panose="02040502050405020303" pitchFamily="18" charset="0"/>
              </a:rPr>
              <a:t>Integration: </a:t>
            </a:r>
            <a:r>
              <a:rPr lang="en-US" dirty="0" smtClean="0">
                <a:latin typeface="Georgia" panose="02040502050405020303" pitchFamily="18" charset="0"/>
              </a:rPr>
              <a:t>(Data Preparation)</a:t>
            </a:r>
            <a:endParaRPr lang="en-US" b="1" dirty="0">
              <a:latin typeface="Georgia" panose="02040502050405020303" pitchFamily="18" charset="0"/>
            </a:endParaRPr>
          </a:p>
          <a:p>
            <a:pPr fontAlgn="base">
              <a:spcAft>
                <a:spcPts val="1200"/>
              </a:spcAft>
            </a:pPr>
            <a:r>
              <a:rPr lang="en-US" dirty="0">
                <a:latin typeface="Georgia" panose="02040502050405020303" pitchFamily="18" charset="0"/>
              </a:rPr>
              <a:t>In Power BI, we can import data from different kinds of data sources in different formats. </a:t>
            </a:r>
            <a:r>
              <a:rPr lang="en-US" dirty="0" smtClean="0">
                <a:latin typeface="Georgia" panose="02040502050405020303" pitchFamily="18" charset="0"/>
              </a:rPr>
              <a:t>It is stored in a common storage area known </a:t>
            </a:r>
            <a:r>
              <a:rPr lang="en-US" dirty="0">
                <a:latin typeface="Georgia" panose="02040502050405020303" pitchFamily="18" charset="0"/>
              </a:rPr>
              <a:t>as the </a:t>
            </a:r>
            <a:r>
              <a:rPr lang="en-US" b="1" dirty="0">
                <a:latin typeface="inherit"/>
              </a:rPr>
              <a:t>staging area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fontAlgn="base">
              <a:spcAft>
                <a:spcPts val="1200"/>
              </a:spcAft>
            </a:pPr>
            <a:r>
              <a:rPr lang="en-US" b="1" dirty="0">
                <a:latin typeface="Georgia" panose="02040502050405020303" pitchFamily="18" charset="0"/>
              </a:rPr>
              <a:t>2. Data </a:t>
            </a:r>
            <a:r>
              <a:rPr lang="en-US" b="1" dirty="0" smtClean="0">
                <a:latin typeface="Georgia" panose="02040502050405020303" pitchFamily="18" charset="0"/>
              </a:rPr>
              <a:t>Processing</a:t>
            </a:r>
            <a:r>
              <a:rPr lang="en-US" b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: </a:t>
            </a:r>
            <a:r>
              <a:rPr lang="en-US" dirty="0" smtClean="0">
                <a:latin typeface="Georgia" panose="02040502050405020303" pitchFamily="18" charset="0"/>
                <a:sym typeface="Wingdings" panose="05000000000000000000" pitchFamily="2" charset="2"/>
              </a:rPr>
              <a:t>(Data Warehouse)</a:t>
            </a:r>
            <a:endParaRPr lang="en-US" b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fontAlgn="base">
              <a:spcAft>
                <a:spcPts val="1200"/>
              </a:spcAft>
            </a:pPr>
            <a:r>
              <a:rPr lang="en-US" dirty="0" smtClean="0">
                <a:latin typeface="Georgia" panose="02040502050405020303" pitchFamily="18" charset="0"/>
              </a:rPr>
              <a:t>Several </a:t>
            </a:r>
            <a:r>
              <a:rPr lang="en-US" dirty="0">
                <a:latin typeface="Georgia" panose="02040502050405020303" pitchFamily="18" charset="0"/>
              </a:rPr>
              <a:t>processing or cleansing operations transform the raw data such as removing redundant values, etc. </a:t>
            </a:r>
            <a:endParaRPr lang="en-US" dirty="0" smtClean="0">
              <a:latin typeface="Georgia" panose="02040502050405020303" pitchFamily="18" charset="0"/>
            </a:endParaRPr>
          </a:p>
          <a:p>
            <a:pPr fontAlgn="base">
              <a:spcAft>
                <a:spcPts val="1200"/>
              </a:spcAft>
            </a:pPr>
            <a:r>
              <a:rPr lang="en-US" b="1" dirty="0" smtClean="0">
                <a:latin typeface="Georgia" panose="02040502050405020303" pitchFamily="18" charset="0"/>
              </a:rPr>
              <a:t>3</a:t>
            </a:r>
            <a:r>
              <a:rPr lang="en-US" b="1" dirty="0">
                <a:latin typeface="Georgia" panose="02040502050405020303" pitchFamily="18" charset="0"/>
              </a:rPr>
              <a:t>. Data </a:t>
            </a:r>
            <a:r>
              <a:rPr lang="en-US" b="1" dirty="0" smtClean="0">
                <a:latin typeface="Georgia" panose="02040502050405020303" pitchFamily="18" charset="0"/>
              </a:rPr>
              <a:t>Presentation: </a:t>
            </a:r>
            <a:r>
              <a:rPr lang="en-US" dirty="0" smtClean="0">
                <a:latin typeface="Georgia" panose="02040502050405020303" pitchFamily="18" charset="0"/>
              </a:rPr>
              <a:t>(Visualization)</a:t>
            </a:r>
            <a:endParaRPr lang="en-US" b="1" dirty="0">
              <a:latin typeface="Georgia" panose="02040502050405020303" pitchFamily="18" charset="0"/>
            </a:endParaRPr>
          </a:p>
          <a:p>
            <a:pPr fontAlgn="base"/>
            <a:r>
              <a:rPr lang="en-US" dirty="0" smtClean="0">
                <a:latin typeface="Georgia" panose="02040502050405020303" pitchFamily="18" charset="0"/>
              </a:rPr>
              <a:t>The data </a:t>
            </a:r>
            <a:r>
              <a:rPr lang="en-US" dirty="0">
                <a:latin typeface="Georgia" panose="02040502050405020303" pitchFamily="18" charset="0"/>
              </a:rPr>
              <a:t>moves from the warehouse and goes into the Power BI platforms like Power BI Desktop to</a:t>
            </a:r>
            <a:r>
              <a:rPr lang="en-US" i="1" dirty="0">
                <a:latin typeface="inherit"/>
              </a:rPr>
              <a:t> create reports, </a:t>
            </a:r>
            <a:r>
              <a:rPr lang="en-US" i="1" dirty="0" smtClean="0">
                <a:latin typeface="inherit"/>
              </a:rPr>
              <a:t>dashboards.</a:t>
            </a:r>
            <a:r>
              <a:rPr lang="en-US" dirty="0">
                <a:latin typeface="Georgia" panose="02040502050405020303" pitchFamily="18" charset="0"/>
              </a:rPr>
              <a:t> </a:t>
            </a:r>
            <a:endParaRPr lang="en-US" b="0" i="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2021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8630" y="104152"/>
            <a:ext cx="6768199" cy="630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3500" b="1" dirty="0" smtClean="0"/>
              <a:t>POWER BI BUILDING BLOCKS</a:t>
            </a:r>
            <a:endParaRPr lang="en-IN" sz="35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990268"/>
            <a:ext cx="9144000" cy="7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 descr="Building Blocks of Power 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230"/>
            <a:ext cx="4303312" cy="35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52730" y="1486397"/>
            <a:ext cx="4487519" cy="283154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 smtClean="0">
                <a:latin typeface="verdana" panose="020B0604030504040204" pitchFamily="34" charset="0"/>
              </a:rPr>
              <a:t>Visualization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 smtClean="0">
                <a:latin typeface="verdana" panose="020B0604030504040204" pitchFamily="34" charset="0"/>
              </a:rPr>
              <a:t>Re</a:t>
            </a:r>
            <a:r>
              <a:rPr lang="en-IN" b="1" dirty="0" smtClean="0"/>
              <a:t>ports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 smtClean="0"/>
              <a:t>Dashboards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 smtClean="0"/>
              <a:t>Datasets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b="1" dirty="0" smtClean="0"/>
              <a:t>Tiles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4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2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4.xml><?xml version="1.0" encoding="utf-8"?>
<a:theme xmlns:a="http://schemas.openxmlformats.org/drawingml/2006/main" name="3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AEF7B18BFB84E9B3C47776BD53461" ma:contentTypeVersion="11" ma:contentTypeDescription="Create a new document." ma:contentTypeScope="" ma:versionID="27c4228fd885f7d34c22c47fa962ba54">
  <xsd:schema xmlns:xsd="http://www.w3.org/2001/XMLSchema" xmlns:xs="http://www.w3.org/2001/XMLSchema" xmlns:p="http://schemas.microsoft.com/office/2006/metadata/properties" xmlns:ns3="3cc36ff5-762b-4abb-9de8-736388019da7" xmlns:ns4="86ddf716-88d3-4851-b2ad-09913b6b09f6" targetNamespace="http://schemas.microsoft.com/office/2006/metadata/properties" ma:root="true" ma:fieldsID="f2da4a66043a04f369428a2983572b74" ns3:_="" ns4:_="">
    <xsd:import namespace="3cc36ff5-762b-4abb-9de8-736388019da7"/>
    <xsd:import namespace="86ddf716-88d3-4851-b2ad-09913b6b09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36ff5-762b-4abb-9de8-736388019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df716-88d3-4851-b2ad-09913b6b09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F28A75-5813-4038-968A-A2602887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c36ff5-762b-4abb-9de8-736388019da7"/>
    <ds:schemaRef ds:uri="86ddf716-88d3-4851-b2ad-09913b6b0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7113F-7323-4AA3-AC65-9D02A6F58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D6DDA-E902-4AA7-94E5-B47C121E4B4B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86ddf716-88d3-4851-b2ad-09913b6b09f6"/>
    <ds:schemaRef ds:uri="http://www.w3.org/XML/1998/namespace"/>
    <ds:schemaRef ds:uri="3cc36ff5-762b-4abb-9de8-736388019da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24263</TotalTime>
  <Words>1028</Words>
  <Application>Microsoft Office PowerPoint</Application>
  <PresentationFormat>On-screen Show (16:9)</PresentationFormat>
  <Paragraphs>158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Avenir</vt:lpstr>
      <vt:lpstr>Calibri</vt:lpstr>
      <vt:lpstr>Courier New</vt:lpstr>
      <vt:lpstr>Georgia</vt:lpstr>
      <vt:lpstr>inherit</vt:lpstr>
      <vt:lpstr>Roboto</vt:lpstr>
      <vt:lpstr>Source Sans Pro</vt:lpstr>
      <vt:lpstr>verdana</vt:lpstr>
      <vt:lpstr>Wingdings</vt:lpstr>
      <vt:lpstr>Cognizant</vt:lpstr>
      <vt:lpstr>1_Cognizant</vt:lpstr>
      <vt:lpstr>2_Cognizant</vt:lpstr>
      <vt:lpstr>3_Cognizant</vt:lpstr>
      <vt:lpstr>Power BI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Srinivasan, Harivisvesh (cognizant)</dc:creator>
  <cp:lastModifiedBy>Kamaloori, Ismail (Cognizant)</cp:lastModifiedBy>
  <cp:revision>1070</cp:revision>
  <cp:lastPrinted>2017-02-17T19:35:46Z</cp:lastPrinted>
  <dcterms:created xsi:type="dcterms:W3CDTF">2018-08-02T11:01:06Z</dcterms:created>
  <dcterms:modified xsi:type="dcterms:W3CDTF">2021-02-10T06:48:59Z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0x01010039BAEF7B18BFB84E9B3C47776BD53461</vt:lpwstr>
  </property>
</Properties>
</file>