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9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507" y="549402"/>
            <a:ext cx="1219301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F38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F38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F38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21"/>
            <a:ext cx="12188951" cy="685647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021312" cy="685799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01813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5"/>
                </a:lnTo>
              </a:path>
            </a:pathLst>
          </a:custGeom>
          <a:ln w="6350">
            <a:solidFill>
              <a:srgbClr val="30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699">
            <a:solidFill>
              <a:srgbClr val="222C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699">
            <a:solidFill>
              <a:srgbClr val="DA17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3736" y="6341362"/>
            <a:ext cx="464820" cy="4572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9244" y="6326123"/>
            <a:ext cx="1152144" cy="33527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32076" y="6341364"/>
            <a:ext cx="867156" cy="35661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1557527"/>
            <a:ext cx="4639055" cy="62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5655" y="1264361"/>
            <a:ext cx="2980689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F38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423" y="1811734"/>
            <a:ext cx="7995284" cy="435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5810" cy="6870700"/>
            <a:chOff x="0" y="0"/>
            <a:chExt cx="12195810" cy="6870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1"/>
              <a:ext cx="12188951" cy="68564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021312" cy="68579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018136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5"/>
                  </a:lnTo>
                </a:path>
              </a:pathLst>
            </a:custGeom>
            <a:ln w="6350">
              <a:solidFill>
                <a:srgbClr val="30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06656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>
                  <a:moveTo>
                    <a:pt x="822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2296" y="685800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222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06656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>
                  <a:moveTo>
                    <a:pt x="0" y="6858000"/>
                  </a:moveTo>
                  <a:lnTo>
                    <a:pt x="82296" y="6858000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699">
              <a:solidFill>
                <a:srgbClr val="222C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21311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>
                  <a:moveTo>
                    <a:pt x="822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2296" y="685800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DA17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21311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>
                  <a:moveTo>
                    <a:pt x="0" y="6858000"/>
                  </a:moveTo>
                  <a:lnTo>
                    <a:pt x="82296" y="6858000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699">
              <a:solidFill>
                <a:srgbClr val="DA1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736" y="6341362"/>
              <a:ext cx="464820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244" y="6326123"/>
              <a:ext cx="1152144" cy="3352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2076" y="6341364"/>
              <a:ext cx="867156" cy="356616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00" y="228600"/>
            <a:ext cx="646176" cy="53949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46985" y="2703068"/>
            <a:ext cx="708152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7325" marR="5080" indent="-1445260">
              <a:lnSpc>
                <a:spcPct val="100000"/>
              </a:lnSpc>
              <a:spcBef>
                <a:spcPts val="105"/>
              </a:spcBef>
            </a:pPr>
            <a:r>
              <a:rPr sz="4400" b="1" spc="-45" dirty="0">
                <a:solidFill>
                  <a:srgbClr val="1F3863"/>
                </a:solidFill>
                <a:latin typeface="Trebuchet MS"/>
                <a:cs typeface="Trebuchet MS"/>
              </a:rPr>
              <a:t>Computer</a:t>
            </a:r>
            <a:r>
              <a:rPr sz="4400" b="1" spc="-229" dirty="0">
                <a:solidFill>
                  <a:srgbClr val="1F3863"/>
                </a:solidFill>
                <a:latin typeface="Trebuchet MS"/>
                <a:cs typeface="Trebuchet MS"/>
              </a:rPr>
              <a:t> </a:t>
            </a:r>
            <a:r>
              <a:rPr sz="4400" b="1" spc="-25" dirty="0">
                <a:solidFill>
                  <a:srgbClr val="1F3863"/>
                </a:solidFill>
                <a:latin typeface="Trebuchet MS"/>
                <a:cs typeface="Trebuchet MS"/>
              </a:rPr>
              <a:t>Maintenance</a:t>
            </a:r>
            <a:r>
              <a:rPr sz="4400" b="1" spc="-254" dirty="0">
                <a:solidFill>
                  <a:srgbClr val="1F3863"/>
                </a:solidFill>
                <a:latin typeface="Trebuchet MS"/>
                <a:cs typeface="Trebuchet MS"/>
              </a:rPr>
              <a:t> </a:t>
            </a:r>
            <a:r>
              <a:rPr sz="4400" b="1" spc="5" dirty="0">
                <a:solidFill>
                  <a:srgbClr val="1F3863"/>
                </a:solidFill>
                <a:latin typeface="Trebuchet MS"/>
                <a:cs typeface="Trebuchet MS"/>
              </a:rPr>
              <a:t>and </a:t>
            </a:r>
            <a:r>
              <a:rPr sz="4400" b="1" spc="-1310" dirty="0">
                <a:solidFill>
                  <a:srgbClr val="1F3863"/>
                </a:solidFill>
                <a:latin typeface="Trebuchet MS"/>
                <a:cs typeface="Trebuchet MS"/>
              </a:rPr>
              <a:t> </a:t>
            </a:r>
            <a:r>
              <a:rPr sz="4400" b="1" spc="-40" dirty="0">
                <a:solidFill>
                  <a:srgbClr val="1F3863"/>
                </a:solidFill>
                <a:latin typeface="Trebuchet MS"/>
                <a:cs typeface="Trebuchet MS"/>
              </a:rPr>
              <a:t>Troubleshooting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Lecture</a:t>
            </a:r>
            <a:r>
              <a:rPr spc="-195" dirty="0"/>
              <a:t> </a:t>
            </a:r>
            <a:r>
              <a:rPr spc="400" dirty="0"/>
              <a:t>0</a:t>
            </a:r>
            <a:r>
              <a:rPr spc="295" dirty="0"/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47113" y="4659629"/>
            <a:ext cx="808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solidFill>
                  <a:srgbClr val="1F4E79"/>
                </a:solidFill>
                <a:latin typeface="Trebuchet MS"/>
                <a:cs typeface="Trebuchet MS"/>
              </a:rPr>
              <a:t>CT40</a:t>
            </a:r>
            <a:r>
              <a:rPr sz="2400" spc="114" dirty="0">
                <a:solidFill>
                  <a:srgbClr val="1F4E79"/>
                </a:solidFill>
                <a:latin typeface="Trebuchet MS"/>
                <a:cs typeface="Trebuchet MS"/>
              </a:rPr>
              <a:t>0</a:t>
            </a:r>
            <a:r>
              <a:rPr sz="2400" spc="75" dirty="0">
                <a:solidFill>
                  <a:srgbClr val="1F4E79"/>
                </a:solidFill>
                <a:latin typeface="Trebuchet MS"/>
                <a:cs typeface="Trebuchet MS"/>
              </a:rPr>
              <a:t>5NI</a:t>
            </a:r>
            <a:r>
              <a:rPr sz="2400" spc="-80" dirty="0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-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C</a:t>
            </a:r>
            <a:r>
              <a:rPr sz="2400" spc="114" dirty="0">
                <a:latin typeface="Trebuchet MS"/>
                <a:cs typeface="Trebuchet MS"/>
              </a:rPr>
              <a:t>o</a:t>
            </a:r>
            <a:r>
              <a:rPr sz="2400" spc="-60" dirty="0">
                <a:latin typeface="Trebuchet MS"/>
                <a:cs typeface="Trebuchet MS"/>
              </a:rPr>
              <a:t>mputer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H</a:t>
            </a:r>
            <a:r>
              <a:rPr sz="2400" spc="50" dirty="0">
                <a:latin typeface="Trebuchet MS"/>
                <a:cs typeface="Trebuchet MS"/>
              </a:rPr>
              <a:t>a</a:t>
            </a:r>
            <a:r>
              <a:rPr sz="2400" spc="-40" dirty="0">
                <a:latin typeface="Trebuchet MS"/>
                <a:cs typeface="Trebuchet MS"/>
              </a:rPr>
              <a:t>rdware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a</a:t>
            </a:r>
            <a:r>
              <a:rPr sz="2400" spc="-5" dirty="0">
                <a:latin typeface="Trebuchet MS"/>
                <a:cs typeface="Trebuchet MS"/>
              </a:rPr>
              <a:t>n</a:t>
            </a:r>
            <a:r>
              <a:rPr sz="2400" spc="40" dirty="0">
                <a:latin typeface="Trebuchet MS"/>
                <a:cs typeface="Trebuchet MS"/>
              </a:rPr>
              <a:t>d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Softw</a:t>
            </a:r>
            <a:r>
              <a:rPr sz="2400" spc="-35" dirty="0">
                <a:latin typeface="Trebuchet MS"/>
                <a:cs typeface="Trebuchet MS"/>
              </a:rPr>
              <a:t>are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Archite</a:t>
            </a:r>
            <a:r>
              <a:rPr sz="2400" spc="-35" dirty="0">
                <a:latin typeface="Trebuchet MS"/>
                <a:cs typeface="Trebuchet MS"/>
              </a:rPr>
              <a:t>ctures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562178"/>
            <a:ext cx="68992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5" dirty="0">
                <a:solidFill>
                  <a:srgbClr val="375F92"/>
                </a:solidFill>
                <a:latin typeface="Calibri"/>
                <a:cs typeface="Calibri"/>
              </a:rPr>
              <a:t>6</a:t>
            </a:r>
            <a:r>
              <a:rPr sz="4600" b="1" spc="-5" dirty="0" smtClean="0">
                <a:solidFill>
                  <a:srgbClr val="375F92"/>
                </a:solidFill>
                <a:latin typeface="Calibri"/>
                <a:cs typeface="Calibri"/>
              </a:rPr>
              <a:t>.1.2</a:t>
            </a:r>
            <a:r>
              <a:rPr sz="4600" b="1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4600" b="1" spc="-5" dirty="0">
                <a:solidFill>
                  <a:srgbClr val="375F92"/>
                </a:solidFill>
                <a:latin typeface="Calibri"/>
                <a:cs typeface="Calibri"/>
              </a:rPr>
              <a:t>Software</a:t>
            </a:r>
            <a:r>
              <a:rPr sz="4600" b="1" spc="-10" dirty="0">
                <a:solidFill>
                  <a:srgbClr val="375F92"/>
                </a:solidFill>
                <a:latin typeface="Calibri"/>
                <a:cs typeface="Calibri"/>
              </a:rPr>
              <a:t> Maintenance</a:t>
            </a:r>
            <a:endParaRPr sz="4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1654276"/>
            <a:ext cx="4597400" cy="41275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600" b="1" spc="-30" dirty="0">
                <a:solidFill>
                  <a:srgbClr val="2E5395"/>
                </a:solidFill>
                <a:latin typeface="Trebuchet MS"/>
                <a:cs typeface="Trebuchet MS"/>
              </a:rPr>
              <a:t>Software</a:t>
            </a:r>
            <a:r>
              <a:rPr sz="2600" b="1" spc="-170" dirty="0">
                <a:solidFill>
                  <a:srgbClr val="2E5395"/>
                </a:solidFill>
                <a:latin typeface="Trebuchet MS"/>
                <a:cs typeface="Trebuchet MS"/>
              </a:rPr>
              <a:t> </a:t>
            </a:r>
            <a:r>
              <a:rPr sz="2600" b="1" spc="-15" dirty="0">
                <a:solidFill>
                  <a:srgbClr val="2E5395"/>
                </a:solidFill>
                <a:latin typeface="Trebuchet MS"/>
                <a:cs typeface="Trebuchet MS"/>
              </a:rPr>
              <a:t>Maintenance</a:t>
            </a:r>
            <a:r>
              <a:rPr sz="2600" b="1" spc="-170" dirty="0">
                <a:solidFill>
                  <a:srgbClr val="2E5395"/>
                </a:solidFill>
                <a:latin typeface="Trebuchet MS"/>
                <a:cs typeface="Trebuchet MS"/>
              </a:rPr>
              <a:t> </a:t>
            </a:r>
            <a:r>
              <a:rPr sz="2600" b="1" spc="5" dirty="0">
                <a:solidFill>
                  <a:srgbClr val="2E5395"/>
                </a:solidFill>
                <a:latin typeface="Trebuchet MS"/>
                <a:cs typeface="Trebuchet MS"/>
              </a:rPr>
              <a:t>steps</a:t>
            </a:r>
            <a:endParaRPr sz="2600" dirty="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470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-5" dirty="0">
                <a:latin typeface="Trebuchet MS"/>
                <a:cs typeface="Trebuchet MS"/>
              </a:rPr>
              <a:t>Review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security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updates</a:t>
            </a:r>
            <a:endParaRPr sz="2600" dirty="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465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-5" dirty="0">
                <a:latin typeface="Trebuchet MS"/>
                <a:cs typeface="Trebuchet MS"/>
              </a:rPr>
              <a:t>Review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software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updates</a:t>
            </a:r>
            <a:endParaRPr sz="2600" dirty="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470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-5" dirty="0">
                <a:latin typeface="Trebuchet MS"/>
                <a:cs typeface="Trebuchet MS"/>
              </a:rPr>
              <a:t>Review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driver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updates</a:t>
            </a:r>
            <a:endParaRPr sz="2600" dirty="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470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dirty="0">
                <a:latin typeface="Trebuchet MS"/>
                <a:cs typeface="Trebuchet MS"/>
              </a:rPr>
              <a:t>Update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virus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definit</a:t>
            </a:r>
            <a:r>
              <a:rPr sz="2600" spc="-70" dirty="0">
                <a:latin typeface="Trebuchet MS"/>
                <a:cs typeface="Trebuchet MS"/>
              </a:rPr>
              <a:t>i</a:t>
            </a:r>
            <a:r>
              <a:rPr sz="2600" spc="50" dirty="0">
                <a:latin typeface="Trebuchet MS"/>
                <a:cs typeface="Trebuchet MS"/>
              </a:rPr>
              <a:t>on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files</a:t>
            </a:r>
            <a:endParaRPr sz="2600" dirty="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470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135" dirty="0">
                <a:latin typeface="Trebuchet MS"/>
                <a:cs typeface="Trebuchet MS"/>
              </a:rPr>
              <a:t>S</a:t>
            </a:r>
            <a:r>
              <a:rPr sz="2600" spc="125" dirty="0">
                <a:latin typeface="Trebuchet MS"/>
                <a:cs typeface="Trebuchet MS"/>
              </a:rPr>
              <a:t>c</a:t>
            </a:r>
            <a:r>
              <a:rPr sz="2600" spc="10" dirty="0">
                <a:latin typeface="Trebuchet MS"/>
                <a:cs typeface="Trebuchet MS"/>
              </a:rPr>
              <a:t>an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f</a:t>
            </a:r>
            <a:r>
              <a:rPr sz="2600" spc="-90" dirty="0">
                <a:latin typeface="Trebuchet MS"/>
                <a:cs typeface="Trebuchet MS"/>
              </a:rPr>
              <a:t>o</a:t>
            </a:r>
            <a:r>
              <a:rPr sz="2600" spc="-155" dirty="0">
                <a:latin typeface="Trebuchet MS"/>
                <a:cs typeface="Trebuchet MS"/>
              </a:rPr>
              <a:t>r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viruses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sp</a:t>
            </a:r>
            <a:r>
              <a:rPr sz="2600" spc="55" dirty="0">
                <a:latin typeface="Trebuchet MS"/>
                <a:cs typeface="Trebuchet MS"/>
              </a:rPr>
              <a:t>y</a:t>
            </a:r>
            <a:r>
              <a:rPr sz="2600" spc="-10" dirty="0">
                <a:latin typeface="Trebuchet MS"/>
                <a:cs typeface="Trebuchet MS"/>
              </a:rPr>
              <a:t>w</a:t>
            </a:r>
            <a:r>
              <a:rPr sz="2600" spc="-25" dirty="0">
                <a:latin typeface="Trebuchet MS"/>
                <a:cs typeface="Trebuchet MS"/>
              </a:rPr>
              <a:t>a</a:t>
            </a:r>
            <a:r>
              <a:rPr sz="2600" spc="-55" dirty="0">
                <a:latin typeface="Trebuchet MS"/>
                <a:cs typeface="Trebuchet MS"/>
              </a:rPr>
              <a:t>re</a:t>
            </a:r>
            <a:endParaRPr sz="2600" dirty="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470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30" dirty="0">
                <a:latin typeface="Trebuchet MS"/>
                <a:cs typeface="Trebuchet MS"/>
              </a:rPr>
              <a:t>Remove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unwanted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program</a:t>
            </a:r>
            <a:endParaRPr sz="2600" dirty="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465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90" dirty="0">
                <a:latin typeface="Trebuchet MS"/>
                <a:cs typeface="Trebuchet MS"/>
              </a:rPr>
              <a:t>Sc</a:t>
            </a:r>
            <a:r>
              <a:rPr sz="2600" spc="80" dirty="0">
                <a:latin typeface="Trebuchet MS"/>
                <a:cs typeface="Trebuchet MS"/>
              </a:rPr>
              <a:t>a</a:t>
            </a:r>
            <a:r>
              <a:rPr sz="2600" spc="10" dirty="0">
                <a:latin typeface="Trebuchet MS"/>
                <a:cs typeface="Trebuchet MS"/>
              </a:rPr>
              <a:t>n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hard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d</a:t>
            </a:r>
            <a:r>
              <a:rPr sz="2600" spc="-20" dirty="0">
                <a:latin typeface="Trebuchet MS"/>
                <a:cs typeface="Trebuchet MS"/>
              </a:rPr>
              <a:t>rives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for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erro</a:t>
            </a:r>
            <a:r>
              <a:rPr sz="2600" spc="-50" dirty="0">
                <a:latin typeface="Trebuchet MS"/>
                <a:cs typeface="Trebuchet MS"/>
              </a:rPr>
              <a:t>r</a:t>
            </a:r>
            <a:r>
              <a:rPr sz="2600" spc="155" dirty="0">
                <a:latin typeface="Trebuchet MS"/>
                <a:cs typeface="Trebuchet MS"/>
              </a:rPr>
              <a:t>s</a:t>
            </a:r>
            <a:endParaRPr sz="2600" dirty="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470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-20" dirty="0">
                <a:latin typeface="Trebuchet MS"/>
                <a:cs typeface="Trebuchet MS"/>
              </a:rPr>
              <a:t>Defragment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hard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drives</a:t>
            </a:r>
            <a:endParaRPr sz="2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1966975"/>
            <a:ext cx="5248656" cy="35021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364" y="727659"/>
            <a:ext cx="10158095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345" dirty="0" smtClean="0">
                <a:solidFill>
                  <a:srgbClr val="375F92"/>
                </a:solidFill>
              </a:rPr>
              <a:t>6.</a:t>
            </a:r>
            <a:r>
              <a:rPr sz="4600" b="1" spc="-345" dirty="0" smtClean="0">
                <a:solidFill>
                  <a:srgbClr val="375F92"/>
                </a:solidFill>
                <a:latin typeface="Trebuchet MS"/>
                <a:cs typeface="Trebuchet MS"/>
              </a:rPr>
              <a:t>1.3</a:t>
            </a:r>
            <a:r>
              <a:rPr sz="4600" b="1" spc="-22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14" dirty="0">
                <a:solidFill>
                  <a:srgbClr val="2E5395"/>
                </a:solidFill>
                <a:latin typeface="Trebuchet MS"/>
                <a:cs typeface="Trebuchet MS"/>
              </a:rPr>
              <a:t>Preventi</a:t>
            </a:r>
            <a:r>
              <a:rPr sz="4600" b="1" spc="-140" dirty="0">
                <a:solidFill>
                  <a:srgbClr val="2E5395"/>
                </a:solidFill>
                <a:latin typeface="Trebuchet MS"/>
                <a:cs typeface="Trebuchet MS"/>
              </a:rPr>
              <a:t>v</a:t>
            </a:r>
            <a:r>
              <a:rPr sz="4600" b="1" spc="-105" dirty="0">
                <a:solidFill>
                  <a:srgbClr val="2E5395"/>
                </a:solidFill>
                <a:latin typeface="Trebuchet MS"/>
                <a:cs typeface="Trebuchet MS"/>
              </a:rPr>
              <a:t>e</a:t>
            </a:r>
            <a:r>
              <a:rPr sz="4600" b="1" spc="-170" dirty="0">
                <a:solidFill>
                  <a:srgbClr val="2E5395"/>
                </a:solidFill>
                <a:latin typeface="Trebuchet MS"/>
                <a:cs typeface="Trebuchet MS"/>
              </a:rPr>
              <a:t> </a:t>
            </a:r>
            <a:r>
              <a:rPr sz="4600" b="1" spc="-30" dirty="0">
                <a:solidFill>
                  <a:srgbClr val="2E5395"/>
                </a:solidFill>
                <a:latin typeface="Trebuchet MS"/>
                <a:cs typeface="Trebuchet MS"/>
              </a:rPr>
              <a:t>Maintenance</a:t>
            </a:r>
            <a:r>
              <a:rPr sz="4600" b="1" spc="-190" dirty="0">
                <a:solidFill>
                  <a:srgbClr val="2E5395"/>
                </a:solidFill>
                <a:latin typeface="Trebuchet MS"/>
                <a:cs typeface="Trebuchet MS"/>
              </a:rPr>
              <a:t> </a:t>
            </a:r>
            <a:r>
              <a:rPr sz="4600" b="1" spc="-55" dirty="0">
                <a:solidFill>
                  <a:srgbClr val="2E5395"/>
                </a:solidFill>
                <a:latin typeface="Trebuchet MS"/>
                <a:cs typeface="Trebuchet MS"/>
              </a:rPr>
              <a:t>Benefits</a:t>
            </a:r>
            <a:endParaRPr sz="4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" y="1899005"/>
            <a:ext cx="5389245" cy="359219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1660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20" dirty="0">
                <a:latin typeface="Trebuchet MS"/>
                <a:cs typeface="Trebuchet MS"/>
              </a:rPr>
              <a:t>Increases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data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protection</a:t>
            </a:r>
            <a:endParaRPr sz="260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1560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25" dirty="0">
                <a:latin typeface="Trebuchet MS"/>
                <a:cs typeface="Trebuchet MS"/>
              </a:rPr>
              <a:t>E</a:t>
            </a:r>
            <a:r>
              <a:rPr sz="2600" spc="10" dirty="0">
                <a:latin typeface="Trebuchet MS"/>
                <a:cs typeface="Trebuchet MS"/>
              </a:rPr>
              <a:t>x</a:t>
            </a:r>
            <a:r>
              <a:rPr sz="2600" spc="-40" dirty="0">
                <a:latin typeface="Trebuchet MS"/>
                <a:cs typeface="Trebuchet MS"/>
              </a:rPr>
              <a:t>tend</a:t>
            </a:r>
            <a:r>
              <a:rPr sz="2600" spc="155" dirty="0">
                <a:latin typeface="Trebuchet MS"/>
                <a:cs typeface="Trebuchet MS"/>
              </a:rPr>
              <a:t>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li</a:t>
            </a:r>
            <a:r>
              <a:rPr sz="2600" spc="-229" dirty="0">
                <a:latin typeface="Trebuchet MS"/>
                <a:cs typeface="Trebuchet MS"/>
              </a:rPr>
              <a:t>f</a:t>
            </a:r>
            <a:r>
              <a:rPr sz="2600" spc="45" dirty="0">
                <a:latin typeface="Trebuchet MS"/>
                <a:cs typeface="Trebuchet MS"/>
              </a:rPr>
              <a:t>e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c</a:t>
            </a:r>
            <a:r>
              <a:rPr sz="2600" spc="45" dirty="0">
                <a:latin typeface="Trebuchet MS"/>
                <a:cs typeface="Trebuchet MS"/>
              </a:rPr>
              <a:t>omp</a:t>
            </a:r>
            <a:r>
              <a:rPr sz="2600" spc="25" dirty="0">
                <a:latin typeface="Trebuchet MS"/>
                <a:cs typeface="Trebuchet MS"/>
              </a:rPr>
              <a:t>one</a:t>
            </a:r>
            <a:r>
              <a:rPr sz="2600" spc="30" dirty="0">
                <a:latin typeface="Trebuchet MS"/>
                <a:cs typeface="Trebuchet MS"/>
              </a:rPr>
              <a:t>n</a:t>
            </a:r>
            <a:r>
              <a:rPr sz="2600" spc="-55" dirty="0">
                <a:latin typeface="Trebuchet MS"/>
                <a:cs typeface="Trebuchet MS"/>
              </a:rPr>
              <a:t>ts</a:t>
            </a:r>
            <a:endParaRPr sz="260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1560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20" dirty="0">
                <a:latin typeface="Trebuchet MS"/>
                <a:cs typeface="Trebuchet MS"/>
              </a:rPr>
              <a:t>Increases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equipment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stability</a:t>
            </a:r>
            <a:endParaRPr sz="260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1560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35" dirty="0">
                <a:latin typeface="Trebuchet MS"/>
                <a:cs typeface="Trebuchet MS"/>
              </a:rPr>
              <a:t>Reduce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repair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costs</a:t>
            </a:r>
            <a:endParaRPr sz="2600">
              <a:latin typeface="Trebuchet MS"/>
              <a:cs typeface="Trebuchet MS"/>
            </a:endParaRPr>
          </a:p>
          <a:p>
            <a:pPr marL="299085" marR="161290" indent="-287020">
              <a:lnSpc>
                <a:spcPts val="4680"/>
              </a:lnSpc>
              <a:spcBef>
                <a:spcPts val="215"/>
              </a:spcBef>
              <a:buFont typeface="Trebuchet MS"/>
              <a:buChar char="•"/>
              <a:tabLst>
                <a:tab pos="349250" algn="l"/>
                <a:tab pos="349885" algn="l"/>
              </a:tabLst>
            </a:pPr>
            <a:r>
              <a:rPr dirty="0"/>
              <a:t>	</a:t>
            </a:r>
            <a:r>
              <a:rPr sz="2600" spc="35" dirty="0">
                <a:latin typeface="Trebuchet MS"/>
                <a:cs typeface="Trebuchet MS"/>
              </a:rPr>
              <a:t>Reduce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number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equipment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failures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9844" y="2116835"/>
            <a:ext cx="5469636" cy="31531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892" y="1905000"/>
            <a:ext cx="8077708" cy="4475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91465" indent="-287020">
              <a:lnSpc>
                <a:spcPct val="150000"/>
              </a:lnSpc>
              <a:spcBef>
                <a:spcPts val="100"/>
              </a:spcBef>
              <a:buFont typeface="Trebuchet MS"/>
              <a:buChar char="•"/>
              <a:tabLst>
                <a:tab pos="349250" algn="l"/>
                <a:tab pos="349885" algn="l"/>
              </a:tabLst>
            </a:pPr>
            <a:r>
              <a:rPr dirty="0"/>
              <a:t>	</a:t>
            </a:r>
            <a:r>
              <a:rPr sz="2600" dirty="0">
                <a:latin typeface="Trebuchet MS"/>
                <a:cs typeface="Trebuchet MS"/>
              </a:rPr>
              <a:t>Troubleshooting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is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form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problem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solving,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often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applied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to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repair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failed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products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or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60" dirty="0">
                <a:latin typeface="Trebuchet MS"/>
                <a:cs typeface="Trebuchet MS"/>
              </a:rPr>
              <a:t>processes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on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machine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or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system.</a:t>
            </a:r>
            <a:endParaRPr sz="2600" dirty="0">
              <a:latin typeface="Trebuchet MS"/>
              <a:cs typeface="Trebuchet MS"/>
            </a:endParaRPr>
          </a:p>
          <a:p>
            <a:pPr marL="299085" marR="5080" indent="-287020">
              <a:lnSpc>
                <a:spcPct val="150000"/>
              </a:lnSpc>
              <a:spcBef>
                <a:spcPts val="994"/>
              </a:spcBef>
              <a:buFont typeface="Trebuchet MS"/>
              <a:buChar char="•"/>
              <a:tabLst>
                <a:tab pos="349250" algn="l"/>
                <a:tab pos="349885" algn="l"/>
              </a:tabLst>
            </a:pPr>
            <a:r>
              <a:rPr dirty="0"/>
              <a:t>	</a:t>
            </a:r>
            <a:r>
              <a:rPr sz="2600" spc="-185" dirty="0">
                <a:latin typeface="Trebuchet MS"/>
                <a:cs typeface="Trebuchet MS"/>
              </a:rPr>
              <a:t>It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is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logical,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systematic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search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for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source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of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problem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in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order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to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solve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260" dirty="0">
                <a:latin typeface="Trebuchet MS"/>
                <a:cs typeface="Trebuchet MS"/>
              </a:rPr>
              <a:t>it,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make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product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or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process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operational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again.</a:t>
            </a:r>
            <a:endParaRPr sz="2600" dirty="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2570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dirty="0">
                <a:latin typeface="Trebuchet MS"/>
                <a:cs typeface="Trebuchet MS"/>
              </a:rPr>
              <a:t>Troubleshooting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is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needed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to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identify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symptoms.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892" y="174701"/>
            <a:ext cx="11735308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200" b="1" spc="-120" dirty="0">
                <a:solidFill>
                  <a:srgbClr val="375F92"/>
                </a:solidFill>
              </a:rPr>
              <a:t>6</a:t>
            </a:r>
            <a:r>
              <a:rPr sz="4200" b="1" spc="-120" dirty="0" smtClean="0">
                <a:solidFill>
                  <a:srgbClr val="375F92"/>
                </a:solidFill>
              </a:rPr>
              <a:t>.2</a:t>
            </a:r>
            <a:r>
              <a:rPr sz="4200" b="1" spc="-210" dirty="0" smtClean="0">
                <a:solidFill>
                  <a:srgbClr val="375F92"/>
                </a:solidFill>
              </a:rPr>
              <a:t> </a:t>
            </a:r>
            <a:r>
              <a:rPr sz="4200" b="1" spc="-125" dirty="0">
                <a:solidFill>
                  <a:srgbClr val="375F92"/>
                </a:solidFill>
              </a:rPr>
              <a:t>Identi</a:t>
            </a:r>
            <a:r>
              <a:rPr sz="4200" b="1" spc="-114" dirty="0">
                <a:solidFill>
                  <a:srgbClr val="375F92"/>
                </a:solidFill>
              </a:rPr>
              <a:t>f</a:t>
            </a:r>
            <a:r>
              <a:rPr sz="4200" b="1" spc="-100" dirty="0">
                <a:solidFill>
                  <a:srgbClr val="375F92"/>
                </a:solidFill>
              </a:rPr>
              <a:t>y</a:t>
            </a:r>
            <a:r>
              <a:rPr sz="4200" b="1" spc="-190" dirty="0">
                <a:solidFill>
                  <a:srgbClr val="375F92"/>
                </a:solidFill>
              </a:rPr>
              <a:t> </a:t>
            </a:r>
            <a:r>
              <a:rPr sz="4200" b="1" spc="-145" dirty="0">
                <a:solidFill>
                  <a:srgbClr val="375F92"/>
                </a:solidFill>
              </a:rPr>
              <a:t>the</a:t>
            </a:r>
            <a:r>
              <a:rPr sz="4200" b="1" spc="-210" dirty="0">
                <a:solidFill>
                  <a:srgbClr val="375F92"/>
                </a:solidFill>
              </a:rPr>
              <a:t> </a:t>
            </a:r>
            <a:r>
              <a:rPr sz="4200" b="1" i="1" spc="-75" dirty="0">
                <a:solidFill>
                  <a:srgbClr val="375F92"/>
                </a:solidFill>
              </a:rPr>
              <a:t>steps</a:t>
            </a:r>
            <a:r>
              <a:rPr sz="4200" b="1" i="1" spc="-195" dirty="0">
                <a:solidFill>
                  <a:srgbClr val="375F92"/>
                </a:solidFill>
              </a:rPr>
              <a:t> </a:t>
            </a:r>
            <a:r>
              <a:rPr sz="4200" b="1" spc="-85" dirty="0">
                <a:solidFill>
                  <a:srgbClr val="375F92"/>
                </a:solidFill>
              </a:rPr>
              <a:t>of</a:t>
            </a:r>
            <a:r>
              <a:rPr sz="4200" b="1" spc="-210" dirty="0">
                <a:solidFill>
                  <a:srgbClr val="375F92"/>
                </a:solidFill>
              </a:rPr>
              <a:t> </a:t>
            </a:r>
            <a:r>
              <a:rPr sz="4200" b="1" spc="-145" dirty="0" smtClean="0">
                <a:solidFill>
                  <a:srgbClr val="375F92"/>
                </a:solidFill>
              </a:rPr>
              <a:t>the</a:t>
            </a:r>
            <a:r>
              <a:rPr lang="en-US" sz="4200" dirty="0"/>
              <a:t> </a:t>
            </a:r>
            <a:r>
              <a:rPr sz="4200" b="1" i="1" spc="-95" dirty="0" smtClean="0">
                <a:solidFill>
                  <a:srgbClr val="375F92"/>
                </a:solidFill>
              </a:rPr>
              <a:t>Troubleshooting</a:t>
            </a:r>
            <a:r>
              <a:rPr sz="4200" b="1" i="1" spc="-229" dirty="0" smtClean="0">
                <a:solidFill>
                  <a:srgbClr val="375F92"/>
                </a:solidFill>
              </a:rPr>
              <a:t> </a:t>
            </a:r>
            <a:r>
              <a:rPr sz="4200" b="1" spc="-5" dirty="0">
                <a:solidFill>
                  <a:srgbClr val="375F92"/>
                </a:solidFill>
              </a:rPr>
              <a:t>process</a:t>
            </a:r>
            <a:endParaRPr sz="42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0" y="2286000"/>
            <a:ext cx="2857500" cy="24673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0110" y="1729420"/>
            <a:ext cx="10464165" cy="434530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600" spc="-10" dirty="0">
                <a:latin typeface="Trebuchet MS"/>
                <a:cs typeface="Trebuchet MS"/>
              </a:rPr>
              <a:t>Following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are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Computer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troubleshooting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steps:</a:t>
            </a:r>
            <a:endParaRPr sz="2600" dirty="0">
              <a:latin typeface="Trebuchet MS"/>
              <a:cs typeface="Trebuchet MS"/>
            </a:endParaRPr>
          </a:p>
          <a:p>
            <a:pPr marL="1260475" indent="-457834">
              <a:lnSpc>
                <a:spcPct val="100000"/>
              </a:lnSpc>
              <a:spcBef>
                <a:spcPts val="1400"/>
              </a:spcBef>
              <a:buAutoNum type="arabicPeriod"/>
              <a:tabLst>
                <a:tab pos="1260475" algn="l"/>
                <a:tab pos="1261110" algn="l"/>
              </a:tabLst>
            </a:pPr>
            <a:r>
              <a:rPr sz="2600" spc="25" dirty="0">
                <a:latin typeface="Trebuchet MS"/>
                <a:cs typeface="Trebuchet MS"/>
              </a:rPr>
              <a:t>E</a:t>
            </a:r>
            <a:r>
              <a:rPr sz="2600" spc="10" dirty="0">
                <a:latin typeface="Trebuchet MS"/>
                <a:cs typeface="Trebuchet MS"/>
              </a:rPr>
              <a:t>x</a:t>
            </a:r>
            <a:r>
              <a:rPr sz="2600" spc="-55" dirty="0">
                <a:latin typeface="Trebuchet MS"/>
                <a:cs typeface="Trebuchet MS"/>
              </a:rPr>
              <a:t>plain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purpose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data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prote</a:t>
            </a:r>
            <a:r>
              <a:rPr sz="2600" spc="-55" dirty="0">
                <a:latin typeface="Trebuchet MS"/>
                <a:cs typeface="Trebuchet MS"/>
              </a:rPr>
              <a:t>c</a:t>
            </a:r>
            <a:r>
              <a:rPr sz="2600" spc="-135" dirty="0">
                <a:latin typeface="Trebuchet MS"/>
                <a:cs typeface="Trebuchet MS"/>
              </a:rPr>
              <a:t>tion.</a:t>
            </a:r>
            <a:endParaRPr sz="2600" dirty="0">
              <a:latin typeface="Trebuchet MS"/>
              <a:cs typeface="Trebuchet MS"/>
            </a:endParaRPr>
          </a:p>
          <a:p>
            <a:pPr marL="1260475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60475" algn="l"/>
                <a:tab pos="1261110" algn="l"/>
              </a:tabLst>
            </a:pPr>
            <a:r>
              <a:rPr sz="2600" spc="-55" dirty="0">
                <a:latin typeface="Trebuchet MS"/>
                <a:cs typeface="Trebuchet MS"/>
              </a:rPr>
              <a:t>Iden</a:t>
            </a:r>
            <a:r>
              <a:rPr sz="2600" spc="-40" dirty="0">
                <a:latin typeface="Trebuchet MS"/>
                <a:cs typeface="Trebuchet MS"/>
              </a:rPr>
              <a:t>t</a:t>
            </a:r>
            <a:r>
              <a:rPr sz="2600" spc="-130" dirty="0">
                <a:latin typeface="Trebuchet MS"/>
                <a:cs typeface="Trebuchet MS"/>
              </a:rPr>
              <a:t>ify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problem.</a:t>
            </a:r>
            <a:endParaRPr sz="2600" dirty="0">
              <a:latin typeface="Trebuchet MS"/>
              <a:cs typeface="Trebuchet MS"/>
            </a:endParaRPr>
          </a:p>
          <a:p>
            <a:pPr marL="1260475" indent="-457834">
              <a:lnSpc>
                <a:spcPct val="100000"/>
              </a:lnSpc>
              <a:buAutoNum type="arabicPeriod"/>
              <a:tabLst>
                <a:tab pos="1260475" algn="l"/>
                <a:tab pos="1261110" algn="l"/>
              </a:tabLst>
            </a:pPr>
            <a:r>
              <a:rPr sz="2600" spc="-15" dirty="0">
                <a:latin typeface="Trebuchet MS"/>
                <a:cs typeface="Trebuchet MS"/>
              </a:rPr>
              <a:t>Establish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theory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probable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causes.</a:t>
            </a:r>
          </a:p>
          <a:p>
            <a:pPr marL="1260475" indent="-457834">
              <a:lnSpc>
                <a:spcPct val="100000"/>
              </a:lnSpc>
              <a:buAutoNum type="arabicPeriod"/>
              <a:tabLst>
                <a:tab pos="1260475" algn="l"/>
                <a:tab pos="1261110" algn="l"/>
              </a:tabLst>
            </a:pPr>
            <a:r>
              <a:rPr sz="2600" spc="-25" dirty="0">
                <a:latin typeface="Trebuchet MS"/>
                <a:cs typeface="Trebuchet MS"/>
              </a:rPr>
              <a:t>Test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theory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to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determine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an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exact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cause.</a:t>
            </a:r>
            <a:endParaRPr sz="2600" dirty="0">
              <a:latin typeface="Trebuchet MS"/>
              <a:cs typeface="Trebuchet MS"/>
            </a:endParaRPr>
          </a:p>
          <a:p>
            <a:pPr marL="1260475" marR="5080" indent="-457200">
              <a:lnSpc>
                <a:spcPct val="100000"/>
              </a:lnSpc>
              <a:buAutoNum type="arabicPeriod"/>
              <a:tabLst>
                <a:tab pos="1260475" algn="l"/>
                <a:tab pos="1261110" algn="l"/>
              </a:tabLst>
            </a:pPr>
            <a:r>
              <a:rPr sz="2600" spc="-15" dirty="0">
                <a:latin typeface="Trebuchet MS"/>
                <a:cs typeface="Trebuchet MS"/>
              </a:rPr>
              <a:t>Establish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plan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action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to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resolve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problem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implement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solution.</a:t>
            </a:r>
            <a:endParaRPr sz="2600" dirty="0">
              <a:latin typeface="Trebuchet MS"/>
              <a:cs typeface="Trebuchet MS"/>
            </a:endParaRPr>
          </a:p>
          <a:p>
            <a:pPr marL="1260475" marR="678815" indent="-457200">
              <a:lnSpc>
                <a:spcPct val="100000"/>
              </a:lnSpc>
              <a:buAutoNum type="arabicPeriod"/>
              <a:tabLst>
                <a:tab pos="1260475" algn="l"/>
                <a:tab pos="1261110" algn="l"/>
              </a:tabLst>
            </a:pPr>
            <a:r>
              <a:rPr sz="2600" spc="-55" dirty="0">
                <a:latin typeface="Trebuchet MS"/>
                <a:cs typeface="Trebuchet MS"/>
              </a:rPr>
              <a:t>Verify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full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system</a:t>
            </a:r>
            <a:r>
              <a:rPr sz="2600" spc="-110" dirty="0">
                <a:latin typeface="Trebuchet MS"/>
                <a:cs typeface="Trebuchet MS"/>
              </a:rPr>
              <a:t> functionality,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190" dirty="0">
                <a:latin typeface="Trebuchet MS"/>
                <a:cs typeface="Trebuchet MS"/>
              </a:rPr>
              <a:t>if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applicable,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implement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preventive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measures.</a:t>
            </a:r>
            <a:endParaRPr sz="2600" dirty="0">
              <a:latin typeface="Trebuchet MS"/>
              <a:cs typeface="Trebuchet MS"/>
            </a:endParaRPr>
          </a:p>
          <a:p>
            <a:pPr marL="1260475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60475" algn="l"/>
                <a:tab pos="1261110" algn="l"/>
              </a:tabLst>
            </a:pPr>
            <a:r>
              <a:rPr sz="2600" spc="10" dirty="0">
                <a:latin typeface="Trebuchet MS"/>
                <a:cs typeface="Trebuchet MS"/>
              </a:rPr>
              <a:t>Document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findings,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actions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outcomes.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892" y="174701"/>
            <a:ext cx="11278108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200" b="1" spc="-120" dirty="0">
                <a:solidFill>
                  <a:srgbClr val="375F92"/>
                </a:solidFill>
              </a:rPr>
              <a:t>6</a:t>
            </a:r>
            <a:r>
              <a:rPr sz="4200" b="1" spc="-120" dirty="0" smtClean="0">
                <a:solidFill>
                  <a:srgbClr val="375F92"/>
                </a:solidFill>
              </a:rPr>
              <a:t>.2</a:t>
            </a:r>
            <a:r>
              <a:rPr sz="4200" b="1" spc="-210" dirty="0" smtClean="0">
                <a:solidFill>
                  <a:srgbClr val="375F92"/>
                </a:solidFill>
              </a:rPr>
              <a:t> </a:t>
            </a:r>
            <a:r>
              <a:rPr sz="4200" b="1" spc="-125" dirty="0">
                <a:solidFill>
                  <a:srgbClr val="375F92"/>
                </a:solidFill>
              </a:rPr>
              <a:t>Identi</a:t>
            </a:r>
            <a:r>
              <a:rPr sz="4200" b="1" spc="-114" dirty="0">
                <a:solidFill>
                  <a:srgbClr val="375F92"/>
                </a:solidFill>
              </a:rPr>
              <a:t>f</a:t>
            </a:r>
            <a:r>
              <a:rPr sz="4200" b="1" spc="-100" dirty="0">
                <a:solidFill>
                  <a:srgbClr val="375F92"/>
                </a:solidFill>
              </a:rPr>
              <a:t>y</a:t>
            </a:r>
            <a:r>
              <a:rPr sz="4200" b="1" spc="-190" dirty="0">
                <a:solidFill>
                  <a:srgbClr val="375F92"/>
                </a:solidFill>
              </a:rPr>
              <a:t> </a:t>
            </a:r>
            <a:r>
              <a:rPr sz="4200" b="1" spc="-145" dirty="0">
                <a:solidFill>
                  <a:srgbClr val="375F92"/>
                </a:solidFill>
              </a:rPr>
              <a:t>the</a:t>
            </a:r>
            <a:r>
              <a:rPr sz="4200" b="1" spc="-210" dirty="0">
                <a:solidFill>
                  <a:srgbClr val="375F92"/>
                </a:solidFill>
              </a:rPr>
              <a:t> </a:t>
            </a:r>
            <a:r>
              <a:rPr sz="4200" b="1" i="1" spc="-75" dirty="0">
                <a:solidFill>
                  <a:srgbClr val="375F92"/>
                </a:solidFill>
              </a:rPr>
              <a:t>steps</a:t>
            </a:r>
            <a:r>
              <a:rPr sz="4200" b="1" i="1" spc="-195" dirty="0">
                <a:solidFill>
                  <a:srgbClr val="375F92"/>
                </a:solidFill>
              </a:rPr>
              <a:t> </a:t>
            </a:r>
            <a:r>
              <a:rPr sz="4200" b="1" spc="-85" dirty="0">
                <a:solidFill>
                  <a:srgbClr val="375F92"/>
                </a:solidFill>
              </a:rPr>
              <a:t>of</a:t>
            </a:r>
            <a:r>
              <a:rPr sz="4200" b="1" spc="-210" dirty="0">
                <a:solidFill>
                  <a:srgbClr val="375F92"/>
                </a:solidFill>
              </a:rPr>
              <a:t> </a:t>
            </a:r>
            <a:r>
              <a:rPr sz="4200" b="1" spc="-145" dirty="0" smtClean="0">
                <a:solidFill>
                  <a:srgbClr val="375F92"/>
                </a:solidFill>
              </a:rPr>
              <a:t>the</a:t>
            </a:r>
            <a:r>
              <a:rPr lang="en-US" sz="4200" dirty="0"/>
              <a:t> </a:t>
            </a:r>
            <a:r>
              <a:rPr sz="4200" b="1" i="1" spc="-95" dirty="0" smtClean="0">
                <a:solidFill>
                  <a:srgbClr val="375F92"/>
                </a:solidFill>
              </a:rPr>
              <a:t>Troubleshooting</a:t>
            </a:r>
            <a:r>
              <a:rPr sz="4200" b="1" i="1" spc="-229" dirty="0" smtClean="0">
                <a:solidFill>
                  <a:srgbClr val="375F92"/>
                </a:solidFill>
              </a:rPr>
              <a:t> </a:t>
            </a:r>
            <a:r>
              <a:rPr sz="4200" b="1" spc="-5" dirty="0">
                <a:solidFill>
                  <a:srgbClr val="375F92"/>
                </a:solidFill>
              </a:rPr>
              <a:t>process</a:t>
            </a:r>
            <a:endParaRPr sz="4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186086"/>
            <a:ext cx="7386422" cy="24218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marR="696595" indent="-12700">
              <a:lnSpc>
                <a:spcPct val="100000"/>
              </a:lnSpc>
              <a:spcBef>
                <a:spcPts val="105"/>
              </a:spcBef>
              <a:buSzPct val="96153"/>
              <a:buFont typeface="Arial MT"/>
              <a:buChar char="•"/>
              <a:tabLst>
                <a:tab pos="129539" algn="l"/>
                <a:tab pos="1896745" algn="l"/>
              </a:tabLst>
            </a:pPr>
            <a:r>
              <a:rPr sz="2600" spc="-5" dirty="0">
                <a:latin typeface="Trebuchet MS"/>
                <a:cs typeface="Trebuchet MS"/>
              </a:rPr>
              <a:t>Before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y</a:t>
            </a:r>
            <a:r>
              <a:rPr sz="2600" spc="55" dirty="0">
                <a:latin typeface="Trebuchet MS"/>
                <a:cs typeface="Trebuchet MS"/>
              </a:rPr>
              <a:t>ou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begin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trou</a:t>
            </a:r>
            <a:r>
              <a:rPr sz="2600" spc="-55" dirty="0">
                <a:latin typeface="Trebuchet MS"/>
                <a:cs typeface="Trebuchet MS"/>
              </a:rPr>
              <a:t>b</a:t>
            </a:r>
            <a:r>
              <a:rPr sz="2600" dirty="0">
                <a:latin typeface="Trebuchet MS"/>
                <a:cs typeface="Trebuchet MS"/>
              </a:rPr>
              <a:t>leshooting</a:t>
            </a:r>
            <a:r>
              <a:rPr sz="2600" spc="-14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proble</a:t>
            </a:r>
            <a:r>
              <a:rPr sz="2600" spc="-45" dirty="0">
                <a:latin typeface="Trebuchet MS"/>
                <a:cs typeface="Trebuchet MS"/>
              </a:rPr>
              <a:t>m</a:t>
            </a:r>
            <a:r>
              <a:rPr sz="2600" spc="-100" dirty="0">
                <a:latin typeface="Trebuchet MS"/>
                <a:cs typeface="Trebuchet MS"/>
              </a:rPr>
              <a:t>s,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b="1" spc="-5" dirty="0">
                <a:latin typeface="Trebuchet MS"/>
                <a:cs typeface="Trebuchet MS"/>
              </a:rPr>
              <a:t>always</a:t>
            </a:r>
            <a:r>
              <a:rPr sz="2600" b="1" spc="-13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f</a:t>
            </a:r>
            <a:r>
              <a:rPr sz="2600" spc="-90" dirty="0">
                <a:latin typeface="Trebuchet MS"/>
                <a:cs typeface="Trebuchet MS"/>
              </a:rPr>
              <a:t>o</a:t>
            </a:r>
            <a:r>
              <a:rPr sz="2600" spc="-75" dirty="0">
                <a:latin typeface="Trebuchet MS"/>
                <a:cs typeface="Trebuchet MS"/>
              </a:rPr>
              <a:t>llow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260" dirty="0">
                <a:latin typeface="Trebuchet MS"/>
                <a:cs typeface="Trebuchet MS"/>
              </a:rPr>
              <a:t>t</a:t>
            </a:r>
            <a:r>
              <a:rPr sz="2600" spc="30" dirty="0">
                <a:latin typeface="Trebuchet MS"/>
                <a:cs typeface="Trebuchet MS"/>
              </a:rPr>
              <a:t>he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nec</a:t>
            </a:r>
            <a:r>
              <a:rPr sz="2600" spc="15" dirty="0">
                <a:latin typeface="Trebuchet MS"/>
                <a:cs typeface="Trebuchet MS"/>
              </a:rPr>
              <a:t>e</a:t>
            </a:r>
            <a:r>
              <a:rPr sz="2600" spc="30" dirty="0">
                <a:latin typeface="Trebuchet MS"/>
                <a:cs typeface="Trebuchet MS"/>
              </a:rPr>
              <a:t>ssary  </a:t>
            </a:r>
            <a:r>
              <a:rPr sz="2600" spc="-15" dirty="0">
                <a:latin typeface="Trebuchet MS"/>
                <a:cs typeface="Trebuchet MS"/>
              </a:rPr>
              <a:t>prec</a:t>
            </a:r>
            <a:r>
              <a:rPr sz="2600" spc="-25" dirty="0">
                <a:latin typeface="Trebuchet MS"/>
                <a:cs typeface="Trebuchet MS"/>
              </a:rPr>
              <a:t>a</a:t>
            </a:r>
            <a:r>
              <a:rPr sz="2600" spc="-160" dirty="0">
                <a:latin typeface="Trebuchet MS"/>
                <a:cs typeface="Trebuchet MS"/>
              </a:rPr>
              <a:t>ut</a:t>
            </a:r>
            <a:r>
              <a:rPr sz="2600" spc="-90" dirty="0">
                <a:latin typeface="Trebuchet MS"/>
                <a:cs typeface="Trebuchet MS"/>
              </a:rPr>
              <a:t>i</a:t>
            </a:r>
            <a:r>
              <a:rPr sz="2600" spc="85" dirty="0">
                <a:latin typeface="Trebuchet MS"/>
                <a:cs typeface="Trebuchet MS"/>
              </a:rPr>
              <a:t>ons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90" dirty="0">
                <a:latin typeface="Trebuchet MS"/>
                <a:cs typeface="Trebuchet MS"/>
              </a:rPr>
              <a:t>to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p</a:t>
            </a:r>
            <a:r>
              <a:rPr sz="2600" spc="-45" dirty="0">
                <a:latin typeface="Trebuchet MS"/>
                <a:cs typeface="Trebuchet MS"/>
              </a:rPr>
              <a:t>r</a:t>
            </a:r>
            <a:r>
              <a:rPr sz="2600" spc="-80" dirty="0">
                <a:latin typeface="Trebuchet MS"/>
                <a:cs typeface="Trebuchet MS"/>
              </a:rPr>
              <a:t>otect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i="1" spc="-5" dirty="0">
                <a:latin typeface="Trebuchet MS"/>
                <a:cs typeface="Trebuchet MS"/>
              </a:rPr>
              <a:t>data</a:t>
            </a:r>
            <a:r>
              <a:rPr sz="2600" i="1" spc="-11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on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co</a:t>
            </a:r>
            <a:r>
              <a:rPr sz="2600" dirty="0">
                <a:latin typeface="Trebuchet MS"/>
                <a:cs typeface="Trebuchet MS"/>
              </a:rPr>
              <a:t>m</a:t>
            </a:r>
            <a:r>
              <a:rPr sz="2600" spc="-70" dirty="0">
                <a:latin typeface="Trebuchet MS"/>
                <a:cs typeface="Trebuchet MS"/>
              </a:rPr>
              <a:t>pute</a:t>
            </a:r>
            <a:r>
              <a:rPr sz="2600" spc="-45" dirty="0">
                <a:latin typeface="Trebuchet MS"/>
                <a:cs typeface="Trebuchet MS"/>
              </a:rPr>
              <a:t>r</a:t>
            </a:r>
            <a:r>
              <a:rPr sz="2600" spc="-360" dirty="0">
                <a:latin typeface="Trebuchet MS"/>
                <a:cs typeface="Trebuchet MS"/>
              </a:rPr>
              <a:t>.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65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buSzPct val="96153"/>
              <a:buFont typeface="Arial MT"/>
              <a:buChar char="•"/>
              <a:tabLst>
                <a:tab pos="194310" algn="l"/>
              </a:tabLst>
            </a:pPr>
            <a:r>
              <a:rPr sz="2600" spc="-165" dirty="0">
                <a:latin typeface="Trebuchet MS"/>
                <a:cs typeface="Trebuchet MS"/>
              </a:rPr>
              <a:t>If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your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work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results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in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b="1" spc="-20" dirty="0">
                <a:latin typeface="Trebuchet MS"/>
                <a:cs typeface="Trebuchet MS"/>
              </a:rPr>
              <a:t>data</a:t>
            </a:r>
            <a:r>
              <a:rPr sz="2600" b="1" spc="-130" dirty="0">
                <a:latin typeface="Trebuchet MS"/>
                <a:cs typeface="Trebuchet MS"/>
              </a:rPr>
              <a:t> </a:t>
            </a:r>
            <a:r>
              <a:rPr sz="2600" b="1" spc="40" dirty="0">
                <a:latin typeface="Trebuchet MS"/>
                <a:cs typeface="Trebuchet MS"/>
              </a:rPr>
              <a:t>loss</a:t>
            </a:r>
            <a:r>
              <a:rPr sz="2600" b="1" spc="-15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for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customer,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b="1" spc="-20" dirty="0">
                <a:latin typeface="Trebuchet MS"/>
                <a:cs typeface="Trebuchet MS"/>
              </a:rPr>
              <a:t>you</a:t>
            </a:r>
            <a:r>
              <a:rPr sz="2600" b="1" spc="-130" dirty="0">
                <a:latin typeface="Trebuchet MS"/>
                <a:cs typeface="Trebuchet MS"/>
              </a:rPr>
              <a:t> </a:t>
            </a:r>
            <a:r>
              <a:rPr sz="2600" b="1" spc="-75" dirty="0">
                <a:latin typeface="Trebuchet MS"/>
                <a:cs typeface="Trebuchet MS"/>
              </a:rPr>
              <a:t>or</a:t>
            </a:r>
            <a:r>
              <a:rPr sz="2600" b="1" spc="-140" dirty="0">
                <a:latin typeface="Trebuchet MS"/>
                <a:cs typeface="Trebuchet MS"/>
              </a:rPr>
              <a:t> </a:t>
            </a:r>
            <a:r>
              <a:rPr sz="2600" b="1" spc="-60" dirty="0">
                <a:latin typeface="Trebuchet MS"/>
                <a:cs typeface="Trebuchet MS"/>
              </a:rPr>
              <a:t>your</a:t>
            </a:r>
            <a:r>
              <a:rPr sz="2600" b="1" spc="-135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company</a:t>
            </a:r>
            <a:r>
              <a:rPr sz="2600" b="1" spc="-150" dirty="0">
                <a:latin typeface="Trebuchet MS"/>
                <a:cs typeface="Trebuchet MS"/>
              </a:rPr>
              <a:t> </a:t>
            </a:r>
            <a:r>
              <a:rPr sz="2600" b="1" spc="-25" dirty="0">
                <a:latin typeface="Trebuchet MS"/>
                <a:cs typeface="Trebuchet MS"/>
              </a:rPr>
              <a:t>could </a:t>
            </a:r>
            <a:r>
              <a:rPr sz="2600" b="1" spc="-770" dirty="0">
                <a:latin typeface="Trebuchet MS"/>
                <a:cs typeface="Trebuchet MS"/>
              </a:rPr>
              <a:t> </a:t>
            </a:r>
            <a:r>
              <a:rPr sz="2600" b="1" spc="-25" dirty="0">
                <a:latin typeface="Trebuchet MS"/>
                <a:cs typeface="Trebuchet MS"/>
              </a:rPr>
              <a:t>be</a:t>
            </a:r>
            <a:r>
              <a:rPr sz="2600" b="1" spc="-120" dirty="0">
                <a:latin typeface="Trebuchet MS"/>
                <a:cs typeface="Trebuchet MS"/>
              </a:rPr>
              <a:t> </a:t>
            </a:r>
            <a:r>
              <a:rPr sz="2600" b="1" spc="-45" dirty="0">
                <a:latin typeface="Trebuchet MS"/>
                <a:cs typeface="Trebuchet MS"/>
              </a:rPr>
              <a:t>held</a:t>
            </a:r>
            <a:r>
              <a:rPr sz="2600" b="1" spc="-125" dirty="0">
                <a:latin typeface="Trebuchet MS"/>
                <a:cs typeface="Trebuchet MS"/>
              </a:rPr>
              <a:t> </a:t>
            </a:r>
            <a:r>
              <a:rPr sz="2600" b="1" spc="-100" dirty="0">
                <a:latin typeface="Trebuchet MS"/>
                <a:cs typeface="Trebuchet MS"/>
              </a:rPr>
              <a:t>liable</a:t>
            </a:r>
            <a:r>
              <a:rPr sz="2600" spc="-100" dirty="0">
                <a:latin typeface="Trebuchet MS"/>
                <a:cs typeface="Trebuchet MS"/>
              </a:rPr>
              <a:t>.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71" y="509522"/>
            <a:ext cx="11773408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4600" b="1" spc="-335" dirty="0">
                <a:solidFill>
                  <a:srgbClr val="375F92"/>
                </a:solidFill>
              </a:rPr>
              <a:t>6</a:t>
            </a:r>
            <a:r>
              <a:rPr sz="4600" b="1" spc="-335" dirty="0" smtClean="0">
                <a:solidFill>
                  <a:srgbClr val="375F92"/>
                </a:solidFill>
                <a:latin typeface="Trebuchet MS"/>
                <a:cs typeface="Trebuchet MS"/>
              </a:rPr>
              <a:t>.2.1</a:t>
            </a:r>
            <a:r>
              <a:rPr sz="4600" b="1" spc="-20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Explain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0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35" dirty="0">
                <a:solidFill>
                  <a:srgbClr val="375F92"/>
                </a:solidFill>
                <a:latin typeface="Trebuchet MS"/>
                <a:cs typeface="Trebuchet MS"/>
              </a:rPr>
              <a:t>purpose</a:t>
            </a:r>
            <a:r>
              <a:rPr sz="4600" b="1" spc="-20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of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35" dirty="0">
                <a:solidFill>
                  <a:srgbClr val="375F92"/>
                </a:solidFill>
                <a:latin typeface="Trebuchet MS"/>
                <a:cs typeface="Trebuchet MS"/>
              </a:rPr>
              <a:t>data  </a:t>
            </a:r>
            <a:r>
              <a:rPr sz="4600" b="1" spc="-125" dirty="0">
                <a:solidFill>
                  <a:srgbClr val="375F92"/>
                </a:solidFill>
                <a:latin typeface="Trebuchet MS"/>
                <a:cs typeface="Trebuchet MS"/>
              </a:rPr>
              <a:t>protection</a:t>
            </a:r>
            <a:endParaRPr sz="4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00" y="2438400"/>
            <a:ext cx="3410711" cy="19171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778" y="1646168"/>
            <a:ext cx="9572625" cy="472757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1110"/>
              </a:spcBef>
            </a:pPr>
            <a:r>
              <a:rPr sz="2600" b="1" spc="25" dirty="0">
                <a:solidFill>
                  <a:srgbClr val="1F477B"/>
                </a:solidFill>
                <a:latin typeface="Trebuchet MS"/>
                <a:cs typeface="Trebuchet MS"/>
              </a:rPr>
              <a:t>Data</a:t>
            </a:r>
            <a:r>
              <a:rPr sz="2600" b="1" spc="-175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20" dirty="0">
                <a:solidFill>
                  <a:srgbClr val="1F477B"/>
                </a:solidFill>
                <a:latin typeface="Trebuchet MS"/>
                <a:cs typeface="Trebuchet MS"/>
              </a:rPr>
              <a:t>Backup</a:t>
            </a:r>
            <a:endParaRPr sz="2600" dirty="0">
              <a:latin typeface="Trebuchet MS"/>
              <a:cs typeface="Trebuchet MS"/>
            </a:endParaRPr>
          </a:p>
          <a:p>
            <a:pPr marL="299085" marR="81915" indent="-287020" algn="just">
              <a:lnSpc>
                <a:spcPct val="100000"/>
              </a:lnSpc>
              <a:spcBef>
                <a:spcPts val="1015"/>
              </a:spcBef>
              <a:buFont typeface="Trebuchet MS"/>
              <a:buChar char="•"/>
              <a:tabLst>
                <a:tab pos="349885" algn="l"/>
              </a:tabLst>
            </a:pPr>
            <a:r>
              <a:rPr dirty="0"/>
              <a:t>	</a:t>
            </a:r>
            <a:r>
              <a:rPr sz="2600" spc="175" dirty="0">
                <a:latin typeface="Trebuchet MS"/>
                <a:cs typeface="Trebuchet MS"/>
              </a:rPr>
              <a:t>A </a:t>
            </a:r>
            <a:r>
              <a:rPr sz="2600" spc="-55" dirty="0">
                <a:latin typeface="Trebuchet MS"/>
                <a:cs typeface="Trebuchet MS"/>
              </a:rPr>
              <a:t>data </a:t>
            </a:r>
            <a:r>
              <a:rPr sz="2600" i="1" spc="55" dirty="0">
                <a:latin typeface="Trebuchet MS"/>
                <a:cs typeface="Trebuchet MS"/>
              </a:rPr>
              <a:t>backup </a:t>
            </a:r>
            <a:r>
              <a:rPr sz="2600" dirty="0">
                <a:latin typeface="Trebuchet MS"/>
                <a:cs typeface="Trebuchet MS"/>
              </a:rPr>
              <a:t>is </a:t>
            </a:r>
            <a:r>
              <a:rPr sz="2600" spc="5" dirty="0">
                <a:latin typeface="Trebuchet MS"/>
                <a:cs typeface="Trebuchet MS"/>
              </a:rPr>
              <a:t>a </a:t>
            </a:r>
            <a:r>
              <a:rPr sz="2600" spc="30" dirty="0">
                <a:latin typeface="Trebuchet MS"/>
                <a:cs typeface="Trebuchet MS"/>
              </a:rPr>
              <a:t>copy </a:t>
            </a:r>
            <a:r>
              <a:rPr sz="2600" spc="-70" dirty="0">
                <a:latin typeface="Trebuchet MS"/>
                <a:cs typeface="Trebuchet MS"/>
              </a:rPr>
              <a:t>of </a:t>
            </a:r>
            <a:r>
              <a:rPr sz="2600" spc="-65" dirty="0">
                <a:latin typeface="Trebuchet MS"/>
                <a:cs typeface="Trebuchet MS"/>
              </a:rPr>
              <a:t>the </a:t>
            </a:r>
            <a:r>
              <a:rPr sz="2600" spc="-55" dirty="0">
                <a:latin typeface="Trebuchet MS"/>
                <a:cs typeface="Trebuchet MS"/>
              </a:rPr>
              <a:t>data </a:t>
            </a:r>
            <a:r>
              <a:rPr sz="2600" spc="50" dirty="0">
                <a:latin typeface="Trebuchet MS"/>
                <a:cs typeface="Trebuchet MS"/>
              </a:rPr>
              <a:t>on </a:t>
            </a:r>
            <a:r>
              <a:rPr sz="2600" spc="5" dirty="0">
                <a:latin typeface="Trebuchet MS"/>
                <a:cs typeface="Trebuchet MS"/>
              </a:rPr>
              <a:t>a </a:t>
            </a:r>
            <a:r>
              <a:rPr sz="2600" spc="-40" dirty="0">
                <a:latin typeface="Trebuchet MS"/>
                <a:cs typeface="Trebuchet MS"/>
              </a:rPr>
              <a:t>computer </a:t>
            </a:r>
            <a:r>
              <a:rPr sz="2600" spc="-20" dirty="0">
                <a:latin typeface="Trebuchet MS"/>
                <a:cs typeface="Trebuchet MS"/>
              </a:rPr>
              <a:t>hard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drive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that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is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saved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to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media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such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75" dirty="0">
                <a:latin typeface="Trebuchet MS"/>
                <a:cs typeface="Trebuchet MS"/>
              </a:rPr>
              <a:t>as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CD,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DVD,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90" dirty="0">
                <a:latin typeface="Trebuchet MS"/>
                <a:cs typeface="Trebuchet MS"/>
              </a:rPr>
              <a:t>RAID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or</a:t>
            </a:r>
            <a:endParaRPr sz="2600" dirty="0">
              <a:latin typeface="Trebuchet MS"/>
              <a:cs typeface="Trebuchet MS"/>
            </a:endParaRPr>
          </a:p>
          <a:p>
            <a:pPr marL="440690" algn="just">
              <a:lnSpc>
                <a:spcPct val="100000"/>
              </a:lnSpc>
              <a:spcBef>
                <a:spcPts val="994"/>
              </a:spcBef>
            </a:pPr>
            <a:r>
              <a:rPr sz="2600" spc="-45" dirty="0">
                <a:latin typeface="Trebuchet MS"/>
                <a:cs typeface="Trebuchet MS"/>
              </a:rPr>
              <a:t>tape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dr</a:t>
            </a:r>
            <a:r>
              <a:rPr sz="2600" spc="-55" dirty="0">
                <a:latin typeface="Trebuchet MS"/>
                <a:cs typeface="Trebuchet MS"/>
              </a:rPr>
              <a:t>i</a:t>
            </a:r>
            <a:r>
              <a:rPr sz="2600" spc="20" dirty="0">
                <a:latin typeface="Trebuchet MS"/>
                <a:cs typeface="Trebuchet MS"/>
              </a:rPr>
              <a:t>ve</a:t>
            </a:r>
            <a:r>
              <a:rPr sz="2600" spc="-360" dirty="0">
                <a:latin typeface="Trebuchet MS"/>
                <a:cs typeface="Trebuchet MS"/>
              </a:rPr>
              <a:t>.</a:t>
            </a:r>
            <a:endParaRPr sz="2600" dirty="0">
              <a:latin typeface="Trebuchet MS"/>
              <a:cs typeface="Trebuchet MS"/>
            </a:endParaRPr>
          </a:p>
          <a:p>
            <a:pPr marL="349885" marR="1719580" indent="-349885" algn="just">
              <a:lnSpc>
                <a:spcPct val="115999"/>
              </a:lnSpc>
              <a:spcBef>
                <a:spcPts val="5"/>
              </a:spcBef>
              <a:buChar char="•"/>
              <a:tabLst>
                <a:tab pos="349885" algn="l"/>
              </a:tabLst>
            </a:pPr>
            <a:r>
              <a:rPr sz="2600" spc="-45" dirty="0">
                <a:latin typeface="Trebuchet MS"/>
                <a:cs typeface="Trebuchet MS"/>
              </a:rPr>
              <a:t>In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an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organization,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backups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are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routinely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done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on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 </a:t>
            </a:r>
            <a:r>
              <a:rPr sz="2600" spc="-77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daily,</a:t>
            </a:r>
            <a:r>
              <a:rPr sz="2600" spc="56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weekly,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or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monthly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basis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60" dirty="0">
                <a:latin typeface="Trebuchet MS"/>
                <a:cs typeface="Trebuchet MS"/>
              </a:rPr>
              <a:t>based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on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company </a:t>
            </a:r>
            <a:r>
              <a:rPr sz="2600" b="1" spc="-770" dirty="0">
                <a:latin typeface="Trebuchet MS"/>
                <a:cs typeface="Trebuchet MS"/>
              </a:rPr>
              <a:t> </a:t>
            </a:r>
            <a:r>
              <a:rPr sz="2600" b="1" spc="-95" dirty="0">
                <a:latin typeface="Trebuchet MS"/>
                <a:cs typeface="Trebuchet MS"/>
              </a:rPr>
              <a:t>policy</a:t>
            </a:r>
            <a:r>
              <a:rPr sz="2600" spc="-95" dirty="0">
                <a:latin typeface="Trebuchet MS"/>
                <a:cs typeface="Trebuchet MS"/>
              </a:rPr>
              <a:t>.</a:t>
            </a:r>
            <a:endParaRPr sz="26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349885" algn="l"/>
              </a:tabLst>
            </a:pPr>
            <a:r>
              <a:rPr dirty="0"/>
              <a:t>	</a:t>
            </a:r>
            <a:r>
              <a:rPr sz="2600" spc="-165" dirty="0">
                <a:latin typeface="Trebuchet MS"/>
                <a:cs typeface="Trebuchet MS"/>
              </a:rPr>
              <a:t>If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you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are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unsure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that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backup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60" dirty="0">
                <a:latin typeface="Trebuchet MS"/>
                <a:cs typeface="Trebuchet MS"/>
              </a:rPr>
              <a:t>has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been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done,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do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not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attempt </a:t>
            </a:r>
            <a:r>
              <a:rPr sz="2600" spc="-77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any</a:t>
            </a:r>
            <a:r>
              <a:rPr sz="2600" spc="1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troubleshooting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activities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b="1" spc="-90" dirty="0">
                <a:latin typeface="Trebuchet MS"/>
                <a:cs typeface="Trebuchet MS"/>
              </a:rPr>
              <a:t>until</a:t>
            </a:r>
            <a:r>
              <a:rPr sz="2600" b="1" spc="-85" dirty="0">
                <a:latin typeface="Trebuchet MS"/>
                <a:cs typeface="Trebuchet MS"/>
              </a:rPr>
              <a:t> </a:t>
            </a:r>
            <a:r>
              <a:rPr sz="2600" b="1" spc="-30" dirty="0">
                <a:latin typeface="Trebuchet MS"/>
                <a:cs typeface="Trebuchet MS"/>
              </a:rPr>
              <a:t>you</a:t>
            </a:r>
            <a:r>
              <a:rPr sz="2600" b="1" spc="-25" dirty="0">
                <a:latin typeface="Trebuchet MS"/>
                <a:cs typeface="Trebuchet MS"/>
              </a:rPr>
              <a:t> </a:t>
            </a:r>
            <a:r>
              <a:rPr sz="2600" b="1" spc="-40" dirty="0">
                <a:latin typeface="Trebuchet MS"/>
                <a:cs typeface="Trebuchet MS"/>
              </a:rPr>
              <a:t>check</a:t>
            </a:r>
            <a:r>
              <a:rPr sz="2600" b="1" spc="-35" dirty="0">
                <a:latin typeface="Trebuchet MS"/>
                <a:cs typeface="Trebuchet MS"/>
              </a:rPr>
              <a:t> </a:t>
            </a:r>
            <a:r>
              <a:rPr sz="2600" b="1" spc="-85" dirty="0">
                <a:latin typeface="Trebuchet MS"/>
                <a:cs typeface="Trebuchet MS"/>
              </a:rPr>
              <a:t>with</a:t>
            </a:r>
            <a:r>
              <a:rPr sz="2600" b="1" spc="-80" dirty="0">
                <a:latin typeface="Trebuchet MS"/>
                <a:cs typeface="Trebuchet MS"/>
              </a:rPr>
              <a:t> </a:t>
            </a:r>
            <a:r>
              <a:rPr sz="2600" b="1" spc="-85" dirty="0">
                <a:latin typeface="Trebuchet MS"/>
                <a:cs typeface="Trebuchet MS"/>
              </a:rPr>
              <a:t>the </a:t>
            </a:r>
            <a:r>
              <a:rPr sz="2600" b="1" spc="-80" dirty="0">
                <a:latin typeface="Trebuchet MS"/>
                <a:cs typeface="Trebuchet MS"/>
              </a:rPr>
              <a:t> </a:t>
            </a:r>
            <a:r>
              <a:rPr sz="2600" b="1" spc="-75" dirty="0">
                <a:latin typeface="Trebuchet MS"/>
                <a:cs typeface="Trebuchet MS"/>
              </a:rPr>
              <a:t>customer</a:t>
            </a:r>
            <a:r>
              <a:rPr sz="2600" spc="-75" dirty="0">
                <a:latin typeface="Trebuchet MS"/>
                <a:cs typeface="Trebuchet MS"/>
              </a:rPr>
              <a:t>.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792" y="381000"/>
            <a:ext cx="12078208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4600" b="1" spc="-335" dirty="0">
                <a:solidFill>
                  <a:srgbClr val="375F92"/>
                </a:solidFill>
              </a:rPr>
              <a:t>6</a:t>
            </a:r>
            <a:r>
              <a:rPr sz="4600" b="1" spc="-335" dirty="0" smtClean="0">
                <a:solidFill>
                  <a:srgbClr val="375F92"/>
                </a:solidFill>
                <a:latin typeface="Trebuchet MS"/>
                <a:cs typeface="Trebuchet MS"/>
              </a:rPr>
              <a:t>.2.1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Explain</a:t>
            </a:r>
            <a:r>
              <a:rPr sz="4600" b="1" spc="-20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35" dirty="0">
                <a:solidFill>
                  <a:srgbClr val="375F92"/>
                </a:solidFill>
                <a:latin typeface="Trebuchet MS"/>
                <a:cs typeface="Trebuchet MS"/>
              </a:rPr>
              <a:t>purpose</a:t>
            </a:r>
            <a:r>
              <a:rPr sz="4600" b="1" spc="-195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of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35" dirty="0">
                <a:solidFill>
                  <a:srgbClr val="375F92"/>
                </a:solidFill>
                <a:latin typeface="Trebuchet MS"/>
                <a:cs typeface="Trebuchet MS"/>
              </a:rPr>
              <a:t>data  </a:t>
            </a:r>
            <a:r>
              <a:rPr sz="4600" b="1" spc="-125" dirty="0">
                <a:solidFill>
                  <a:srgbClr val="375F92"/>
                </a:solidFill>
                <a:latin typeface="Trebuchet MS"/>
                <a:cs typeface="Trebuchet MS"/>
              </a:rPr>
              <a:t>protection</a:t>
            </a:r>
            <a:endParaRPr sz="4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7907" y="2878835"/>
            <a:ext cx="3410711" cy="19171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856213"/>
            <a:ext cx="7960995" cy="278320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600" b="1" spc="-70" dirty="0">
                <a:solidFill>
                  <a:srgbClr val="1F477B"/>
                </a:solidFill>
                <a:latin typeface="Trebuchet MS"/>
                <a:cs typeface="Trebuchet MS"/>
              </a:rPr>
              <a:t>I</a:t>
            </a:r>
            <a:r>
              <a:rPr sz="2600" b="1" spc="-110" dirty="0">
                <a:solidFill>
                  <a:srgbClr val="1F477B"/>
                </a:solidFill>
                <a:latin typeface="Trebuchet MS"/>
                <a:cs typeface="Trebuchet MS"/>
              </a:rPr>
              <a:t>t</a:t>
            </a:r>
            <a:r>
              <a:rPr sz="2600" b="1" spc="15" dirty="0">
                <a:solidFill>
                  <a:srgbClr val="1F477B"/>
                </a:solidFill>
                <a:latin typeface="Trebuchet MS"/>
                <a:cs typeface="Trebuchet MS"/>
              </a:rPr>
              <a:t>ems</a:t>
            </a:r>
            <a:r>
              <a:rPr sz="2600" b="1" spc="-13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65" dirty="0">
                <a:solidFill>
                  <a:srgbClr val="1F477B"/>
                </a:solidFill>
                <a:latin typeface="Trebuchet MS"/>
                <a:cs typeface="Trebuchet MS"/>
              </a:rPr>
              <a:t>to</a:t>
            </a:r>
            <a:r>
              <a:rPr sz="2600" b="1" spc="-135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rgbClr val="1F477B"/>
                </a:solidFill>
                <a:latin typeface="Trebuchet MS"/>
                <a:cs typeface="Trebuchet MS"/>
              </a:rPr>
              <a:t>verify</a:t>
            </a:r>
            <a:r>
              <a:rPr sz="2600" b="1" spc="-12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85" dirty="0">
                <a:solidFill>
                  <a:srgbClr val="1F477B"/>
                </a:solidFill>
                <a:latin typeface="Trebuchet MS"/>
                <a:cs typeface="Trebuchet MS"/>
              </a:rPr>
              <a:t>with</a:t>
            </a:r>
            <a:r>
              <a:rPr sz="2600" b="1" spc="-125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80" dirty="0">
                <a:solidFill>
                  <a:srgbClr val="1F477B"/>
                </a:solidFill>
                <a:latin typeface="Trebuchet MS"/>
                <a:cs typeface="Trebuchet MS"/>
              </a:rPr>
              <a:t>the</a:t>
            </a:r>
            <a:r>
              <a:rPr sz="2600" b="1" spc="-125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15" dirty="0">
                <a:solidFill>
                  <a:srgbClr val="1F477B"/>
                </a:solidFill>
                <a:latin typeface="Trebuchet MS"/>
                <a:cs typeface="Trebuchet MS"/>
              </a:rPr>
              <a:t>cust</a:t>
            </a:r>
            <a:r>
              <a:rPr sz="2600" b="1" spc="-10" dirty="0">
                <a:solidFill>
                  <a:srgbClr val="1F477B"/>
                </a:solidFill>
                <a:latin typeface="Trebuchet MS"/>
                <a:cs typeface="Trebuchet MS"/>
              </a:rPr>
              <a:t>o</a:t>
            </a:r>
            <a:r>
              <a:rPr sz="2600" b="1" spc="-45" dirty="0">
                <a:solidFill>
                  <a:srgbClr val="1F477B"/>
                </a:solidFill>
                <a:latin typeface="Trebuchet MS"/>
                <a:cs typeface="Trebuchet MS"/>
              </a:rPr>
              <a:t>me</a:t>
            </a:r>
            <a:r>
              <a:rPr sz="2600" b="1" spc="-175" dirty="0">
                <a:solidFill>
                  <a:srgbClr val="1F477B"/>
                </a:solidFill>
                <a:latin typeface="Trebuchet MS"/>
                <a:cs typeface="Trebuchet MS"/>
              </a:rPr>
              <a:t>r</a:t>
            </a:r>
            <a:r>
              <a:rPr sz="2600" b="1" spc="-15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5" dirty="0">
                <a:solidFill>
                  <a:srgbClr val="1F477B"/>
                </a:solidFill>
                <a:latin typeface="Trebuchet MS"/>
                <a:cs typeface="Trebuchet MS"/>
              </a:rPr>
              <a:t>abo</a:t>
            </a:r>
            <a:r>
              <a:rPr sz="2600" b="1" spc="10" dirty="0">
                <a:solidFill>
                  <a:srgbClr val="1F477B"/>
                </a:solidFill>
                <a:latin typeface="Trebuchet MS"/>
                <a:cs typeface="Trebuchet MS"/>
              </a:rPr>
              <a:t>u</a:t>
            </a:r>
            <a:r>
              <a:rPr sz="2600" b="1" spc="-155" dirty="0">
                <a:solidFill>
                  <a:srgbClr val="1F477B"/>
                </a:solidFill>
                <a:latin typeface="Trebuchet MS"/>
                <a:cs typeface="Trebuchet MS"/>
              </a:rPr>
              <a:t>t </a:t>
            </a:r>
            <a:r>
              <a:rPr sz="2600" b="1" spc="-20" dirty="0">
                <a:solidFill>
                  <a:srgbClr val="1F477B"/>
                </a:solidFill>
                <a:latin typeface="Trebuchet MS"/>
                <a:cs typeface="Trebuchet MS"/>
              </a:rPr>
              <a:t>data</a:t>
            </a:r>
            <a:r>
              <a:rPr sz="2600" b="1" spc="-14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10" dirty="0">
                <a:solidFill>
                  <a:srgbClr val="1F477B"/>
                </a:solidFill>
                <a:latin typeface="Trebuchet MS"/>
                <a:cs typeface="Trebuchet MS"/>
              </a:rPr>
              <a:t>backups</a:t>
            </a:r>
            <a:endParaRPr sz="2600" dirty="0">
              <a:latin typeface="Trebuchet MS"/>
              <a:cs typeface="Trebuchet MS"/>
            </a:endParaRPr>
          </a:p>
          <a:p>
            <a:pPr marL="603885" indent="-337820">
              <a:lnSpc>
                <a:spcPct val="100000"/>
              </a:lnSpc>
              <a:spcBef>
                <a:spcPts val="1405"/>
              </a:spcBef>
              <a:buFont typeface="Trebuchet MS"/>
              <a:buChar char="•"/>
              <a:tabLst>
                <a:tab pos="603885" algn="l"/>
                <a:tab pos="604520" algn="l"/>
              </a:tabLst>
            </a:pPr>
            <a:r>
              <a:rPr sz="2600" i="1" spc="25" dirty="0">
                <a:latin typeface="Trebuchet MS"/>
                <a:cs typeface="Trebuchet MS"/>
              </a:rPr>
              <a:t>Date</a:t>
            </a:r>
            <a:r>
              <a:rPr sz="2600" i="1" spc="-11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i="1" spc="-75" dirty="0">
                <a:latin typeface="Trebuchet MS"/>
                <a:cs typeface="Trebuchet MS"/>
              </a:rPr>
              <a:t>last</a:t>
            </a:r>
            <a:r>
              <a:rPr sz="2600" i="1" spc="-11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backup</a:t>
            </a:r>
            <a:endParaRPr sz="2600" dirty="0">
              <a:latin typeface="Trebuchet MS"/>
              <a:cs typeface="Trebuchet MS"/>
            </a:endParaRPr>
          </a:p>
          <a:p>
            <a:pPr marL="603885" indent="-337820">
              <a:lnSpc>
                <a:spcPct val="100000"/>
              </a:lnSpc>
              <a:spcBef>
                <a:spcPts val="1105"/>
              </a:spcBef>
              <a:buFont typeface="Trebuchet MS"/>
              <a:buChar char="•"/>
              <a:tabLst>
                <a:tab pos="603885" algn="l"/>
                <a:tab pos="604520" algn="l"/>
              </a:tabLst>
            </a:pPr>
            <a:r>
              <a:rPr sz="2600" i="1" spc="-5" dirty="0">
                <a:latin typeface="Trebuchet MS"/>
                <a:cs typeface="Trebuchet MS"/>
              </a:rPr>
              <a:t>Con</a:t>
            </a:r>
            <a:r>
              <a:rPr sz="2600" i="1" dirty="0">
                <a:latin typeface="Trebuchet MS"/>
                <a:cs typeface="Trebuchet MS"/>
              </a:rPr>
              <a:t>t</a:t>
            </a:r>
            <a:r>
              <a:rPr sz="2600" i="1" spc="-25" dirty="0">
                <a:latin typeface="Trebuchet MS"/>
                <a:cs typeface="Trebuchet MS"/>
              </a:rPr>
              <a:t>ents</a:t>
            </a:r>
            <a:r>
              <a:rPr sz="2600" i="1" spc="-114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ba</a:t>
            </a:r>
            <a:r>
              <a:rPr sz="2600" dirty="0">
                <a:latin typeface="Trebuchet MS"/>
                <a:cs typeface="Trebuchet MS"/>
              </a:rPr>
              <a:t>c</a:t>
            </a:r>
            <a:r>
              <a:rPr sz="2600" spc="15" dirty="0">
                <a:latin typeface="Trebuchet MS"/>
                <a:cs typeface="Trebuchet MS"/>
              </a:rPr>
              <a:t>k</a:t>
            </a:r>
            <a:r>
              <a:rPr sz="2600" spc="25" dirty="0">
                <a:latin typeface="Trebuchet MS"/>
                <a:cs typeface="Trebuchet MS"/>
              </a:rPr>
              <a:t>u</a:t>
            </a:r>
            <a:r>
              <a:rPr sz="2600" spc="40" dirty="0">
                <a:latin typeface="Trebuchet MS"/>
                <a:cs typeface="Trebuchet MS"/>
              </a:rPr>
              <a:t>p</a:t>
            </a:r>
            <a:endParaRPr sz="2600" dirty="0">
              <a:latin typeface="Trebuchet MS"/>
              <a:cs typeface="Trebuchet MS"/>
            </a:endParaRPr>
          </a:p>
          <a:p>
            <a:pPr marL="603885" indent="-337820">
              <a:lnSpc>
                <a:spcPct val="100000"/>
              </a:lnSpc>
              <a:spcBef>
                <a:spcPts val="1090"/>
              </a:spcBef>
              <a:buChar char="•"/>
              <a:tabLst>
                <a:tab pos="603885" algn="l"/>
                <a:tab pos="604520" algn="l"/>
              </a:tabLst>
            </a:pPr>
            <a:r>
              <a:rPr sz="2600" spc="-5" dirty="0">
                <a:latin typeface="Trebuchet MS"/>
                <a:cs typeface="Trebuchet MS"/>
              </a:rPr>
              <a:t>Data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i="1" spc="-85" dirty="0">
                <a:latin typeface="Trebuchet MS"/>
                <a:cs typeface="Trebuchet MS"/>
              </a:rPr>
              <a:t>integ</a:t>
            </a:r>
            <a:r>
              <a:rPr sz="2600" i="1" spc="-70" dirty="0">
                <a:latin typeface="Trebuchet MS"/>
                <a:cs typeface="Trebuchet MS"/>
              </a:rPr>
              <a:t>r</a:t>
            </a:r>
            <a:r>
              <a:rPr sz="2600" i="1" spc="-185" dirty="0">
                <a:latin typeface="Trebuchet MS"/>
                <a:cs typeface="Trebuchet MS"/>
              </a:rPr>
              <a:t>ity</a:t>
            </a:r>
            <a:r>
              <a:rPr sz="2600" i="1" spc="-13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ba</a:t>
            </a:r>
            <a:r>
              <a:rPr sz="2600" dirty="0">
                <a:latin typeface="Trebuchet MS"/>
                <a:cs typeface="Trebuchet MS"/>
              </a:rPr>
              <a:t>c</a:t>
            </a:r>
            <a:r>
              <a:rPr sz="2600" spc="20" dirty="0">
                <a:latin typeface="Trebuchet MS"/>
                <a:cs typeface="Trebuchet MS"/>
              </a:rPr>
              <a:t>k</a:t>
            </a:r>
            <a:r>
              <a:rPr sz="2600" spc="25" dirty="0">
                <a:latin typeface="Trebuchet MS"/>
                <a:cs typeface="Trebuchet MS"/>
              </a:rPr>
              <a:t>u</a:t>
            </a:r>
            <a:r>
              <a:rPr sz="2600" spc="40" dirty="0">
                <a:latin typeface="Trebuchet MS"/>
                <a:cs typeface="Trebuchet MS"/>
              </a:rPr>
              <a:t>p</a:t>
            </a:r>
            <a:endParaRPr sz="2600" dirty="0">
              <a:latin typeface="Trebuchet MS"/>
              <a:cs typeface="Trebuchet MS"/>
            </a:endParaRPr>
          </a:p>
          <a:p>
            <a:pPr marL="603885" indent="-337820">
              <a:lnSpc>
                <a:spcPct val="100000"/>
              </a:lnSpc>
              <a:spcBef>
                <a:spcPts val="1110"/>
              </a:spcBef>
              <a:buFont typeface="Trebuchet MS"/>
              <a:buChar char="•"/>
              <a:tabLst>
                <a:tab pos="603885" algn="l"/>
                <a:tab pos="604520" algn="l"/>
              </a:tabLst>
            </a:pPr>
            <a:r>
              <a:rPr sz="2600" i="1" spc="-85" dirty="0">
                <a:latin typeface="Trebuchet MS"/>
                <a:cs typeface="Trebuchet MS"/>
              </a:rPr>
              <a:t>Availability</a:t>
            </a:r>
            <a:r>
              <a:rPr sz="2600" i="1" spc="-10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all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backup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media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for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data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restore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792" y="383286"/>
            <a:ext cx="115328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335" dirty="0">
                <a:solidFill>
                  <a:srgbClr val="375F92"/>
                </a:solidFill>
              </a:rPr>
              <a:t>6</a:t>
            </a:r>
            <a:r>
              <a:rPr sz="4600" b="1" spc="-335" dirty="0" smtClean="0">
                <a:solidFill>
                  <a:srgbClr val="375F92"/>
                </a:solidFill>
                <a:latin typeface="Trebuchet MS"/>
                <a:cs typeface="Trebuchet MS"/>
              </a:rPr>
              <a:t>.2.1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Explain</a:t>
            </a:r>
            <a:r>
              <a:rPr sz="4600" b="1" spc="-20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35" dirty="0">
                <a:solidFill>
                  <a:srgbClr val="375F92"/>
                </a:solidFill>
                <a:latin typeface="Trebuchet MS"/>
                <a:cs typeface="Trebuchet MS"/>
              </a:rPr>
              <a:t>purpose</a:t>
            </a:r>
            <a:r>
              <a:rPr sz="4600" b="1" spc="-195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of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40" dirty="0">
                <a:solidFill>
                  <a:srgbClr val="375F92"/>
                </a:solidFill>
                <a:latin typeface="Trebuchet MS"/>
                <a:cs typeface="Trebuchet MS"/>
              </a:rPr>
              <a:t>data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25" dirty="0">
                <a:solidFill>
                  <a:srgbClr val="375F92"/>
                </a:solidFill>
                <a:latin typeface="Trebuchet MS"/>
                <a:cs typeface="Trebuchet MS"/>
              </a:rPr>
              <a:t>protection</a:t>
            </a:r>
            <a:endParaRPr sz="4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0668" y="2481072"/>
            <a:ext cx="41148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905000"/>
            <a:ext cx="10986898" cy="3614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600" b="1" spc="-60" dirty="0">
                <a:solidFill>
                  <a:srgbClr val="1F477B"/>
                </a:solidFill>
                <a:latin typeface="Trebuchet MS"/>
                <a:cs typeface="Trebuchet MS"/>
              </a:rPr>
              <a:t>If </a:t>
            </a:r>
            <a:r>
              <a:rPr sz="2600" b="1" spc="-80" dirty="0">
                <a:solidFill>
                  <a:srgbClr val="1F477B"/>
                </a:solidFill>
                <a:latin typeface="Trebuchet MS"/>
                <a:cs typeface="Trebuchet MS"/>
              </a:rPr>
              <a:t>the </a:t>
            </a:r>
            <a:r>
              <a:rPr sz="2600" b="1" spc="-40" dirty="0">
                <a:solidFill>
                  <a:srgbClr val="1F477B"/>
                </a:solidFill>
                <a:latin typeface="Trebuchet MS"/>
                <a:cs typeface="Trebuchet MS"/>
              </a:rPr>
              <a:t>customer </a:t>
            </a:r>
            <a:r>
              <a:rPr sz="2600" b="1" spc="25" dirty="0">
                <a:solidFill>
                  <a:srgbClr val="1F477B"/>
                </a:solidFill>
                <a:latin typeface="Trebuchet MS"/>
                <a:cs typeface="Trebuchet MS"/>
              </a:rPr>
              <a:t>does </a:t>
            </a:r>
            <a:r>
              <a:rPr sz="2600" b="1" spc="-50" dirty="0">
                <a:solidFill>
                  <a:srgbClr val="1F477B"/>
                </a:solidFill>
                <a:latin typeface="Trebuchet MS"/>
                <a:cs typeface="Trebuchet MS"/>
              </a:rPr>
              <a:t>not </a:t>
            </a:r>
            <a:r>
              <a:rPr sz="2600" b="1" spc="-25" dirty="0">
                <a:solidFill>
                  <a:srgbClr val="1F477B"/>
                </a:solidFill>
                <a:latin typeface="Trebuchet MS"/>
                <a:cs typeface="Trebuchet MS"/>
              </a:rPr>
              <a:t>have </a:t>
            </a:r>
            <a:r>
              <a:rPr sz="2600" b="1" spc="25" dirty="0">
                <a:solidFill>
                  <a:srgbClr val="1F477B"/>
                </a:solidFill>
                <a:latin typeface="Trebuchet MS"/>
                <a:cs typeface="Trebuchet MS"/>
              </a:rPr>
              <a:t>a </a:t>
            </a:r>
            <a:r>
              <a:rPr sz="2600" b="1" spc="-95" dirty="0">
                <a:solidFill>
                  <a:srgbClr val="1F477B"/>
                </a:solidFill>
                <a:latin typeface="Trebuchet MS"/>
                <a:cs typeface="Trebuchet MS"/>
              </a:rPr>
              <a:t>current </a:t>
            </a:r>
            <a:r>
              <a:rPr sz="2600" b="1" spc="-10" dirty="0">
                <a:solidFill>
                  <a:srgbClr val="1F477B"/>
                </a:solidFill>
                <a:latin typeface="Trebuchet MS"/>
                <a:cs typeface="Trebuchet MS"/>
              </a:rPr>
              <a:t>backup </a:t>
            </a:r>
            <a:r>
              <a:rPr sz="2600" b="1" spc="5" dirty="0">
                <a:solidFill>
                  <a:srgbClr val="1F477B"/>
                </a:solidFill>
                <a:latin typeface="Trebuchet MS"/>
                <a:cs typeface="Trebuchet MS"/>
              </a:rPr>
              <a:t>and </a:t>
            </a:r>
            <a:r>
              <a:rPr sz="2600" b="1" spc="-20" dirty="0">
                <a:solidFill>
                  <a:srgbClr val="1F477B"/>
                </a:solidFill>
                <a:latin typeface="Trebuchet MS"/>
                <a:cs typeface="Trebuchet MS"/>
              </a:rPr>
              <a:t>you </a:t>
            </a:r>
            <a:r>
              <a:rPr sz="2600" b="1" spc="-70" dirty="0">
                <a:solidFill>
                  <a:srgbClr val="1F477B"/>
                </a:solidFill>
                <a:latin typeface="Trebuchet MS"/>
                <a:cs typeface="Trebuchet MS"/>
              </a:rPr>
              <a:t>are </a:t>
            </a:r>
            <a:r>
              <a:rPr sz="2600" b="1" spc="-55" dirty="0">
                <a:solidFill>
                  <a:srgbClr val="1F477B"/>
                </a:solidFill>
                <a:latin typeface="Trebuchet MS"/>
                <a:cs typeface="Trebuchet MS"/>
              </a:rPr>
              <a:t>not </a:t>
            </a:r>
            <a:r>
              <a:rPr sz="2600" b="1" spc="-30" dirty="0">
                <a:solidFill>
                  <a:srgbClr val="1F477B"/>
                </a:solidFill>
                <a:latin typeface="Trebuchet MS"/>
                <a:cs typeface="Trebuchet MS"/>
              </a:rPr>
              <a:t>able </a:t>
            </a:r>
            <a:r>
              <a:rPr sz="2600" b="1" spc="-75" dirty="0">
                <a:solidFill>
                  <a:srgbClr val="1F477B"/>
                </a:solidFill>
                <a:latin typeface="Trebuchet MS"/>
                <a:cs typeface="Trebuchet MS"/>
              </a:rPr>
              <a:t>to </a:t>
            </a:r>
            <a:r>
              <a:rPr sz="2600" b="1" spc="-7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rgbClr val="1F477B"/>
                </a:solidFill>
                <a:latin typeface="Trebuchet MS"/>
                <a:cs typeface="Trebuchet MS"/>
              </a:rPr>
              <a:t>create</a:t>
            </a:r>
            <a:r>
              <a:rPr sz="2600" b="1" spc="-13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90" dirty="0">
                <a:solidFill>
                  <a:srgbClr val="1F477B"/>
                </a:solidFill>
                <a:latin typeface="Trebuchet MS"/>
                <a:cs typeface="Trebuchet MS"/>
              </a:rPr>
              <a:t>one,</a:t>
            </a:r>
            <a:r>
              <a:rPr sz="2600" b="1" spc="-155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20" dirty="0">
                <a:solidFill>
                  <a:srgbClr val="1F477B"/>
                </a:solidFill>
                <a:latin typeface="Trebuchet MS"/>
                <a:cs typeface="Trebuchet MS"/>
              </a:rPr>
              <a:t>you</a:t>
            </a:r>
            <a:r>
              <a:rPr sz="2600" b="1" spc="-12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1F477B"/>
                </a:solidFill>
                <a:latin typeface="Trebuchet MS"/>
                <a:cs typeface="Trebuchet MS"/>
              </a:rPr>
              <a:t>should</a:t>
            </a:r>
            <a:r>
              <a:rPr sz="2600" b="1" spc="-16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40" dirty="0">
                <a:solidFill>
                  <a:srgbClr val="1F477B"/>
                </a:solidFill>
                <a:latin typeface="Trebuchet MS"/>
                <a:cs typeface="Trebuchet MS"/>
              </a:rPr>
              <a:t>ask</a:t>
            </a:r>
            <a:r>
              <a:rPr sz="2600" b="1" spc="-14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80" dirty="0">
                <a:solidFill>
                  <a:srgbClr val="1F477B"/>
                </a:solidFill>
                <a:latin typeface="Trebuchet MS"/>
                <a:cs typeface="Trebuchet MS"/>
              </a:rPr>
              <a:t>the</a:t>
            </a:r>
            <a:r>
              <a:rPr sz="2600" b="1" spc="-12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40" dirty="0">
                <a:solidFill>
                  <a:srgbClr val="1F477B"/>
                </a:solidFill>
                <a:latin typeface="Trebuchet MS"/>
                <a:cs typeface="Trebuchet MS"/>
              </a:rPr>
              <a:t>customer</a:t>
            </a:r>
            <a:r>
              <a:rPr sz="2600" b="1" spc="-15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65" dirty="0">
                <a:solidFill>
                  <a:srgbClr val="1F477B"/>
                </a:solidFill>
                <a:latin typeface="Trebuchet MS"/>
                <a:cs typeface="Trebuchet MS"/>
              </a:rPr>
              <a:t>to</a:t>
            </a:r>
            <a:r>
              <a:rPr sz="2600" b="1" spc="-135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45" dirty="0">
                <a:solidFill>
                  <a:srgbClr val="1F477B"/>
                </a:solidFill>
                <a:latin typeface="Trebuchet MS"/>
                <a:cs typeface="Trebuchet MS"/>
              </a:rPr>
              <a:t>sign</a:t>
            </a:r>
            <a:r>
              <a:rPr sz="2600" b="1" spc="-125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25" dirty="0">
                <a:solidFill>
                  <a:srgbClr val="1F477B"/>
                </a:solidFill>
                <a:latin typeface="Trebuchet MS"/>
                <a:cs typeface="Trebuchet MS"/>
              </a:rPr>
              <a:t>a</a:t>
            </a:r>
            <a:r>
              <a:rPr sz="2600" b="1" spc="-12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i="1" u="sng" spc="-15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rebuchet MS"/>
                <a:cs typeface="Trebuchet MS"/>
              </a:rPr>
              <a:t>liability</a:t>
            </a:r>
            <a:r>
              <a:rPr sz="2600" b="1" i="1" u="sng" spc="-10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rebuchet MS"/>
                <a:cs typeface="Trebuchet MS"/>
              </a:rPr>
              <a:t> </a:t>
            </a:r>
            <a:r>
              <a:rPr sz="2600" b="1" i="1" u="sng" spc="-50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rebuchet MS"/>
                <a:cs typeface="Trebuchet MS"/>
              </a:rPr>
              <a:t>release</a:t>
            </a:r>
            <a:r>
              <a:rPr sz="2600" b="1" i="1" u="sng" spc="-13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rebuchet MS"/>
                <a:cs typeface="Trebuchet MS"/>
              </a:rPr>
              <a:t> </a:t>
            </a:r>
            <a:r>
              <a:rPr sz="2600" b="1" i="1" u="sng" spc="-95" dirty="0">
                <a:solidFill>
                  <a:srgbClr val="1F477B"/>
                </a:solidFill>
                <a:uFill>
                  <a:solidFill>
                    <a:srgbClr val="1F477B"/>
                  </a:solidFill>
                </a:uFill>
                <a:latin typeface="Trebuchet MS"/>
                <a:cs typeface="Trebuchet MS"/>
              </a:rPr>
              <a:t>form</a:t>
            </a:r>
            <a:r>
              <a:rPr sz="2600" b="1" i="1" spc="-125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85" dirty="0">
                <a:solidFill>
                  <a:srgbClr val="1F477B"/>
                </a:solidFill>
                <a:latin typeface="Trebuchet MS"/>
                <a:cs typeface="Trebuchet MS"/>
              </a:rPr>
              <a:t>with </a:t>
            </a:r>
            <a:r>
              <a:rPr sz="2600" b="1" spc="-77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30" dirty="0">
                <a:solidFill>
                  <a:srgbClr val="1F477B"/>
                </a:solidFill>
                <a:latin typeface="Trebuchet MS"/>
                <a:cs typeface="Trebuchet MS"/>
              </a:rPr>
              <a:t>following</a:t>
            </a:r>
            <a:r>
              <a:rPr sz="2600" b="1" spc="-16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80" dirty="0">
                <a:solidFill>
                  <a:srgbClr val="1F477B"/>
                </a:solidFill>
                <a:latin typeface="Trebuchet MS"/>
                <a:cs typeface="Trebuchet MS"/>
              </a:rPr>
              <a:t>information.</a:t>
            </a:r>
            <a:endParaRPr sz="2600" dirty="0">
              <a:latin typeface="Trebuchet MS"/>
              <a:cs typeface="Trebuchet MS"/>
            </a:endParaRPr>
          </a:p>
          <a:p>
            <a:pPr marL="568960" indent="-27305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568325" algn="l"/>
                <a:tab pos="568960" algn="l"/>
              </a:tabLst>
            </a:pPr>
            <a:r>
              <a:rPr sz="2600" dirty="0">
                <a:latin typeface="Trebuchet MS"/>
                <a:cs typeface="Trebuchet MS"/>
              </a:rPr>
              <a:t>Permission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to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work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on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computer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b="1" spc="-70" dirty="0">
                <a:latin typeface="Trebuchet MS"/>
                <a:cs typeface="Trebuchet MS"/>
              </a:rPr>
              <a:t>without</a:t>
            </a:r>
            <a:r>
              <a:rPr sz="2600" b="1" spc="-170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current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backup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available</a:t>
            </a:r>
            <a:endParaRPr sz="2600" dirty="0">
              <a:latin typeface="Trebuchet MS"/>
              <a:cs typeface="Trebuchet MS"/>
            </a:endParaRPr>
          </a:p>
          <a:p>
            <a:pPr marL="568960" indent="-273050">
              <a:lnSpc>
                <a:spcPct val="100000"/>
              </a:lnSpc>
              <a:spcBef>
                <a:spcPts val="1560"/>
              </a:spcBef>
              <a:buChar char="•"/>
              <a:tabLst>
                <a:tab pos="568325" algn="l"/>
                <a:tab pos="568960" algn="l"/>
              </a:tabLst>
            </a:pPr>
            <a:r>
              <a:rPr sz="2600" spc="25" dirty="0">
                <a:latin typeface="Trebuchet MS"/>
                <a:cs typeface="Trebuchet MS"/>
              </a:rPr>
              <a:t>Release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from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liability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190" dirty="0">
                <a:latin typeface="Trebuchet MS"/>
                <a:cs typeface="Trebuchet MS"/>
              </a:rPr>
              <a:t>if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data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is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lost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or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corrupted</a:t>
            </a:r>
            <a:endParaRPr sz="2600" dirty="0">
              <a:latin typeface="Trebuchet MS"/>
              <a:cs typeface="Trebuchet MS"/>
            </a:endParaRPr>
          </a:p>
          <a:p>
            <a:pPr marL="568960" indent="-273050">
              <a:lnSpc>
                <a:spcPct val="100000"/>
              </a:lnSpc>
              <a:spcBef>
                <a:spcPts val="1555"/>
              </a:spcBef>
              <a:buChar char="•"/>
              <a:tabLst>
                <a:tab pos="568325" algn="l"/>
                <a:tab pos="568960" algn="l"/>
              </a:tabLst>
            </a:pPr>
            <a:r>
              <a:rPr sz="2600" spc="110" dirty="0">
                <a:latin typeface="Trebuchet MS"/>
                <a:cs typeface="Trebuchet MS"/>
              </a:rPr>
              <a:t>Des</a:t>
            </a:r>
            <a:r>
              <a:rPr sz="2600" spc="90" dirty="0">
                <a:latin typeface="Trebuchet MS"/>
                <a:cs typeface="Trebuchet MS"/>
              </a:rPr>
              <a:t>c</a:t>
            </a:r>
            <a:r>
              <a:rPr sz="2600" spc="-85" dirty="0">
                <a:latin typeface="Trebuchet MS"/>
                <a:cs typeface="Trebuchet MS"/>
              </a:rPr>
              <a:t>ription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w</a:t>
            </a:r>
            <a:r>
              <a:rPr sz="2600" spc="-10" dirty="0">
                <a:latin typeface="Trebuchet MS"/>
                <a:cs typeface="Trebuchet MS"/>
              </a:rPr>
              <a:t>ork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to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be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per</a:t>
            </a:r>
            <a:r>
              <a:rPr sz="2600" spc="-70" dirty="0">
                <a:latin typeface="Trebuchet MS"/>
                <a:cs typeface="Trebuchet MS"/>
              </a:rPr>
              <a:t>f</a:t>
            </a:r>
            <a:r>
              <a:rPr sz="2600" spc="-15" dirty="0">
                <a:latin typeface="Trebuchet MS"/>
                <a:cs typeface="Trebuchet MS"/>
              </a:rPr>
              <a:t>orm</a:t>
            </a:r>
            <a:r>
              <a:rPr sz="2600" spc="-25" dirty="0">
                <a:latin typeface="Trebuchet MS"/>
                <a:cs typeface="Trebuchet MS"/>
              </a:rPr>
              <a:t>e</a:t>
            </a:r>
            <a:r>
              <a:rPr sz="2600" spc="50" dirty="0">
                <a:latin typeface="Trebuchet MS"/>
                <a:cs typeface="Trebuchet MS"/>
              </a:rPr>
              <a:t>d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792" y="383286"/>
            <a:ext cx="115328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335" dirty="0">
                <a:solidFill>
                  <a:srgbClr val="375F92"/>
                </a:solidFill>
              </a:rPr>
              <a:t>6</a:t>
            </a:r>
            <a:r>
              <a:rPr sz="4600" b="1" spc="-335" dirty="0" smtClean="0">
                <a:solidFill>
                  <a:srgbClr val="375F92"/>
                </a:solidFill>
                <a:latin typeface="Trebuchet MS"/>
                <a:cs typeface="Trebuchet MS"/>
              </a:rPr>
              <a:t>.2.1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Explain</a:t>
            </a:r>
            <a:r>
              <a:rPr sz="4600" b="1" spc="-20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35" dirty="0">
                <a:solidFill>
                  <a:srgbClr val="375F92"/>
                </a:solidFill>
                <a:latin typeface="Trebuchet MS"/>
                <a:cs typeface="Trebuchet MS"/>
              </a:rPr>
              <a:t>purpose</a:t>
            </a:r>
            <a:r>
              <a:rPr sz="4600" b="1" spc="-195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of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40" dirty="0">
                <a:solidFill>
                  <a:srgbClr val="375F92"/>
                </a:solidFill>
                <a:latin typeface="Trebuchet MS"/>
                <a:cs typeface="Trebuchet MS"/>
              </a:rPr>
              <a:t>data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25" dirty="0">
                <a:solidFill>
                  <a:srgbClr val="375F92"/>
                </a:solidFill>
                <a:latin typeface="Trebuchet MS"/>
                <a:cs typeface="Trebuchet MS"/>
              </a:rPr>
              <a:t>protection</a:t>
            </a:r>
            <a:endParaRPr sz="4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4422367"/>
            <a:ext cx="41148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618" y="2641995"/>
            <a:ext cx="262890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20"/>
              </a:lnSpc>
            </a:pPr>
            <a:r>
              <a:rPr sz="2600" spc="-155" dirty="0">
                <a:latin typeface="Trebuchet MS"/>
                <a:cs typeface="Trebuchet MS"/>
              </a:rPr>
              <a:t>e.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80" marR="577850" indent="-132080">
              <a:lnSpc>
                <a:spcPct val="150000"/>
              </a:lnSpc>
              <a:spcBef>
                <a:spcPts val="95"/>
              </a:spcBef>
              <a:buSzPct val="96153"/>
              <a:buChar char="•"/>
              <a:tabLst>
                <a:tab pos="132080" algn="l"/>
                <a:tab pos="5969000" algn="l"/>
              </a:tabLst>
            </a:pPr>
            <a:r>
              <a:rPr spc="20" dirty="0"/>
              <a:t>During </a:t>
            </a:r>
            <a:r>
              <a:rPr spc="-70" dirty="0"/>
              <a:t>the </a:t>
            </a:r>
            <a:r>
              <a:rPr spc="-20" dirty="0"/>
              <a:t>troubleshooting </a:t>
            </a:r>
            <a:r>
              <a:rPr spc="-5" dirty="0"/>
              <a:t>process, </a:t>
            </a:r>
            <a:r>
              <a:rPr spc="-30" dirty="0"/>
              <a:t>gather </a:t>
            </a:r>
            <a:r>
              <a:rPr spc="80" dirty="0"/>
              <a:t>as </a:t>
            </a:r>
            <a:r>
              <a:rPr spc="85" dirty="0"/>
              <a:t> </a:t>
            </a:r>
            <a:r>
              <a:rPr spc="-10" dirty="0"/>
              <a:t>much</a:t>
            </a:r>
            <a:r>
              <a:rPr spc="-105" dirty="0"/>
              <a:t> </a:t>
            </a:r>
            <a:r>
              <a:rPr spc="-75" dirty="0"/>
              <a:t>information</a:t>
            </a:r>
            <a:r>
              <a:rPr spc="-85" dirty="0"/>
              <a:t> from</a:t>
            </a:r>
            <a:r>
              <a:rPr spc="-114" dirty="0"/>
              <a:t> </a:t>
            </a:r>
            <a:r>
              <a:rPr spc="-70" dirty="0"/>
              <a:t>the</a:t>
            </a:r>
            <a:r>
              <a:rPr spc="-100" dirty="0"/>
              <a:t> </a:t>
            </a:r>
            <a:r>
              <a:rPr spc="-20" dirty="0"/>
              <a:t>customer	</a:t>
            </a:r>
            <a:r>
              <a:rPr spc="80" dirty="0"/>
              <a:t>as</a:t>
            </a:r>
            <a:r>
              <a:rPr spc="-175" dirty="0"/>
              <a:t> </a:t>
            </a:r>
            <a:r>
              <a:rPr spc="20" dirty="0" err="1" smtClean="0"/>
              <a:t>possibl</a:t>
            </a:r>
            <a:endParaRPr spc="20" dirty="0" smtClean="0"/>
          </a:p>
          <a:p>
            <a:pPr marL="24765">
              <a:lnSpc>
                <a:spcPct val="100000"/>
              </a:lnSpc>
              <a:spcBef>
                <a:spcPts val="395"/>
              </a:spcBef>
            </a:pPr>
            <a:r>
              <a:rPr b="1" spc="60" dirty="0" smtClean="0">
                <a:solidFill>
                  <a:srgbClr val="1F477B"/>
                </a:solidFill>
                <a:latin typeface="Trebuchet MS"/>
                <a:cs typeface="Trebuchet MS"/>
              </a:rPr>
              <a:t>Co</a:t>
            </a:r>
            <a:r>
              <a:rPr b="1" spc="65" dirty="0" smtClean="0">
                <a:solidFill>
                  <a:srgbClr val="1F477B"/>
                </a:solidFill>
                <a:latin typeface="Trebuchet MS"/>
                <a:cs typeface="Trebuchet MS"/>
              </a:rPr>
              <a:t>n</a:t>
            </a:r>
            <a:r>
              <a:rPr b="1" spc="-45" dirty="0" smtClean="0">
                <a:solidFill>
                  <a:srgbClr val="1F477B"/>
                </a:solidFill>
                <a:latin typeface="Trebuchet MS"/>
                <a:cs typeface="Trebuchet MS"/>
              </a:rPr>
              <a:t>versation</a:t>
            </a:r>
            <a:r>
              <a:rPr b="1" spc="-175" dirty="0" smtClean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b="1" spc="-55" dirty="0" smtClean="0">
                <a:solidFill>
                  <a:srgbClr val="1F477B"/>
                </a:solidFill>
                <a:latin typeface="Trebuchet MS"/>
                <a:cs typeface="Trebuchet MS"/>
              </a:rPr>
              <a:t>Eti</a:t>
            </a:r>
            <a:r>
              <a:rPr b="1" spc="-70" dirty="0" smtClean="0">
                <a:solidFill>
                  <a:srgbClr val="1F477B"/>
                </a:solidFill>
                <a:latin typeface="Trebuchet MS"/>
                <a:cs typeface="Trebuchet MS"/>
              </a:rPr>
              <a:t>q</a:t>
            </a:r>
            <a:r>
              <a:rPr b="1" spc="-90" dirty="0" smtClean="0">
                <a:solidFill>
                  <a:srgbClr val="1F477B"/>
                </a:solidFill>
                <a:latin typeface="Trebuchet MS"/>
                <a:cs typeface="Trebuchet MS"/>
              </a:rPr>
              <a:t>uette</a:t>
            </a:r>
          </a:p>
          <a:p>
            <a:pPr marL="193675" indent="-181610">
              <a:lnSpc>
                <a:spcPct val="100000"/>
              </a:lnSpc>
              <a:buSzPct val="96153"/>
              <a:buChar char="•"/>
              <a:tabLst>
                <a:tab pos="194310" algn="l"/>
              </a:tabLst>
            </a:pPr>
            <a:r>
              <a:rPr spc="120" dirty="0" smtClean="0"/>
              <a:t>Ask</a:t>
            </a:r>
            <a:r>
              <a:rPr spc="-120" dirty="0" smtClean="0"/>
              <a:t> </a:t>
            </a:r>
            <a:r>
              <a:rPr spc="-80" dirty="0"/>
              <a:t>direct</a:t>
            </a:r>
            <a:r>
              <a:rPr spc="-110" dirty="0"/>
              <a:t> </a:t>
            </a:r>
            <a:r>
              <a:rPr spc="10" dirty="0"/>
              <a:t>questions</a:t>
            </a:r>
            <a:r>
              <a:rPr spc="-110" dirty="0"/>
              <a:t> </a:t>
            </a:r>
            <a:r>
              <a:rPr spc="-90" dirty="0"/>
              <a:t>to</a:t>
            </a:r>
            <a:r>
              <a:rPr spc="-110" dirty="0"/>
              <a:t> </a:t>
            </a:r>
            <a:r>
              <a:rPr spc="-30" dirty="0"/>
              <a:t>gather</a:t>
            </a:r>
            <a:r>
              <a:rPr spc="-114" dirty="0"/>
              <a:t> </a:t>
            </a:r>
            <a:r>
              <a:rPr spc="-100" dirty="0"/>
              <a:t>information.</a:t>
            </a:r>
          </a:p>
          <a:p>
            <a:pPr marL="193675" indent="-181610">
              <a:lnSpc>
                <a:spcPct val="100000"/>
              </a:lnSpc>
              <a:spcBef>
                <a:spcPts val="1405"/>
              </a:spcBef>
              <a:buSzPct val="96153"/>
              <a:buChar char="•"/>
              <a:tabLst>
                <a:tab pos="194310" algn="l"/>
              </a:tabLst>
            </a:pPr>
            <a:r>
              <a:rPr spc="160" dirty="0"/>
              <a:t>Do</a:t>
            </a:r>
            <a:r>
              <a:rPr spc="-110" dirty="0"/>
              <a:t> </a:t>
            </a:r>
            <a:r>
              <a:rPr spc="-55" dirty="0"/>
              <a:t>not</a:t>
            </a:r>
            <a:r>
              <a:rPr spc="-110" dirty="0"/>
              <a:t> </a:t>
            </a:r>
            <a:r>
              <a:rPr spc="70" dirty="0"/>
              <a:t>use</a:t>
            </a:r>
            <a:r>
              <a:rPr spc="-110" dirty="0"/>
              <a:t> </a:t>
            </a:r>
            <a:r>
              <a:rPr spc="-45" dirty="0"/>
              <a:t>industry</a:t>
            </a:r>
            <a:r>
              <a:rPr spc="-120" dirty="0"/>
              <a:t> </a:t>
            </a:r>
            <a:r>
              <a:rPr spc="-35" dirty="0"/>
              <a:t>jargon</a:t>
            </a:r>
            <a:r>
              <a:rPr spc="-110" dirty="0"/>
              <a:t> </a:t>
            </a:r>
            <a:r>
              <a:rPr spc="15" dirty="0"/>
              <a:t>when</a:t>
            </a:r>
            <a:r>
              <a:rPr spc="-110" dirty="0"/>
              <a:t> </a:t>
            </a:r>
            <a:r>
              <a:rPr spc="-55" dirty="0"/>
              <a:t>talking</a:t>
            </a:r>
            <a:r>
              <a:rPr spc="-130" dirty="0"/>
              <a:t> </a:t>
            </a:r>
            <a:r>
              <a:rPr spc="-85" dirty="0"/>
              <a:t>to</a:t>
            </a:r>
            <a:r>
              <a:rPr spc="-110" dirty="0"/>
              <a:t> </a:t>
            </a:r>
            <a:r>
              <a:rPr spc="-40" dirty="0"/>
              <a:t>customers.</a:t>
            </a:r>
          </a:p>
          <a:p>
            <a:pPr marL="193675" indent="-181610">
              <a:lnSpc>
                <a:spcPct val="100000"/>
              </a:lnSpc>
              <a:spcBef>
                <a:spcPts val="1410"/>
              </a:spcBef>
              <a:buSzPct val="96153"/>
              <a:buChar char="•"/>
              <a:tabLst>
                <a:tab pos="194310" algn="l"/>
              </a:tabLst>
            </a:pPr>
            <a:r>
              <a:rPr spc="160" dirty="0"/>
              <a:t>Do</a:t>
            </a:r>
            <a:r>
              <a:rPr spc="-114" dirty="0"/>
              <a:t> </a:t>
            </a:r>
            <a:r>
              <a:rPr spc="-55" dirty="0"/>
              <a:t>not</a:t>
            </a:r>
            <a:r>
              <a:rPr spc="-114" dirty="0"/>
              <a:t> </a:t>
            </a:r>
            <a:r>
              <a:rPr spc="-265" dirty="0"/>
              <a:t>t</a:t>
            </a:r>
            <a:r>
              <a:rPr spc="-50" dirty="0"/>
              <a:t>alk</a:t>
            </a:r>
            <a:r>
              <a:rPr spc="-114" dirty="0"/>
              <a:t> </a:t>
            </a:r>
            <a:r>
              <a:rPr spc="30" dirty="0"/>
              <a:t>down</a:t>
            </a:r>
            <a:r>
              <a:rPr spc="-114" dirty="0"/>
              <a:t> </a:t>
            </a:r>
            <a:r>
              <a:rPr spc="-265" dirty="0"/>
              <a:t>t</a:t>
            </a:r>
            <a:r>
              <a:rPr spc="90" dirty="0"/>
              <a:t>o</a:t>
            </a:r>
            <a:r>
              <a:rPr spc="-114" dirty="0"/>
              <a:t> </a:t>
            </a:r>
            <a:r>
              <a:rPr spc="-70" dirty="0"/>
              <a:t>the</a:t>
            </a:r>
            <a:r>
              <a:rPr spc="-125" dirty="0"/>
              <a:t> </a:t>
            </a:r>
            <a:r>
              <a:rPr spc="-60" dirty="0"/>
              <a:t>customer.</a:t>
            </a:r>
          </a:p>
          <a:p>
            <a:pPr marL="193675" indent="-181610">
              <a:lnSpc>
                <a:spcPct val="100000"/>
              </a:lnSpc>
              <a:spcBef>
                <a:spcPts val="1390"/>
              </a:spcBef>
              <a:buSzPct val="96153"/>
              <a:buChar char="•"/>
              <a:tabLst>
                <a:tab pos="194310" algn="l"/>
              </a:tabLst>
            </a:pPr>
            <a:r>
              <a:rPr spc="160" dirty="0"/>
              <a:t>Do</a:t>
            </a:r>
            <a:r>
              <a:rPr spc="-114" dirty="0"/>
              <a:t> </a:t>
            </a:r>
            <a:r>
              <a:rPr spc="-55" dirty="0"/>
              <a:t>not</a:t>
            </a:r>
            <a:r>
              <a:rPr spc="-114" dirty="0"/>
              <a:t> </a:t>
            </a:r>
            <a:r>
              <a:rPr spc="5" dirty="0"/>
              <a:t>ins</a:t>
            </a:r>
            <a:r>
              <a:rPr spc="15" dirty="0"/>
              <a:t>u</a:t>
            </a:r>
            <a:r>
              <a:rPr spc="-225" dirty="0"/>
              <a:t>lt</a:t>
            </a:r>
            <a:r>
              <a:rPr spc="-125" dirty="0"/>
              <a:t> </a:t>
            </a:r>
            <a:r>
              <a:rPr spc="-70" dirty="0"/>
              <a:t>the</a:t>
            </a:r>
            <a:r>
              <a:rPr spc="-114" dirty="0"/>
              <a:t> </a:t>
            </a:r>
            <a:r>
              <a:rPr spc="-10" dirty="0"/>
              <a:t>custo</a:t>
            </a:r>
            <a:r>
              <a:rPr spc="-30" dirty="0"/>
              <a:t>m</a:t>
            </a:r>
            <a:r>
              <a:rPr spc="-155" dirty="0"/>
              <a:t>er.</a:t>
            </a:r>
          </a:p>
          <a:p>
            <a:pPr marL="193675" indent="-181610">
              <a:lnSpc>
                <a:spcPct val="100000"/>
              </a:lnSpc>
              <a:spcBef>
                <a:spcPts val="1405"/>
              </a:spcBef>
              <a:buSzPct val="96153"/>
              <a:buChar char="•"/>
              <a:tabLst>
                <a:tab pos="194310" algn="l"/>
              </a:tabLst>
            </a:pPr>
            <a:r>
              <a:rPr spc="160" dirty="0"/>
              <a:t>Do</a:t>
            </a:r>
            <a:r>
              <a:rPr spc="-120" dirty="0"/>
              <a:t> </a:t>
            </a:r>
            <a:r>
              <a:rPr spc="-55" dirty="0"/>
              <a:t>not</a:t>
            </a:r>
            <a:r>
              <a:rPr spc="-114" dirty="0"/>
              <a:t> </a:t>
            </a:r>
            <a:r>
              <a:rPr spc="35" dirty="0"/>
              <a:t>accuse</a:t>
            </a:r>
            <a:r>
              <a:rPr spc="-105" dirty="0"/>
              <a:t> </a:t>
            </a:r>
            <a:r>
              <a:rPr spc="-70" dirty="0"/>
              <a:t>the</a:t>
            </a:r>
            <a:r>
              <a:rPr spc="-120" dirty="0"/>
              <a:t> </a:t>
            </a:r>
            <a:r>
              <a:rPr spc="-20" dirty="0"/>
              <a:t>customer</a:t>
            </a:r>
            <a:r>
              <a:rPr spc="-120" dirty="0"/>
              <a:t> </a:t>
            </a:r>
            <a:r>
              <a:rPr spc="-65" dirty="0"/>
              <a:t>of</a:t>
            </a:r>
            <a:r>
              <a:rPr spc="-114" dirty="0"/>
              <a:t> </a:t>
            </a:r>
            <a:r>
              <a:rPr spc="30" dirty="0"/>
              <a:t>causing</a:t>
            </a:r>
            <a:r>
              <a:rPr spc="-120" dirty="0"/>
              <a:t> </a:t>
            </a:r>
            <a:r>
              <a:rPr spc="-70" dirty="0"/>
              <a:t>the</a:t>
            </a:r>
            <a:r>
              <a:rPr spc="-114" dirty="0"/>
              <a:t> </a:t>
            </a:r>
            <a:r>
              <a:rPr spc="-65" dirty="0"/>
              <a:t>problem.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4434" y="701802"/>
            <a:ext cx="68827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165" dirty="0">
                <a:solidFill>
                  <a:srgbClr val="375F92"/>
                </a:solidFill>
              </a:rPr>
              <a:t>6</a:t>
            </a:r>
            <a:r>
              <a:rPr sz="4600" b="1" spc="-165" dirty="0" smtClean="0">
                <a:solidFill>
                  <a:srgbClr val="375F92"/>
                </a:solidFill>
                <a:latin typeface="Trebuchet MS"/>
                <a:cs typeface="Trebuchet MS"/>
              </a:rPr>
              <a:t>.2.2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20" dirty="0">
                <a:solidFill>
                  <a:srgbClr val="375F92"/>
                </a:solidFill>
                <a:latin typeface="Trebuchet MS"/>
                <a:cs typeface="Trebuchet MS"/>
              </a:rPr>
              <a:t>Identify</a:t>
            </a:r>
            <a:r>
              <a:rPr sz="4600" b="1" spc="-19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problem</a:t>
            </a:r>
            <a:endParaRPr sz="46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8057" y="1600200"/>
            <a:ext cx="4046220" cy="22463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057400"/>
            <a:ext cx="6176645" cy="258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2600" b="1" spc="20" dirty="0">
                <a:solidFill>
                  <a:srgbClr val="1F477B"/>
                </a:solidFill>
                <a:latin typeface="Trebuchet MS"/>
                <a:cs typeface="Trebuchet MS"/>
              </a:rPr>
              <a:t>Ope</a:t>
            </a:r>
            <a:r>
              <a:rPr sz="2600" b="1" spc="25" dirty="0">
                <a:solidFill>
                  <a:srgbClr val="1F477B"/>
                </a:solidFill>
                <a:latin typeface="Trebuchet MS"/>
                <a:cs typeface="Trebuchet MS"/>
              </a:rPr>
              <a:t>n</a:t>
            </a:r>
            <a:r>
              <a:rPr sz="2600" b="1" spc="-180" dirty="0">
                <a:solidFill>
                  <a:srgbClr val="1F477B"/>
                </a:solidFill>
                <a:latin typeface="Trebuchet MS"/>
                <a:cs typeface="Trebuchet MS"/>
              </a:rPr>
              <a:t>-</a:t>
            </a:r>
            <a:r>
              <a:rPr sz="2600" b="1" spc="5" dirty="0">
                <a:solidFill>
                  <a:srgbClr val="1F477B"/>
                </a:solidFill>
                <a:latin typeface="Trebuchet MS"/>
                <a:cs typeface="Trebuchet MS"/>
              </a:rPr>
              <a:t>E</a:t>
            </a:r>
            <a:r>
              <a:rPr sz="2600" b="1" spc="-15" dirty="0">
                <a:solidFill>
                  <a:srgbClr val="1F477B"/>
                </a:solidFill>
                <a:latin typeface="Trebuchet MS"/>
                <a:cs typeface="Trebuchet MS"/>
              </a:rPr>
              <a:t>n</a:t>
            </a:r>
            <a:r>
              <a:rPr sz="2600" b="1" spc="-10" dirty="0">
                <a:solidFill>
                  <a:srgbClr val="1F477B"/>
                </a:solidFill>
                <a:latin typeface="Trebuchet MS"/>
                <a:cs typeface="Trebuchet MS"/>
              </a:rPr>
              <a:t>ded</a:t>
            </a:r>
            <a:r>
              <a:rPr sz="2600" b="1" spc="-17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5" dirty="0">
                <a:solidFill>
                  <a:srgbClr val="1F477B"/>
                </a:solidFill>
                <a:latin typeface="Trebuchet MS"/>
                <a:cs typeface="Trebuchet MS"/>
              </a:rPr>
              <a:t>Questions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 dirty="0">
              <a:latin typeface="Trebuchet MS"/>
              <a:cs typeface="Trebuchet MS"/>
            </a:endParaRPr>
          </a:p>
          <a:p>
            <a:pPr marL="311150" marR="5080" indent="-299085">
              <a:lnSpc>
                <a:spcPct val="100000"/>
              </a:lnSpc>
              <a:buFont typeface="Trebuchet MS"/>
              <a:buChar char="•"/>
              <a:tabLst>
                <a:tab pos="349250" algn="l"/>
                <a:tab pos="349885" algn="l"/>
                <a:tab pos="2464435" algn="l"/>
                <a:tab pos="4145915" algn="l"/>
                <a:tab pos="4889500" algn="l"/>
                <a:tab pos="5876290" algn="l"/>
              </a:tabLst>
            </a:pPr>
            <a:r>
              <a:rPr dirty="0"/>
              <a:t>	</a:t>
            </a:r>
            <a:r>
              <a:rPr sz="2600" spc="85" dirty="0">
                <a:latin typeface="Trebuchet MS"/>
                <a:cs typeface="Trebuchet MS"/>
              </a:rPr>
              <a:t>Open</a:t>
            </a:r>
            <a:r>
              <a:rPr sz="2600" spc="-180" dirty="0">
                <a:latin typeface="Trebuchet MS"/>
                <a:cs typeface="Trebuchet MS"/>
              </a:rPr>
              <a:t>-</a:t>
            </a:r>
            <a:r>
              <a:rPr sz="2600" spc="30" dirty="0">
                <a:latin typeface="Trebuchet MS"/>
                <a:cs typeface="Trebuchet MS"/>
              </a:rPr>
              <a:t>e</a:t>
            </a:r>
            <a:r>
              <a:rPr sz="2600" spc="35" dirty="0">
                <a:latin typeface="Trebuchet MS"/>
                <a:cs typeface="Trebuchet MS"/>
              </a:rPr>
              <a:t>nded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10" dirty="0">
                <a:latin typeface="Trebuchet MS"/>
                <a:cs typeface="Trebuchet MS"/>
              </a:rPr>
              <a:t>questions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35" dirty="0">
                <a:latin typeface="Trebuchet MS"/>
                <a:cs typeface="Trebuchet MS"/>
              </a:rPr>
              <a:t>are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65" dirty="0">
                <a:latin typeface="Trebuchet MS"/>
                <a:cs typeface="Trebuchet MS"/>
              </a:rPr>
              <a:t>used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75" dirty="0">
                <a:latin typeface="Trebuchet MS"/>
                <a:cs typeface="Trebuchet MS"/>
              </a:rPr>
              <a:t>to  </a:t>
            </a:r>
            <a:r>
              <a:rPr sz="2600" spc="-45" dirty="0">
                <a:latin typeface="Trebuchet MS"/>
                <a:cs typeface="Trebuchet MS"/>
              </a:rPr>
              <a:t>obtain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general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information.</a:t>
            </a:r>
            <a:endParaRPr sz="2600" dirty="0">
              <a:latin typeface="Trebuchet MS"/>
              <a:cs typeface="Trebuchet MS"/>
            </a:endParaRPr>
          </a:p>
          <a:p>
            <a:pPr marL="311150" marR="5080" indent="-299085">
              <a:lnSpc>
                <a:spcPct val="100000"/>
              </a:lnSpc>
              <a:spcBef>
                <a:spcPts val="1405"/>
              </a:spcBef>
              <a:buFont typeface="Trebuchet MS"/>
              <a:buChar char="•"/>
              <a:tabLst>
                <a:tab pos="349250" algn="l"/>
                <a:tab pos="349885" algn="l"/>
                <a:tab pos="1301750" algn="l"/>
                <a:tab pos="2959100" algn="l"/>
                <a:tab pos="3397885" algn="l"/>
                <a:tab pos="4592320" algn="l"/>
                <a:tab pos="5213350" algn="l"/>
              </a:tabLst>
            </a:pPr>
            <a:r>
              <a:rPr dirty="0"/>
              <a:t>	</a:t>
            </a:r>
            <a:r>
              <a:rPr sz="2600" spc="-25" dirty="0">
                <a:latin typeface="Trebuchet MS"/>
                <a:cs typeface="Trebuchet MS"/>
              </a:rPr>
              <a:t>Allow	</a:t>
            </a:r>
            <a:r>
              <a:rPr sz="2600" dirty="0">
                <a:latin typeface="Trebuchet MS"/>
                <a:cs typeface="Trebuchet MS"/>
              </a:rPr>
              <a:t>customers	</a:t>
            </a:r>
            <a:r>
              <a:rPr sz="2600" spc="-90" dirty="0">
                <a:latin typeface="Trebuchet MS"/>
                <a:cs typeface="Trebuchet MS"/>
              </a:rPr>
              <a:t>to	</a:t>
            </a:r>
            <a:r>
              <a:rPr sz="2600" spc="15" dirty="0">
                <a:latin typeface="Trebuchet MS"/>
                <a:cs typeface="Trebuchet MS"/>
              </a:rPr>
              <a:t>ex</a:t>
            </a:r>
            <a:r>
              <a:rPr sz="2600" spc="5" dirty="0">
                <a:latin typeface="Trebuchet MS"/>
                <a:cs typeface="Trebuchet MS"/>
              </a:rPr>
              <a:t>p</a:t>
            </a:r>
            <a:r>
              <a:rPr sz="2600" spc="-80" dirty="0">
                <a:latin typeface="Trebuchet MS"/>
                <a:cs typeface="Trebuchet MS"/>
              </a:rPr>
              <a:t>lain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50" dirty="0">
                <a:latin typeface="Trebuchet MS"/>
                <a:cs typeface="Trebuchet MS"/>
              </a:rPr>
              <a:t>details  </a:t>
            </a:r>
            <a:r>
              <a:rPr sz="2600" spc="-85" dirty="0">
                <a:latin typeface="Trebuchet MS"/>
                <a:cs typeface="Trebuchet MS"/>
              </a:rPr>
              <a:t>o</a:t>
            </a:r>
            <a:r>
              <a:rPr sz="2600" spc="-55" dirty="0">
                <a:latin typeface="Trebuchet MS"/>
                <a:cs typeface="Trebuchet MS"/>
              </a:rPr>
              <a:t>f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problem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in</a:t>
            </a:r>
            <a:r>
              <a:rPr sz="2600" spc="-105" dirty="0">
                <a:latin typeface="Trebuchet MS"/>
                <a:cs typeface="Trebuchet MS"/>
              </a:rPr>
              <a:t> their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own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word</a:t>
            </a:r>
            <a:r>
              <a:rPr sz="2600" spc="20" dirty="0">
                <a:latin typeface="Trebuchet MS"/>
                <a:cs typeface="Trebuchet MS"/>
              </a:rPr>
              <a:t>s</a:t>
            </a:r>
            <a:r>
              <a:rPr sz="2600" spc="-360" dirty="0">
                <a:latin typeface="Trebuchet MS"/>
                <a:cs typeface="Trebuchet MS"/>
              </a:rPr>
              <a:t>.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892" y="719709"/>
            <a:ext cx="68827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165" dirty="0">
                <a:solidFill>
                  <a:srgbClr val="375F92"/>
                </a:solidFill>
              </a:rPr>
              <a:t>6</a:t>
            </a:r>
            <a:r>
              <a:rPr sz="4600" b="1" spc="-165" dirty="0" smtClean="0">
                <a:solidFill>
                  <a:srgbClr val="375F92"/>
                </a:solidFill>
                <a:latin typeface="Trebuchet MS"/>
                <a:cs typeface="Trebuchet MS"/>
              </a:rPr>
              <a:t>.2.2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20" dirty="0">
                <a:solidFill>
                  <a:srgbClr val="375F92"/>
                </a:solidFill>
                <a:latin typeface="Trebuchet MS"/>
                <a:cs typeface="Trebuchet MS"/>
              </a:rPr>
              <a:t>Identify</a:t>
            </a:r>
            <a:r>
              <a:rPr sz="4600" b="1" spc="-19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problem</a:t>
            </a:r>
            <a:endParaRPr sz="4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847" y="2590800"/>
            <a:ext cx="4764024" cy="26715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364" y="729488"/>
            <a:ext cx="36944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spc="-245" dirty="0">
                <a:solidFill>
                  <a:srgbClr val="375F92"/>
                </a:solidFill>
              </a:rPr>
              <a:t>6</a:t>
            </a:r>
            <a:r>
              <a:rPr sz="4400" b="1" spc="-150" dirty="0" smtClean="0">
                <a:solidFill>
                  <a:srgbClr val="375F92"/>
                </a:solidFill>
                <a:latin typeface="Trebuchet MS"/>
                <a:cs typeface="Trebuchet MS"/>
              </a:rPr>
              <a:t>.</a:t>
            </a:r>
            <a:r>
              <a:rPr sz="4400" b="1" spc="-62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400" b="1" spc="-110" dirty="0">
                <a:solidFill>
                  <a:srgbClr val="375F92"/>
                </a:solidFill>
                <a:latin typeface="Trebuchet MS"/>
                <a:cs typeface="Trebuchet MS"/>
              </a:rPr>
              <a:t>Intr</a:t>
            </a:r>
            <a:r>
              <a:rPr sz="4400" b="1" spc="-140" dirty="0">
                <a:solidFill>
                  <a:srgbClr val="375F92"/>
                </a:solidFill>
                <a:latin typeface="Trebuchet MS"/>
                <a:cs typeface="Trebuchet MS"/>
              </a:rPr>
              <a:t>o</a:t>
            </a:r>
            <a:r>
              <a:rPr sz="4400" b="1" spc="-80" dirty="0">
                <a:solidFill>
                  <a:srgbClr val="375F92"/>
                </a:solidFill>
                <a:latin typeface="Trebuchet MS"/>
                <a:cs typeface="Trebuchet MS"/>
              </a:rPr>
              <a:t>duction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172" y="1860931"/>
            <a:ext cx="8515985" cy="314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67056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Trebuchet MS"/>
                <a:cs typeface="Trebuchet MS"/>
              </a:rPr>
              <a:t>This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chapter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introduces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i="1" spc="-50" dirty="0">
                <a:latin typeface="Trebuchet MS"/>
                <a:cs typeface="Trebuchet MS"/>
              </a:rPr>
              <a:t>preventive</a:t>
            </a:r>
            <a:r>
              <a:rPr sz="2600" i="1" spc="-130" dirty="0">
                <a:latin typeface="Trebuchet MS"/>
                <a:cs typeface="Trebuchet MS"/>
              </a:rPr>
              <a:t> </a:t>
            </a:r>
            <a:r>
              <a:rPr sz="2600" i="1" spc="-5" dirty="0">
                <a:latin typeface="Trebuchet MS"/>
                <a:cs typeface="Trebuchet MS"/>
              </a:rPr>
              <a:t>maintenance</a:t>
            </a:r>
            <a:r>
              <a:rPr sz="2600" i="1" spc="-13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i="1" spc="-40" dirty="0">
                <a:latin typeface="Trebuchet MS"/>
                <a:cs typeface="Trebuchet MS"/>
              </a:rPr>
              <a:t>troubleshooting</a:t>
            </a:r>
            <a:r>
              <a:rPr sz="2600" i="1" spc="-130" dirty="0">
                <a:latin typeface="Trebuchet MS"/>
                <a:cs typeface="Trebuchet MS"/>
              </a:rPr>
              <a:t> </a:t>
            </a:r>
            <a:r>
              <a:rPr sz="2600" i="1" spc="5" dirty="0">
                <a:latin typeface="Trebuchet MS"/>
                <a:cs typeface="Trebuchet MS"/>
              </a:rPr>
              <a:t>process</a:t>
            </a:r>
            <a:r>
              <a:rPr sz="2600" spc="5" dirty="0">
                <a:latin typeface="Trebuchet MS"/>
                <a:cs typeface="Trebuchet MS"/>
              </a:rPr>
              <a:t>.</a:t>
            </a:r>
            <a:endParaRPr sz="2600" dirty="0">
              <a:latin typeface="Trebuchet MS"/>
              <a:cs typeface="Trebuchet MS"/>
            </a:endParaRPr>
          </a:p>
          <a:p>
            <a:pPr marL="155575" marR="727710" indent="-143510" algn="just">
              <a:lnSpc>
                <a:spcPct val="100000"/>
              </a:lnSpc>
              <a:spcBef>
                <a:spcPts val="2725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/>
              <a:t>	</a:t>
            </a:r>
            <a:r>
              <a:rPr sz="2600" b="1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Preventive</a:t>
            </a:r>
            <a:r>
              <a:rPr sz="2600" b="1" u="sng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600" b="1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maintenance</a:t>
            </a:r>
            <a:r>
              <a:rPr sz="2600" b="1" spc="-15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is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i="1" spc="-45" dirty="0">
                <a:latin typeface="Trebuchet MS"/>
                <a:cs typeface="Trebuchet MS"/>
              </a:rPr>
              <a:t>regular</a:t>
            </a:r>
            <a:r>
              <a:rPr sz="2600" i="1" spc="-105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i="1" spc="-35" dirty="0">
                <a:latin typeface="Trebuchet MS"/>
                <a:cs typeface="Trebuchet MS"/>
              </a:rPr>
              <a:t>systematic </a:t>
            </a:r>
            <a:r>
              <a:rPr sz="2600" i="1" spc="-77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inspection, </a:t>
            </a:r>
            <a:r>
              <a:rPr sz="2600" spc="-50" dirty="0">
                <a:latin typeface="Trebuchet MS"/>
                <a:cs typeface="Trebuchet MS"/>
              </a:rPr>
              <a:t>cleaning, </a:t>
            </a:r>
            <a:r>
              <a:rPr sz="2600" spc="20" dirty="0">
                <a:latin typeface="Trebuchet MS"/>
                <a:cs typeface="Trebuchet MS"/>
              </a:rPr>
              <a:t>and </a:t>
            </a:r>
            <a:r>
              <a:rPr sz="2600" spc="-45" dirty="0">
                <a:latin typeface="Trebuchet MS"/>
                <a:cs typeface="Trebuchet MS"/>
              </a:rPr>
              <a:t>replacement </a:t>
            </a:r>
            <a:r>
              <a:rPr sz="2600" spc="-65" dirty="0">
                <a:latin typeface="Trebuchet MS"/>
                <a:cs typeface="Trebuchet MS"/>
              </a:rPr>
              <a:t>of </a:t>
            </a:r>
            <a:r>
              <a:rPr sz="2600" spc="-20" dirty="0">
                <a:latin typeface="Trebuchet MS"/>
                <a:cs typeface="Trebuchet MS"/>
              </a:rPr>
              <a:t>worn </a:t>
            </a:r>
            <a:r>
              <a:rPr sz="2600" spc="-95" dirty="0">
                <a:latin typeface="Trebuchet MS"/>
                <a:cs typeface="Trebuchet MS"/>
              </a:rPr>
              <a:t>parts,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i="1" spc="-70" dirty="0">
                <a:latin typeface="Trebuchet MS"/>
                <a:cs typeface="Trebuchet MS"/>
              </a:rPr>
              <a:t>materia</a:t>
            </a:r>
            <a:r>
              <a:rPr sz="2600" i="1" spc="-40" dirty="0">
                <a:latin typeface="Trebuchet MS"/>
                <a:cs typeface="Trebuchet MS"/>
              </a:rPr>
              <a:t>l</a:t>
            </a:r>
            <a:r>
              <a:rPr sz="2600" i="1" spc="-45" dirty="0">
                <a:latin typeface="Trebuchet MS"/>
                <a:cs typeface="Trebuchet MS"/>
              </a:rPr>
              <a:t>s</a:t>
            </a:r>
            <a:r>
              <a:rPr sz="2600" spc="-360" dirty="0">
                <a:latin typeface="Trebuchet MS"/>
                <a:cs typeface="Trebuchet MS"/>
              </a:rPr>
              <a:t>,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i="1" spc="20" dirty="0">
                <a:latin typeface="Trebuchet MS"/>
                <a:cs typeface="Trebuchet MS"/>
              </a:rPr>
              <a:t>system</a:t>
            </a:r>
            <a:r>
              <a:rPr sz="2600" i="1" spc="10" dirty="0">
                <a:latin typeface="Trebuchet MS"/>
                <a:cs typeface="Trebuchet MS"/>
              </a:rPr>
              <a:t>s</a:t>
            </a:r>
            <a:r>
              <a:rPr sz="2600" spc="-360" dirty="0">
                <a:latin typeface="Trebuchet MS"/>
                <a:cs typeface="Trebuchet MS"/>
              </a:rPr>
              <a:t>.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93675" indent="-181610">
              <a:lnSpc>
                <a:spcPct val="100000"/>
              </a:lnSpc>
              <a:buChar char="•"/>
              <a:tabLst>
                <a:tab pos="194310" algn="l"/>
              </a:tabLst>
            </a:pPr>
            <a:r>
              <a:rPr sz="2600" spc="-185" dirty="0">
                <a:latin typeface="Trebuchet MS"/>
                <a:cs typeface="Trebuchet MS"/>
              </a:rPr>
              <a:t>It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helps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265" dirty="0">
                <a:latin typeface="Trebuchet MS"/>
                <a:cs typeface="Trebuchet MS"/>
              </a:rPr>
              <a:t>t</a:t>
            </a:r>
            <a:r>
              <a:rPr sz="2600" spc="90" dirty="0">
                <a:latin typeface="Trebuchet MS"/>
                <a:cs typeface="Trebuchet MS"/>
              </a:rPr>
              <a:t>o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i="1" spc="-105" dirty="0">
                <a:latin typeface="Trebuchet MS"/>
                <a:cs typeface="Trebuchet MS"/>
              </a:rPr>
              <a:t>p</a:t>
            </a:r>
            <a:r>
              <a:rPr sz="2600" i="1" spc="-75" dirty="0">
                <a:latin typeface="Trebuchet MS"/>
                <a:cs typeface="Trebuchet MS"/>
              </a:rPr>
              <a:t>r</a:t>
            </a:r>
            <a:r>
              <a:rPr sz="2600" i="1" spc="-35" dirty="0">
                <a:latin typeface="Trebuchet MS"/>
                <a:cs typeface="Trebuchet MS"/>
              </a:rPr>
              <a:t>event</a:t>
            </a:r>
            <a:r>
              <a:rPr sz="2600" i="1" spc="-105" dirty="0">
                <a:latin typeface="Trebuchet MS"/>
                <a:cs typeface="Trebuchet MS"/>
              </a:rPr>
              <a:t> </a:t>
            </a:r>
            <a:r>
              <a:rPr sz="2600" i="1" spc="-170" dirty="0">
                <a:latin typeface="Trebuchet MS"/>
                <a:cs typeface="Trebuchet MS"/>
              </a:rPr>
              <a:t>fai</a:t>
            </a:r>
            <a:r>
              <a:rPr sz="2600" i="1" spc="-130" dirty="0">
                <a:latin typeface="Trebuchet MS"/>
                <a:cs typeface="Trebuchet MS"/>
              </a:rPr>
              <a:t>l</a:t>
            </a:r>
            <a:r>
              <a:rPr sz="2600" i="1" spc="-135" dirty="0">
                <a:latin typeface="Trebuchet MS"/>
                <a:cs typeface="Trebuchet MS"/>
              </a:rPr>
              <a:t>u</a:t>
            </a:r>
            <a:r>
              <a:rPr sz="2600" i="1" spc="-95" dirty="0">
                <a:latin typeface="Trebuchet MS"/>
                <a:cs typeface="Trebuchet MS"/>
              </a:rPr>
              <a:t>r</a:t>
            </a:r>
            <a:r>
              <a:rPr sz="2600" i="1" spc="65" dirty="0">
                <a:latin typeface="Trebuchet MS"/>
                <a:cs typeface="Trebuchet MS"/>
              </a:rPr>
              <a:t>e</a:t>
            </a:r>
            <a:r>
              <a:rPr sz="2600" i="1" spc="-13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part</a:t>
            </a:r>
            <a:r>
              <a:rPr sz="2600" spc="-35" dirty="0">
                <a:latin typeface="Trebuchet MS"/>
                <a:cs typeface="Trebuchet MS"/>
              </a:rPr>
              <a:t>s</a:t>
            </a:r>
            <a:r>
              <a:rPr sz="2600" spc="-360" dirty="0">
                <a:latin typeface="Trebuchet MS"/>
                <a:cs typeface="Trebuchet MS"/>
              </a:rPr>
              <a:t>,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materials,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systems.</a:t>
            </a:r>
            <a:endParaRPr sz="2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7695" y="2078735"/>
            <a:ext cx="2869692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681" y="1828800"/>
            <a:ext cx="6179185" cy="351155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500"/>
              </a:spcBef>
            </a:pPr>
            <a:r>
              <a:rPr sz="2600" b="1" spc="-45" dirty="0">
                <a:latin typeface="Trebuchet MS"/>
                <a:cs typeface="Trebuchet MS"/>
              </a:rPr>
              <a:t>Examples:</a:t>
            </a:r>
            <a:endParaRPr sz="2600" dirty="0">
              <a:latin typeface="Trebuchet MS"/>
              <a:cs typeface="Trebuchet MS"/>
            </a:endParaRPr>
          </a:p>
          <a:p>
            <a:pPr marL="311150" marR="7620" indent="-299085">
              <a:lnSpc>
                <a:spcPct val="100000"/>
              </a:lnSpc>
              <a:spcBef>
                <a:spcPts val="1405"/>
              </a:spcBef>
              <a:buFont typeface="Segoe UI Symbol"/>
              <a:buChar char="⮚"/>
              <a:tabLst>
                <a:tab pos="349885" algn="l"/>
                <a:tab pos="1339850" algn="l"/>
                <a:tab pos="2789555" algn="l"/>
                <a:tab pos="3502660" algn="l"/>
                <a:tab pos="4279900" algn="l"/>
              </a:tabLst>
            </a:pPr>
            <a:r>
              <a:rPr sz="2600" spc="-40" dirty="0">
                <a:latin typeface="Trebuchet MS"/>
                <a:cs typeface="Trebuchet MS"/>
              </a:rPr>
              <a:t>What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problem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35" dirty="0">
                <a:latin typeface="Trebuchet MS"/>
                <a:cs typeface="Trebuchet MS"/>
              </a:rPr>
              <a:t>are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30" dirty="0">
                <a:latin typeface="Trebuchet MS"/>
                <a:cs typeface="Trebuchet MS"/>
              </a:rPr>
              <a:t>you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15" dirty="0">
                <a:latin typeface="Trebuchet MS"/>
                <a:cs typeface="Trebuchet MS"/>
              </a:rPr>
              <a:t>ex</a:t>
            </a:r>
            <a:r>
              <a:rPr sz="2600" spc="5" dirty="0">
                <a:latin typeface="Trebuchet MS"/>
                <a:cs typeface="Trebuchet MS"/>
              </a:rPr>
              <a:t>p</a:t>
            </a:r>
            <a:r>
              <a:rPr sz="2600" spc="-40" dirty="0">
                <a:latin typeface="Trebuchet MS"/>
                <a:cs typeface="Trebuchet MS"/>
              </a:rPr>
              <a:t>erie</a:t>
            </a:r>
            <a:r>
              <a:rPr sz="2600" spc="-45" dirty="0">
                <a:latin typeface="Trebuchet MS"/>
                <a:cs typeface="Trebuchet MS"/>
              </a:rPr>
              <a:t>nci</a:t>
            </a:r>
            <a:r>
              <a:rPr sz="2600" spc="-75" dirty="0">
                <a:latin typeface="Trebuchet MS"/>
                <a:cs typeface="Trebuchet MS"/>
              </a:rPr>
              <a:t>n</a:t>
            </a:r>
            <a:r>
              <a:rPr sz="2600" spc="135" dirty="0">
                <a:latin typeface="Trebuchet MS"/>
                <a:cs typeface="Trebuchet MS"/>
              </a:rPr>
              <a:t>g  </a:t>
            </a:r>
            <a:r>
              <a:rPr sz="2600" spc="-110" dirty="0">
                <a:latin typeface="Trebuchet MS"/>
                <a:cs typeface="Trebuchet MS"/>
              </a:rPr>
              <a:t>with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y</a:t>
            </a:r>
            <a:r>
              <a:rPr sz="2600" spc="35" dirty="0">
                <a:latin typeface="Trebuchet MS"/>
                <a:cs typeface="Trebuchet MS"/>
              </a:rPr>
              <a:t>o</a:t>
            </a:r>
            <a:r>
              <a:rPr sz="2600" spc="-70" dirty="0">
                <a:latin typeface="Trebuchet MS"/>
                <a:cs typeface="Trebuchet MS"/>
              </a:rPr>
              <a:t>ur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c</a:t>
            </a:r>
            <a:r>
              <a:rPr sz="2600" spc="40" dirty="0">
                <a:latin typeface="Trebuchet MS"/>
                <a:cs typeface="Trebuchet MS"/>
              </a:rPr>
              <a:t>o</a:t>
            </a:r>
            <a:r>
              <a:rPr sz="2600" spc="-10" dirty="0">
                <a:latin typeface="Trebuchet MS"/>
                <a:cs typeface="Trebuchet MS"/>
              </a:rPr>
              <a:t>m</a:t>
            </a:r>
            <a:r>
              <a:rPr sz="2600" spc="-15" dirty="0">
                <a:latin typeface="Trebuchet MS"/>
                <a:cs typeface="Trebuchet MS"/>
              </a:rPr>
              <a:t>p</a:t>
            </a:r>
            <a:r>
              <a:rPr sz="2600" spc="-25" dirty="0">
                <a:latin typeface="Trebuchet MS"/>
                <a:cs typeface="Trebuchet MS"/>
              </a:rPr>
              <a:t>uter?</a:t>
            </a:r>
            <a:endParaRPr sz="2600" dirty="0">
              <a:latin typeface="Trebuchet MS"/>
              <a:cs typeface="Trebuchet MS"/>
            </a:endParaRPr>
          </a:p>
          <a:p>
            <a:pPr marL="311150" marR="6985" indent="-299085">
              <a:lnSpc>
                <a:spcPct val="100000"/>
              </a:lnSpc>
              <a:spcBef>
                <a:spcPts val="1395"/>
              </a:spcBef>
              <a:buFont typeface="Segoe UI Symbol"/>
              <a:buChar char="⮚"/>
              <a:tabLst>
                <a:tab pos="349885" algn="l"/>
                <a:tab pos="1285240" algn="l"/>
                <a:tab pos="2759075" algn="l"/>
                <a:tab pos="3460115" algn="l"/>
                <a:tab pos="4394200" algn="l"/>
                <a:tab pos="5792470" algn="l"/>
              </a:tabLst>
            </a:pPr>
            <a:r>
              <a:rPr sz="2600" spc="-40" dirty="0">
                <a:latin typeface="Trebuchet MS"/>
                <a:cs typeface="Trebuchet MS"/>
              </a:rPr>
              <a:t>What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50" dirty="0">
                <a:latin typeface="Trebuchet MS"/>
                <a:cs typeface="Trebuchet MS"/>
              </a:rPr>
              <a:t>So</a:t>
            </a:r>
            <a:r>
              <a:rPr sz="2600" spc="25" dirty="0">
                <a:latin typeface="Trebuchet MS"/>
                <a:cs typeface="Trebuchet MS"/>
              </a:rPr>
              <a:t>f</a:t>
            </a:r>
            <a:r>
              <a:rPr sz="2600" spc="-80" dirty="0">
                <a:latin typeface="Trebuchet MS"/>
                <a:cs typeface="Trebuchet MS"/>
              </a:rPr>
              <a:t>tware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60" dirty="0">
                <a:latin typeface="Trebuchet MS"/>
                <a:cs typeface="Trebuchet MS"/>
              </a:rPr>
              <a:t>has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35" dirty="0">
                <a:latin typeface="Trebuchet MS"/>
                <a:cs typeface="Trebuchet MS"/>
              </a:rPr>
              <a:t>been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5" dirty="0">
                <a:latin typeface="Trebuchet MS"/>
                <a:cs typeface="Trebuchet MS"/>
              </a:rPr>
              <a:t>in</a:t>
            </a:r>
            <a:r>
              <a:rPr sz="2600" spc="10" dirty="0">
                <a:latin typeface="Trebuchet MS"/>
                <a:cs typeface="Trebuchet MS"/>
              </a:rPr>
              <a:t>s</a:t>
            </a:r>
            <a:r>
              <a:rPr sz="2600" spc="-90" dirty="0">
                <a:latin typeface="Trebuchet MS"/>
                <a:cs typeface="Trebuchet MS"/>
              </a:rPr>
              <a:t>talled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35" dirty="0">
                <a:latin typeface="Trebuchet MS"/>
                <a:cs typeface="Trebuchet MS"/>
              </a:rPr>
              <a:t>on  </a:t>
            </a:r>
            <a:r>
              <a:rPr sz="2600" spc="-15" dirty="0">
                <a:latin typeface="Trebuchet MS"/>
                <a:cs typeface="Trebuchet MS"/>
              </a:rPr>
              <a:t>your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computer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recently?</a:t>
            </a:r>
            <a:endParaRPr sz="2600" dirty="0">
              <a:latin typeface="Trebuchet MS"/>
              <a:cs typeface="Trebuchet MS"/>
            </a:endParaRPr>
          </a:p>
          <a:p>
            <a:pPr marL="311150" marR="5080" indent="-299085">
              <a:lnSpc>
                <a:spcPct val="100000"/>
              </a:lnSpc>
              <a:spcBef>
                <a:spcPts val="1405"/>
              </a:spcBef>
              <a:buFont typeface="Segoe UI Symbol"/>
              <a:buChar char="⮚"/>
              <a:tabLst>
                <a:tab pos="349885" algn="l"/>
              </a:tabLst>
            </a:pPr>
            <a:r>
              <a:rPr sz="2600" spc="-40" dirty="0">
                <a:latin typeface="Trebuchet MS"/>
                <a:cs typeface="Trebuchet MS"/>
              </a:rPr>
              <a:t>What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were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you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doing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when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problem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was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identified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245" dirty="0">
                <a:latin typeface="Trebuchet MS"/>
                <a:cs typeface="Trebuchet MS"/>
              </a:rPr>
              <a:t>?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892" y="719709"/>
            <a:ext cx="68827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165" dirty="0">
                <a:solidFill>
                  <a:srgbClr val="375F92"/>
                </a:solidFill>
              </a:rPr>
              <a:t>6</a:t>
            </a:r>
            <a:r>
              <a:rPr sz="4600" b="1" spc="-165" dirty="0" smtClean="0">
                <a:solidFill>
                  <a:srgbClr val="375F92"/>
                </a:solidFill>
                <a:latin typeface="Trebuchet MS"/>
                <a:cs typeface="Trebuchet MS"/>
              </a:rPr>
              <a:t>.2.2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20" dirty="0">
                <a:solidFill>
                  <a:srgbClr val="375F92"/>
                </a:solidFill>
                <a:latin typeface="Trebuchet MS"/>
                <a:cs typeface="Trebuchet MS"/>
              </a:rPr>
              <a:t>Identify</a:t>
            </a:r>
            <a:r>
              <a:rPr sz="4600" b="1" spc="-19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problem</a:t>
            </a:r>
            <a:endParaRPr sz="4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847" y="2590800"/>
            <a:ext cx="4764024" cy="26715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901444"/>
            <a:ext cx="6588759" cy="2980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1F477B"/>
                </a:solidFill>
                <a:latin typeface="Calibri"/>
                <a:cs typeface="Calibri"/>
              </a:rPr>
              <a:t>Closed-Ended Questions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"/>
              <a:cs typeface="Calibri"/>
            </a:endParaRPr>
          </a:p>
          <a:p>
            <a:pPr marL="311150" marR="5715" indent="-299085" algn="just">
              <a:lnSpc>
                <a:spcPct val="100000"/>
              </a:lnSpc>
              <a:buFont typeface="Arial MT"/>
              <a:buChar char="•"/>
              <a:tabLst>
                <a:tab pos="349885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Closed-ended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questions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generally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require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"yes"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"no"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answer.</a:t>
            </a:r>
            <a:endParaRPr sz="2600">
              <a:latin typeface="Calibri"/>
              <a:cs typeface="Calibri"/>
            </a:endParaRPr>
          </a:p>
          <a:p>
            <a:pPr marL="311150" marR="5080" indent="-299085" algn="just">
              <a:lnSpc>
                <a:spcPct val="100200"/>
              </a:lnSpc>
              <a:spcBef>
                <a:spcPts val="1400"/>
              </a:spcBef>
              <a:buFont typeface="Arial MT"/>
              <a:buChar char="•"/>
              <a:tabLst>
                <a:tab pos="349885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These questions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intended </a:t>
            </a:r>
            <a:r>
              <a:rPr sz="2600" dirty="0">
                <a:latin typeface="Calibri"/>
                <a:cs typeface="Calibri"/>
              </a:rPr>
              <a:t>to get </a:t>
            </a:r>
            <a:r>
              <a:rPr sz="2600" spc="-5" dirty="0">
                <a:latin typeface="Calibri"/>
                <a:cs typeface="Calibri"/>
              </a:rPr>
              <a:t>the most </a:t>
            </a:r>
            <a:r>
              <a:rPr sz="2600" dirty="0">
                <a:latin typeface="Calibri"/>
                <a:cs typeface="Calibri"/>
              </a:rPr>
              <a:t> relevant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information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shortest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time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possible.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68827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165" dirty="0">
                <a:solidFill>
                  <a:srgbClr val="375F92"/>
                </a:solidFill>
              </a:rPr>
              <a:t>6</a:t>
            </a:r>
            <a:r>
              <a:rPr sz="4600" b="1" spc="-165" dirty="0" smtClean="0">
                <a:solidFill>
                  <a:srgbClr val="375F92"/>
                </a:solidFill>
                <a:latin typeface="Trebuchet MS"/>
                <a:cs typeface="Trebuchet MS"/>
              </a:rPr>
              <a:t>.2.2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20" dirty="0">
                <a:solidFill>
                  <a:srgbClr val="375F92"/>
                </a:solidFill>
                <a:latin typeface="Trebuchet MS"/>
                <a:cs typeface="Trebuchet MS"/>
              </a:rPr>
              <a:t>Identify</a:t>
            </a:r>
            <a:r>
              <a:rPr sz="4600" b="1" spc="-19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problem</a:t>
            </a:r>
            <a:endParaRPr sz="4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7264" y="1935479"/>
            <a:ext cx="3602735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891385"/>
            <a:ext cx="6588125" cy="311531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500"/>
              </a:spcBef>
            </a:pPr>
            <a:r>
              <a:rPr sz="2600" b="1" spc="-45" dirty="0">
                <a:latin typeface="Trebuchet MS"/>
                <a:cs typeface="Trebuchet MS"/>
              </a:rPr>
              <a:t>Examples:</a:t>
            </a:r>
            <a:endParaRPr sz="2600">
              <a:latin typeface="Trebuchet MS"/>
              <a:cs typeface="Trebuchet MS"/>
            </a:endParaRPr>
          </a:p>
          <a:p>
            <a:pPr marL="311150" marR="6350" indent="-299085">
              <a:lnSpc>
                <a:spcPct val="100000"/>
              </a:lnSpc>
              <a:spcBef>
                <a:spcPts val="1405"/>
              </a:spcBef>
              <a:buFont typeface="Segoe UI Symbol"/>
              <a:buChar char="⮚"/>
              <a:tabLst>
                <a:tab pos="349885" algn="l"/>
                <a:tab pos="1161415" algn="l"/>
                <a:tab pos="2487295" algn="l"/>
                <a:tab pos="3336925" algn="l"/>
                <a:tab pos="4298315" algn="l"/>
                <a:tab pos="5190490" algn="l"/>
              </a:tabLst>
            </a:pPr>
            <a:r>
              <a:rPr sz="2600" spc="155" dirty="0">
                <a:latin typeface="Trebuchet MS"/>
                <a:cs typeface="Trebuchet MS"/>
              </a:rPr>
              <a:t>H</a:t>
            </a:r>
            <a:r>
              <a:rPr sz="2600" spc="80" dirty="0">
                <a:latin typeface="Trebuchet MS"/>
                <a:cs typeface="Trebuchet MS"/>
              </a:rPr>
              <a:t>as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20" dirty="0">
                <a:latin typeface="Trebuchet MS"/>
                <a:cs typeface="Trebuchet MS"/>
              </a:rPr>
              <a:t>anyo</a:t>
            </a:r>
            <a:r>
              <a:rPr sz="2600" spc="35" dirty="0">
                <a:latin typeface="Trebuchet MS"/>
                <a:cs typeface="Trebuchet MS"/>
              </a:rPr>
              <a:t>n</a:t>
            </a:r>
            <a:r>
              <a:rPr sz="2600" spc="45" dirty="0">
                <a:latin typeface="Trebuchet MS"/>
                <a:cs typeface="Trebuchet MS"/>
              </a:rPr>
              <a:t>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15" dirty="0">
                <a:latin typeface="Trebuchet MS"/>
                <a:cs typeface="Trebuchet MS"/>
              </a:rPr>
              <a:t>else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65" dirty="0">
                <a:latin typeface="Trebuchet MS"/>
                <a:cs typeface="Trebuchet MS"/>
              </a:rPr>
              <a:t>used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5" dirty="0">
                <a:latin typeface="Trebuchet MS"/>
                <a:cs typeface="Trebuchet MS"/>
              </a:rPr>
              <a:t>your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10" dirty="0">
                <a:latin typeface="Trebuchet MS"/>
                <a:cs typeface="Trebuchet MS"/>
              </a:rPr>
              <a:t>co</a:t>
            </a:r>
            <a:r>
              <a:rPr sz="2600" dirty="0">
                <a:latin typeface="Trebuchet MS"/>
                <a:cs typeface="Trebuchet MS"/>
              </a:rPr>
              <a:t>m</a:t>
            </a:r>
            <a:r>
              <a:rPr sz="2600" spc="-60" dirty="0">
                <a:latin typeface="Trebuchet MS"/>
                <a:cs typeface="Trebuchet MS"/>
              </a:rPr>
              <a:t>puter  </a:t>
            </a:r>
            <a:r>
              <a:rPr sz="2600" spc="-30" dirty="0">
                <a:latin typeface="Trebuchet MS"/>
                <a:cs typeface="Trebuchet MS"/>
              </a:rPr>
              <a:t>recently?</a:t>
            </a:r>
            <a:endParaRPr sz="260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1395"/>
              </a:spcBef>
              <a:buFont typeface="Segoe UI Symbol"/>
              <a:buChar char="⮚"/>
              <a:tabLst>
                <a:tab pos="349885" algn="l"/>
              </a:tabLst>
            </a:pPr>
            <a:r>
              <a:rPr sz="2600" spc="75" dirty="0">
                <a:latin typeface="Trebuchet MS"/>
                <a:cs typeface="Trebuchet MS"/>
              </a:rPr>
              <a:t>Can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you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reprod</a:t>
            </a:r>
            <a:r>
              <a:rPr sz="2600" dirty="0">
                <a:latin typeface="Trebuchet MS"/>
                <a:cs typeface="Trebuchet MS"/>
              </a:rPr>
              <a:t>u</a:t>
            </a:r>
            <a:r>
              <a:rPr sz="2600" spc="20" dirty="0">
                <a:latin typeface="Trebuchet MS"/>
                <a:cs typeface="Trebuchet MS"/>
              </a:rPr>
              <a:t>ce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problem?</a:t>
            </a:r>
            <a:endParaRPr sz="2600">
              <a:latin typeface="Trebuchet MS"/>
              <a:cs typeface="Trebuchet MS"/>
            </a:endParaRPr>
          </a:p>
          <a:p>
            <a:pPr marL="311150" marR="5080" indent="-299085">
              <a:lnSpc>
                <a:spcPct val="100000"/>
              </a:lnSpc>
              <a:spcBef>
                <a:spcPts val="1405"/>
              </a:spcBef>
              <a:buFont typeface="Segoe UI Symbol"/>
              <a:buChar char="⮚"/>
              <a:tabLst>
                <a:tab pos="349885" algn="l"/>
              </a:tabLst>
            </a:pPr>
            <a:r>
              <a:rPr sz="2600" spc="50" dirty="0">
                <a:latin typeface="Trebuchet MS"/>
                <a:cs typeface="Trebuchet MS"/>
              </a:rPr>
              <a:t>Have</a:t>
            </a:r>
            <a:r>
              <a:rPr sz="2600" spc="210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you</a:t>
            </a:r>
            <a:r>
              <a:rPr sz="2600" spc="235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received</a:t>
            </a:r>
            <a:r>
              <a:rPr sz="2600" spc="22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any</a:t>
            </a:r>
            <a:r>
              <a:rPr sz="2600" spc="21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error</a:t>
            </a:r>
            <a:r>
              <a:rPr sz="2600" spc="235" dirty="0">
                <a:latin typeface="Trebuchet MS"/>
                <a:cs typeface="Trebuchet MS"/>
              </a:rPr>
              <a:t> </a:t>
            </a:r>
            <a:r>
              <a:rPr sz="2600" spc="75" dirty="0">
                <a:latin typeface="Trebuchet MS"/>
                <a:cs typeface="Trebuchet MS"/>
              </a:rPr>
              <a:t>message</a:t>
            </a:r>
            <a:r>
              <a:rPr sz="2600" spc="21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on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your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computer?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491" y="701802"/>
            <a:ext cx="68827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165" dirty="0">
                <a:solidFill>
                  <a:srgbClr val="375F92"/>
                </a:solidFill>
              </a:rPr>
              <a:t>6</a:t>
            </a:r>
            <a:r>
              <a:rPr sz="4600" b="1" spc="-165" dirty="0" smtClean="0">
                <a:solidFill>
                  <a:srgbClr val="375F92"/>
                </a:solidFill>
                <a:latin typeface="Trebuchet MS"/>
                <a:cs typeface="Trebuchet MS"/>
              </a:rPr>
              <a:t>.2.2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20" dirty="0">
                <a:solidFill>
                  <a:srgbClr val="375F92"/>
                </a:solidFill>
                <a:latin typeface="Trebuchet MS"/>
                <a:cs typeface="Trebuchet MS"/>
              </a:rPr>
              <a:t>Identify</a:t>
            </a:r>
            <a:r>
              <a:rPr sz="4600" b="1" spc="-19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problem</a:t>
            </a:r>
            <a:endParaRPr sz="4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7264" y="1935479"/>
            <a:ext cx="3602735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545" y="1958492"/>
            <a:ext cx="6303010" cy="413829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1420"/>
              </a:spcBef>
            </a:pPr>
            <a:r>
              <a:rPr sz="2200" b="1" spc="-10" dirty="0">
                <a:solidFill>
                  <a:srgbClr val="1F477B"/>
                </a:solidFill>
                <a:latin typeface="Trebuchet MS"/>
                <a:cs typeface="Trebuchet MS"/>
              </a:rPr>
              <a:t>Documenting</a:t>
            </a:r>
            <a:r>
              <a:rPr sz="2200" b="1" spc="-8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200" b="1" spc="25" dirty="0">
                <a:solidFill>
                  <a:srgbClr val="1F477B"/>
                </a:solidFill>
                <a:latin typeface="Trebuchet MS"/>
                <a:cs typeface="Trebuchet MS"/>
              </a:rPr>
              <a:t>Responses</a:t>
            </a:r>
            <a:endParaRPr sz="22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50000"/>
              </a:lnSpc>
              <a:buFont typeface="Arial MT"/>
              <a:buChar char="•"/>
              <a:tabLst>
                <a:tab pos="323850" algn="l"/>
              </a:tabLst>
            </a:pPr>
            <a:r>
              <a:rPr sz="2200" i="1" spc="5" dirty="0">
                <a:latin typeface="Trebuchet MS"/>
                <a:cs typeface="Trebuchet MS"/>
              </a:rPr>
              <a:t>Document</a:t>
            </a:r>
            <a:r>
              <a:rPr sz="2200" i="1" spc="1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the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information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obtained</a:t>
            </a:r>
            <a:r>
              <a:rPr sz="2200" spc="-1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from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the 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customer </a:t>
            </a:r>
            <a:r>
              <a:rPr sz="2200" spc="-65" dirty="0">
                <a:latin typeface="Trebuchet MS"/>
                <a:cs typeface="Trebuchet MS"/>
              </a:rPr>
              <a:t>in</a:t>
            </a:r>
            <a:r>
              <a:rPr sz="2200" spc="-60" dirty="0">
                <a:latin typeface="Trebuchet MS"/>
                <a:cs typeface="Trebuchet MS"/>
              </a:rPr>
              <a:t> the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work </a:t>
            </a:r>
            <a:r>
              <a:rPr sz="2200" spc="-25" dirty="0">
                <a:latin typeface="Trebuchet MS"/>
                <a:cs typeface="Trebuchet MS"/>
              </a:rPr>
              <a:t>order </a:t>
            </a:r>
            <a:r>
              <a:rPr sz="2200" spc="15" dirty="0">
                <a:latin typeface="Trebuchet MS"/>
                <a:cs typeface="Trebuchet MS"/>
              </a:rPr>
              <a:t>and </a:t>
            </a:r>
            <a:r>
              <a:rPr sz="2200" spc="-60" dirty="0">
                <a:latin typeface="Trebuchet MS"/>
                <a:cs typeface="Trebuchet MS"/>
              </a:rPr>
              <a:t>in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the</a:t>
            </a:r>
            <a:r>
              <a:rPr sz="2200" spc="-55" dirty="0">
                <a:latin typeface="Trebuchet MS"/>
                <a:cs typeface="Trebuchet MS"/>
              </a:rPr>
              <a:t> repair 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journal.</a:t>
            </a:r>
            <a:endParaRPr sz="2200">
              <a:latin typeface="Trebuchet MS"/>
              <a:cs typeface="Trebuchet MS"/>
            </a:endParaRPr>
          </a:p>
          <a:p>
            <a:pPr marL="323215" indent="-311150">
              <a:lnSpc>
                <a:spcPct val="100000"/>
              </a:lnSpc>
              <a:spcBef>
                <a:spcPts val="2014"/>
              </a:spcBef>
              <a:buChar char="•"/>
              <a:tabLst>
                <a:tab pos="323215" algn="l"/>
                <a:tab pos="323850" algn="l"/>
              </a:tabLst>
            </a:pPr>
            <a:r>
              <a:rPr sz="2200" spc="-90" dirty="0">
                <a:latin typeface="Trebuchet MS"/>
                <a:cs typeface="Trebuchet MS"/>
              </a:rPr>
              <a:t>Further,</a:t>
            </a:r>
            <a:r>
              <a:rPr sz="2200" spc="165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verify</a:t>
            </a:r>
            <a:r>
              <a:rPr sz="2200" spc="17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the</a:t>
            </a:r>
            <a:r>
              <a:rPr sz="2200" spc="160" dirty="0">
                <a:latin typeface="Trebuchet MS"/>
                <a:cs typeface="Trebuchet MS"/>
              </a:rPr>
              <a:t> </a:t>
            </a:r>
            <a:r>
              <a:rPr sz="2200" spc="5" dirty="0">
                <a:latin typeface="Trebuchet MS"/>
                <a:cs typeface="Trebuchet MS"/>
              </a:rPr>
              <a:t>customer's</a:t>
            </a:r>
            <a:r>
              <a:rPr sz="2200" spc="170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description</a:t>
            </a:r>
            <a:r>
              <a:rPr sz="2200" spc="18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of</a:t>
            </a:r>
            <a:r>
              <a:rPr sz="2200" spc="17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the</a:t>
            </a:r>
            <a:endParaRPr sz="22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1320"/>
              </a:spcBef>
              <a:tabLst>
                <a:tab pos="4777105" algn="l"/>
              </a:tabLst>
            </a:pPr>
            <a:r>
              <a:rPr sz="2200" spc="-25" dirty="0">
                <a:latin typeface="Trebuchet MS"/>
                <a:cs typeface="Trebuchet MS"/>
              </a:rPr>
              <a:t>problem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Trebuchet MS"/>
                <a:cs typeface="Trebuchet MS"/>
              </a:rPr>
              <a:t>by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-15" dirty="0">
                <a:latin typeface="Trebuchet MS"/>
                <a:cs typeface="Trebuchet MS"/>
              </a:rPr>
              <a:t>gathering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data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from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the	</a:t>
            </a:r>
            <a:r>
              <a:rPr sz="2200" spc="-65" dirty="0">
                <a:latin typeface="Trebuchet MS"/>
                <a:cs typeface="Trebuchet MS"/>
              </a:rPr>
              <a:t>computer.</a:t>
            </a:r>
            <a:endParaRPr sz="2200">
              <a:latin typeface="Trebuchet MS"/>
              <a:cs typeface="Trebuchet MS"/>
            </a:endParaRPr>
          </a:p>
          <a:p>
            <a:pPr marL="311150" marR="5715" indent="-299085" algn="just">
              <a:lnSpc>
                <a:spcPts val="3960"/>
              </a:lnSpc>
              <a:spcBef>
                <a:spcPts val="155"/>
              </a:spcBef>
              <a:buChar char="•"/>
              <a:tabLst>
                <a:tab pos="323850" algn="l"/>
              </a:tabLst>
            </a:pPr>
            <a:r>
              <a:rPr sz="2200" spc="-10" dirty="0">
                <a:latin typeface="Trebuchet MS"/>
                <a:cs typeface="Trebuchet MS"/>
              </a:rPr>
              <a:t>Following </a:t>
            </a:r>
            <a:r>
              <a:rPr sz="2200" spc="5" dirty="0">
                <a:latin typeface="Trebuchet MS"/>
                <a:cs typeface="Trebuchet MS"/>
              </a:rPr>
              <a:t>slides </a:t>
            </a:r>
            <a:r>
              <a:rPr sz="2200" spc="40" dirty="0">
                <a:latin typeface="Trebuchet MS"/>
                <a:cs typeface="Trebuchet MS"/>
              </a:rPr>
              <a:t>discuss </a:t>
            </a:r>
            <a:r>
              <a:rPr sz="2200" spc="-25" dirty="0">
                <a:latin typeface="Trebuchet MS"/>
                <a:cs typeface="Trebuchet MS"/>
              </a:rPr>
              <a:t>about </a:t>
            </a:r>
            <a:r>
              <a:rPr sz="2200" spc="20" dirty="0">
                <a:latin typeface="Trebuchet MS"/>
                <a:cs typeface="Trebuchet MS"/>
              </a:rPr>
              <a:t>how </a:t>
            </a:r>
            <a:r>
              <a:rPr sz="2200" spc="-80" dirty="0">
                <a:latin typeface="Trebuchet MS"/>
                <a:cs typeface="Trebuchet MS"/>
              </a:rPr>
              <a:t>to </a:t>
            </a:r>
            <a:r>
              <a:rPr sz="2200" spc="-75" dirty="0">
                <a:latin typeface="Trebuchet MS"/>
                <a:cs typeface="Trebuchet MS"/>
              </a:rPr>
              <a:t>verify </a:t>
            </a:r>
            <a:r>
              <a:rPr sz="2200" spc="-60" dirty="0">
                <a:latin typeface="Trebuchet MS"/>
                <a:cs typeface="Trebuchet MS"/>
              </a:rPr>
              <a:t>the 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customer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description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of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the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problem.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491" y="701802"/>
            <a:ext cx="68827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165" dirty="0">
                <a:solidFill>
                  <a:srgbClr val="375F92"/>
                </a:solidFill>
              </a:rPr>
              <a:t>6</a:t>
            </a:r>
            <a:r>
              <a:rPr sz="4600" b="1" spc="-165" dirty="0" smtClean="0">
                <a:solidFill>
                  <a:srgbClr val="375F92"/>
                </a:solidFill>
                <a:latin typeface="Trebuchet MS"/>
                <a:cs typeface="Trebuchet MS"/>
              </a:rPr>
              <a:t>.2.2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20" dirty="0">
                <a:solidFill>
                  <a:srgbClr val="375F92"/>
                </a:solidFill>
                <a:latin typeface="Trebuchet MS"/>
                <a:cs typeface="Trebuchet MS"/>
              </a:rPr>
              <a:t>Identify</a:t>
            </a:r>
            <a:r>
              <a:rPr sz="4600" b="1" spc="-19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problem</a:t>
            </a:r>
            <a:endParaRPr sz="4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8035" y="2151888"/>
            <a:ext cx="3176016" cy="31775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" y="1678051"/>
            <a:ext cx="7257415" cy="466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2100" b="1" spc="-40" dirty="0">
                <a:solidFill>
                  <a:srgbClr val="1F477B"/>
                </a:solidFill>
                <a:latin typeface="Trebuchet MS"/>
                <a:cs typeface="Trebuchet MS"/>
              </a:rPr>
              <a:t>Event</a:t>
            </a:r>
            <a:r>
              <a:rPr sz="2100" b="1" spc="-10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1F477B"/>
                </a:solidFill>
                <a:latin typeface="Trebuchet MS"/>
                <a:cs typeface="Trebuchet MS"/>
              </a:rPr>
              <a:t>View</a:t>
            </a:r>
            <a:r>
              <a:rPr sz="2100" b="1" spc="-95" dirty="0">
                <a:solidFill>
                  <a:srgbClr val="1F477B"/>
                </a:solidFill>
                <a:latin typeface="Trebuchet MS"/>
                <a:cs typeface="Trebuchet MS"/>
              </a:rPr>
              <a:t>er</a:t>
            </a:r>
            <a:r>
              <a:rPr sz="2100" b="1" dirty="0">
                <a:solidFill>
                  <a:srgbClr val="1F477B"/>
                </a:solidFill>
                <a:latin typeface="Trebuchet MS"/>
                <a:cs typeface="Trebuchet MS"/>
              </a:rPr>
              <a:t>	</a:t>
            </a:r>
            <a:r>
              <a:rPr sz="2100" b="1" spc="-145" dirty="0">
                <a:solidFill>
                  <a:srgbClr val="1F477B"/>
                </a:solidFill>
                <a:latin typeface="Trebuchet MS"/>
                <a:cs typeface="Trebuchet MS"/>
              </a:rPr>
              <a:t>-</a:t>
            </a:r>
            <a:r>
              <a:rPr sz="2100" b="1" spc="-10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100" b="1" spc="-40" dirty="0">
                <a:solidFill>
                  <a:srgbClr val="1F477B"/>
                </a:solidFill>
                <a:latin typeface="Trebuchet MS"/>
                <a:cs typeface="Trebuchet MS"/>
              </a:rPr>
              <a:t>eve</a:t>
            </a:r>
            <a:r>
              <a:rPr sz="2100" b="1" spc="-60" dirty="0">
                <a:solidFill>
                  <a:srgbClr val="1F477B"/>
                </a:solidFill>
                <a:latin typeface="Trebuchet MS"/>
                <a:cs typeface="Trebuchet MS"/>
              </a:rPr>
              <a:t>ntvwr.msc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100" spc="30" dirty="0">
                <a:latin typeface="Trebuchet MS"/>
                <a:cs typeface="Trebuchet MS"/>
              </a:rPr>
              <a:t>When </a:t>
            </a:r>
            <a:r>
              <a:rPr sz="2100" i="1" spc="-45" dirty="0">
                <a:latin typeface="Trebuchet MS"/>
                <a:cs typeface="Trebuchet MS"/>
              </a:rPr>
              <a:t>system</a:t>
            </a:r>
            <a:r>
              <a:rPr sz="2100" spc="-45" dirty="0">
                <a:latin typeface="Trebuchet MS"/>
                <a:cs typeface="Trebuchet MS"/>
              </a:rPr>
              <a:t>, </a:t>
            </a:r>
            <a:r>
              <a:rPr sz="2100" i="1" spc="-65" dirty="0">
                <a:latin typeface="Trebuchet MS"/>
                <a:cs typeface="Trebuchet MS"/>
              </a:rPr>
              <a:t>user</a:t>
            </a:r>
            <a:r>
              <a:rPr sz="2100" spc="-65" dirty="0">
                <a:latin typeface="Trebuchet MS"/>
                <a:cs typeface="Trebuchet MS"/>
              </a:rPr>
              <a:t>, </a:t>
            </a:r>
            <a:r>
              <a:rPr sz="2100" spc="-25" dirty="0">
                <a:latin typeface="Trebuchet MS"/>
                <a:cs typeface="Trebuchet MS"/>
              </a:rPr>
              <a:t>or </a:t>
            </a:r>
            <a:r>
              <a:rPr sz="2100" i="1" spc="-50" dirty="0">
                <a:latin typeface="Trebuchet MS"/>
                <a:cs typeface="Trebuchet MS"/>
              </a:rPr>
              <a:t>software errors </a:t>
            </a:r>
            <a:r>
              <a:rPr sz="2100" spc="-10" dirty="0">
                <a:latin typeface="Trebuchet MS"/>
                <a:cs typeface="Trebuchet MS"/>
              </a:rPr>
              <a:t>occur </a:t>
            </a:r>
            <a:r>
              <a:rPr sz="2100" spc="40" dirty="0">
                <a:latin typeface="Trebuchet MS"/>
                <a:cs typeface="Trebuchet MS"/>
              </a:rPr>
              <a:t>on </a:t>
            </a:r>
            <a:r>
              <a:rPr sz="2100" dirty="0">
                <a:latin typeface="Trebuchet MS"/>
                <a:cs typeface="Trebuchet MS"/>
              </a:rPr>
              <a:t>a </a:t>
            </a:r>
            <a:r>
              <a:rPr sz="2100" spc="-60" dirty="0">
                <a:latin typeface="Trebuchet MS"/>
                <a:cs typeface="Trebuchet MS"/>
              </a:rPr>
              <a:t>computer, 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the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Event</a:t>
            </a:r>
            <a:r>
              <a:rPr sz="2100" spc="-10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Viewer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is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updated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with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information </a:t>
            </a:r>
            <a:r>
              <a:rPr sz="2100" spc="-20" dirty="0">
                <a:latin typeface="Trebuchet MS"/>
                <a:cs typeface="Trebuchet MS"/>
              </a:rPr>
              <a:t>about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the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errors.</a:t>
            </a:r>
            <a:endParaRPr sz="2100">
              <a:latin typeface="Trebuchet MS"/>
              <a:cs typeface="Trebuchet MS"/>
            </a:endParaRPr>
          </a:p>
          <a:p>
            <a:pPr marL="24765">
              <a:lnSpc>
                <a:spcPct val="100000"/>
              </a:lnSpc>
              <a:spcBef>
                <a:spcPts val="2220"/>
              </a:spcBef>
            </a:pPr>
            <a:r>
              <a:rPr sz="2100" spc="-15" dirty="0">
                <a:latin typeface="Trebuchet MS"/>
                <a:cs typeface="Trebuchet MS"/>
              </a:rPr>
              <a:t>Following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types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of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information</a:t>
            </a:r>
            <a:r>
              <a:rPr sz="2100" spc="-7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can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be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found.</a:t>
            </a:r>
            <a:endParaRPr sz="2100">
              <a:latin typeface="Trebuchet MS"/>
              <a:cs typeface="Trebuchet MS"/>
            </a:endParaRPr>
          </a:p>
          <a:p>
            <a:pPr marL="1019810" indent="-335915">
              <a:lnSpc>
                <a:spcPct val="100000"/>
              </a:lnSpc>
              <a:buChar char="•"/>
              <a:tabLst>
                <a:tab pos="1019810" algn="l"/>
                <a:tab pos="1020444" algn="l"/>
              </a:tabLst>
            </a:pPr>
            <a:r>
              <a:rPr sz="2100" spc="45" dirty="0">
                <a:latin typeface="Trebuchet MS"/>
                <a:cs typeface="Trebuchet MS"/>
              </a:rPr>
              <a:t>W</a:t>
            </a:r>
            <a:r>
              <a:rPr sz="2100" spc="35" dirty="0">
                <a:latin typeface="Trebuchet MS"/>
                <a:cs typeface="Trebuchet MS"/>
              </a:rPr>
              <a:t>h</a:t>
            </a:r>
            <a:r>
              <a:rPr sz="2100" spc="-110" dirty="0">
                <a:latin typeface="Trebuchet MS"/>
                <a:cs typeface="Trebuchet MS"/>
              </a:rPr>
              <a:t>at</a:t>
            </a:r>
            <a:r>
              <a:rPr sz="2100" spc="-114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proble</a:t>
            </a:r>
            <a:r>
              <a:rPr sz="2100" spc="-50" dirty="0">
                <a:latin typeface="Trebuchet MS"/>
                <a:cs typeface="Trebuchet MS"/>
              </a:rPr>
              <a:t>m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o</a:t>
            </a:r>
            <a:r>
              <a:rPr sz="2100" spc="40" dirty="0">
                <a:latin typeface="Trebuchet MS"/>
                <a:cs typeface="Trebuchet MS"/>
              </a:rPr>
              <a:t>c</a:t>
            </a:r>
            <a:r>
              <a:rPr sz="2100" spc="-40" dirty="0">
                <a:latin typeface="Trebuchet MS"/>
                <a:cs typeface="Trebuchet MS"/>
              </a:rPr>
              <a:t>curr</a:t>
            </a:r>
            <a:r>
              <a:rPr sz="2100" spc="-45" dirty="0">
                <a:latin typeface="Trebuchet MS"/>
                <a:cs typeface="Trebuchet MS"/>
              </a:rPr>
              <a:t>e</a:t>
            </a:r>
            <a:r>
              <a:rPr sz="2100" spc="35" dirty="0">
                <a:latin typeface="Trebuchet MS"/>
                <a:cs typeface="Trebuchet MS"/>
              </a:rPr>
              <a:t>d</a:t>
            </a:r>
            <a:endParaRPr sz="2100">
              <a:latin typeface="Trebuchet MS"/>
              <a:cs typeface="Trebuchet MS"/>
            </a:endParaRPr>
          </a:p>
          <a:p>
            <a:pPr marL="996950" indent="-305435">
              <a:lnSpc>
                <a:spcPct val="100000"/>
              </a:lnSpc>
              <a:spcBef>
                <a:spcPts val="1090"/>
              </a:spcBef>
              <a:buChar char="•"/>
              <a:tabLst>
                <a:tab pos="996950" algn="l"/>
                <a:tab pos="997585" algn="l"/>
              </a:tabLst>
            </a:pPr>
            <a:r>
              <a:rPr sz="2100" dirty="0">
                <a:latin typeface="Trebuchet MS"/>
                <a:cs typeface="Trebuchet MS"/>
              </a:rPr>
              <a:t>Date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and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-200" dirty="0">
                <a:latin typeface="Trebuchet MS"/>
                <a:cs typeface="Trebuchet MS"/>
              </a:rPr>
              <a:t>t</a:t>
            </a:r>
            <a:r>
              <a:rPr sz="2100" spc="-160" dirty="0">
                <a:latin typeface="Trebuchet MS"/>
                <a:cs typeface="Trebuchet MS"/>
              </a:rPr>
              <a:t>i</a:t>
            </a:r>
            <a:r>
              <a:rPr sz="2100" spc="-5" dirty="0">
                <a:latin typeface="Trebuchet MS"/>
                <a:cs typeface="Trebuchet MS"/>
              </a:rPr>
              <a:t>me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of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the</a:t>
            </a:r>
            <a:r>
              <a:rPr sz="2100" spc="-100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proble</a:t>
            </a:r>
            <a:r>
              <a:rPr sz="2100" spc="-50" dirty="0">
                <a:latin typeface="Trebuchet MS"/>
                <a:cs typeface="Trebuchet MS"/>
              </a:rPr>
              <a:t>m</a:t>
            </a:r>
            <a:endParaRPr sz="2100">
              <a:latin typeface="Trebuchet MS"/>
              <a:cs typeface="Trebuchet MS"/>
            </a:endParaRPr>
          </a:p>
          <a:p>
            <a:pPr marL="996950" indent="-305435">
              <a:lnSpc>
                <a:spcPct val="100000"/>
              </a:lnSpc>
              <a:spcBef>
                <a:spcPts val="1110"/>
              </a:spcBef>
              <a:buChar char="•"/>
              <a:tabLst>
                <a:tab pos="996950" algn="l"/>
                <a:tab pos="997585" algn="l"/>
              </a:tabLst>
            </a:pPr>
            <a:r>
              <a:rPr sz="2100" spc="120" dirty="0">
                <a:latin typeface="Trebuchet MS"/>
                <a:cs typeface="Trebuchet MS"/>
              </a:rPr>
              <a:t>S</a:t>
            </a:r>
            <a:r>
              <a:rPr sz="2100" spc="140" dirty="0">
                <a:latin typeface="Trebuchet MS"/>
                <a:cs typeface="Trebuchet MS"/>
              </a:rPr>
              <a:t>e</a:t>
            </a:r>
            <a:r>
              <a:rPr sz="2100" spc="15" dirty="0">
                <a:latin typeface="Trebuchet MS"/>
                <a:cs typeface="Trebuchet MS"/>
              </a:rPr>
              <a:t>v</a:t>
            </a:r>
            <a:r>
              <a:rPr sz="2100" spc="20" dirty="0">
                <a:latin typeface="Trebuchet MS"/>
                <a:cs typeface="Trebuchet MS"/>
              </a:rPr>
              <a:t>e</a:t>
            </a:r>
            <a:r>
              <a:rPr sz="2100" spc="-150" dirty="0">
                <a:latin typeface="Trebuchet MS"/>
                <a:cs typeface="Trebuchet MS"/>
              </a:rPr>
              <a:t>ri</a:t>
            </a:r>
            <a:r>
              <a:rPr sz="2100" spc="-185" dirty="0">
                <a:latin typeface="Trebuchet MS"/>
                <a:cs typeface="Trebuchet MS"/>
              </a:rPr>
              <a:t>t</a:t>
            </a:r>
            <a:r>
              <a:rPr sz="2100" spc="-10" dirty="0">
                <a:latin typeface="Trebuchet MS"/>
                <a:cs typeface="Trebuchet MS"/>
              </a:rPr>
              <a:t>y</a:t>
            </a:r>
            <a:r>
              <a:rPr sz="2100" spc="-114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of</a:t>
            </a:r>
            <a:r>
              <a:rPr sz="2100" spc="-100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the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pro</a:t>
            </a:r>
            <a:r>
              <a:rPr sz="2100" spc="10" dirty="0">
                <a:latin typeface="Trebuchet MS"/>
                <a:cs typeface="Trebuchet MS"/>
              </a:rPr>
              <a:t>b</a:t>
            </a:r>
            <a:r>
              <a:rPr sz="2100" spc="-55" dirty="0">
                <a:latin typeface="Trebuchet MS"/>
                <a:cs typeface="Trebuchet MS"/>
              </a:rPr>
              <a:t>lem</a:t>
            </a:r>
            <a:endParaRPr sz="2100">
              <a:latin typeface="Trebuchet MS"/>
              <a:cs typeface="Trebuchet MS"/>
            </a:endParaRPr>
          </a:p>
          <a:p>
            <a:pPr marL="996950" indent="-305435">
              <a:lnSpc>
                <a:spcPct val="100000"/>
              </a:lnSpc>
              <a:spcBef>
                <a:spcPts val="1105"/>
              </a:spcBef>
              <a:buChar char="•"/>
              <a:tabLst>
                <a:tab pos="996950" algn="l"/>
                <a:tab pos="997585" algn="l"/>
              </a:tabLst>
            </a:pPr>
            <a:r>
              <a:rPr sz="2100" spc="35" dirty="0">
                <a:latin typeface="Trebuchet MS"/>
                <a:cs typeface="Trebuchet MS"/>
              </a:rPr>
              <a:t>Source</a:t>
            </a:r>
            <a:r>
              <a:rPr sz="2100" spc="-114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of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the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problem</a:t>
            </a:r>
            <a:endParaRPr sz="2100">
              <a:latin typeface="Trebuchet MS"/>
              <a:cs typeface="Trebuchet MS"/>
            </a:endParaRPr>
          </a:p>
          <a:p>
            <a:pPr marL="996950" indent="-305435">
              <a:lnSpc>
                <a:spcPct val="100000"/>
              </a:lnSpc>
              <a:spcBef>
                <a:spcPts val="1090"/>
              </a:spcBef>
              <a:buChar char="•"/>
              <a:tabLst>
                <a:tab pos="996950" algn="l"/>
                <a:tab pos="997585" algn="l"/>
              </a:tabLst>
            </a:pPr>
            <a:r>
              <a:rPr sz="2100" spc="-20" dirty="0">
                <a:latin typeface="Trebuchet MS"/>
                <a:cs typeface="Trebuchet MS"/>
              </a:rPr>
              <a:t>Event</a:t>
            </a:r>
            <a:r>
              <a:rPr sz="2100" spc="-12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ID</a:t>
            </a:r>
            <a:r>
              <a:rPr sz="2100" spc="-114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number</a:t>
            </a:r>
            <a:endParaRPr sz="2100">
              <a:latin typeface="Trebuchet MS"/>
              <a:cs typeface="Trebuchet MS"/>
            </a:endParaRPr>
          </a:p>
          <a:p>
            <a:pPr marL="882650" marR="1040765" indent="-198120">
              <a:lnSpc>
                <a:spcPts val="3779"/>
              </a:lnSpc>
              <a:buFont typeface="Trebuchet MS"/>
              <a:buChar char="•"/>
              <a:tabLst>
                <a:tab pos="1019810" algn="l"/>
                <a:tab pos="1020444" algn="l"/>
              </a:tabLst>
            </a:pPr>
            <a:r>
              <a:rPr dirty="0"/>
              <a:t>	</a:t>
            </a:r>
            <a:r>
              <a:rPr sz="2100" spc="45" dirty="0">
                <a:latin typeface="Trebuchet MS"/>
                <a:cs typeface="Trebuchet MS"/>
              </a:rPr>
              <a:t>W</a:t>
            </a:r>
            <a:r>
              <a:rPr sz="2100" spc="35" dirty="0">
                <a:latin typeface="Trebuchet MS"/>
                <a:cs typeface="Trebuchet MS"/>
              </a:rPr>
              <a:t>h</a:t>
            </a:r>
            <a:r>
              <a:rPr sz="2100" spc="-40" dirty="0">
                <a:latin typeface="Trebuchet MS"/>
                <a:cs typeface="Trebuchet MS"/>
              </a:rPr>
              <a:t>ich</a:t>
            </a:r>
            <a:r>
              <a:rPr sz="2100" spc="-114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u</a:t>
            </a:r>
            <a:r>
              <a:rPr sz="2100" spc="40" dirty="0">
                <a:latin typeface="Trebuchet MS"/>
                <a:cs typeface="Trebuchet MS"/>
              </a:rPr>
              <a:t>s</a:t>
            </a:r>
            <a:r>
              <a:rPr sz="2100" spc="-45" dirty="0">
                <a:latin typeface="Trebuchet MS"/>
                <a:cs typeface="Trebuchet MS"/>
              </a:rPr>
              <a:t>er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w</a:t>
            </a:r>
            <a:r>
              <a:rPr sz="2100" spc="60" dirty="0">
                <a:latin typeface="Trebuchet MS"/>
                <a:cs typeface="Trebuchet MS"/>
              </a:rPr>
              <a:t>as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lo</a:t>
            </a:r>
            <a:r>
              <a:rPr sz="2100" spc="10" dirty="0">
                <a:latin typeface="Trebuchet MS"/>
                <a:cs typeface="Trebuchet MS"/>
              </a:rPr>
              <a:t>g</a:t>
            </a:r>
            <a:r>
              <a:rPr sz="2100" spc="75" dirty="0">
                <a:latin typeface="Trebuchet MS"/>
                <a:cs typeface="Trebuchet MS"/>
              </a:rPr>
              <a:t>ged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in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5" dirty="0">
                <a:latin typeface="Trebuchet MS"/>
                <a:cs typeface="Trebuchet MS"/>
              </a:rPr>
              <a:t>when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the</a:t>
            </a:r>
            <a:r>
              <a:rPr sz="2100" spc="-100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proble</a:t>
            </a:r>
            <a:r>
              <a:rPr sz="2100" spc="-30" dirty="0">
                <a:latin typeface="Trebuchet MS"/>
                <a:cs typeface="Trebuchet MS"/>
              </a:rPr>
              <a:t>m  </a:t>
            </a:r>
            <a:r>
              <a:rPr sz="2100" spc="-10" dirty="0">
                <a:latin typeface="Trebuchet MS"/>
                <a:cs typeface="Trebuchet MS"/>
              </a:rPr>
              <a:t>occurred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395" y="1141475"/>
            <a:ext cx="4671059" cy="41300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92" y="611835"/>
            <a:ext cx="68827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160" dirty="0">
                <a:solidFill>
                  <a:srgbClr val="375F92"/>
                </a:solidFill>
              </a:rPr>
              <a:t>6</a:t>
            </a:r>
            <a:r>
              <a:rPr sz="4600" b="1" spc="-160" dirty="0" smtClean="0">
                <a:solidFill>
                  <a:srgbClr val="375F92"/>
                </a:solidFill>
                <a:latin typeface="Trebuchet MS"/>
                <a:cs typeface="Trebuchet MS"/>
              </a:rPr>
              <a:t>.2.2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25" dirty="0">
                <a:solidFill>
                  <a:srgbClr val="375F92"/>
                </a:solidFill>
                <a:latin typeface="Trebuchet MS"/>
                <a:cs typeface="Trebuchet MS"/>
              </a:rPr>
              <a:t>Identi</a:t>
            </a:r>
            <a:r>
              <a:rPr sz="4600" b="1" spc="-114" dirty="0">
                <a:solidFill>
                  <a:srgbClr val="375F92"/>
                </a:solidFill>
                <a:latin typeface="Trebuchet MS"/>
                <a:cs typeface="Trebuchet MS"/>
              </a:rPr>
              <a:t>f</a:t>
            </a:r>
            <a:r>
              <a:rPr sz="4600" b="1" spc="-100" dirty="0">
                <a:solidFill>
                  <a:srgbClr val="375F92"/>
                </a:solidFill>
                <a:latin typeface="Trebuchet MS"/>
                <a:cs typeface="Trebuchet MS"/>
              </a:rPr>
              <a:t>y</a:t>
            </a:r>
            <a:r>
              <a:rPr sz="4600" b="1" spc="-19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5" dirty="0">
                <a:solidFill>
                  <a:srgbClr val="375F92"/>
                </a:solidFill>
                <a:latin typeface="Trebuchet MS"/>
                <a:cs typeface="Trebuchet MS"/>
              </a:rPr>
              <a:t>p</a:t>
            </a:r>
            <a:r>
              <a:rPr sz="4600" b="1" spc="-100" dirty="0">
                <a:solidFill>
                  <a:srgbClr val="375F92"/>
                </a:solidFill>
                <a:latin typeface="Trebuchet MS"/>
                <a:cs typeface="Trebuchet MS"/>
              </a:rPr>
              <a:t>roblem</a:t>
            </a:r>
            <a:endParaRPr sz="4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712" y="1554861"/>
            <a:ext cx="6422390" cy="2931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  <a:tabLst>
                <a:tab pos="2755900" algn="l"/>
              </a:tabLst>
            </a:pPr>
            <a:r>
              <a:rPr sz="2000" b="1" spc="-10" dirty="0">
                <a:solidFill>
                  <a:srgbClr val="1F477B"/>
                </a:solidFill>
                <a:latin typeface="Trebuchet MS"/>
                <a:cs typeface="Trebuchet MS"/>
              </a:rPr>
              <a:t>Devi</a:t>
            </a:r>
            <a:r>
              <a:rPr sz="2000" b="1" spc="-20" dirty="0">
                <a:solidFill>
                  <a:srgbClr val="1F477B"/>
                </a:solidFill>
                <a:latin typeface="Trebuchet MS"/>
                <a:cs typeface="Trebuchet MS"/>
              </a:rPr>
              <a:t>c</a:t>
            </a:r>
            <a:r>
              <a:rPr sz="2000" b="1" spc="-45" dirty="0">
                <a:solidFill>
                  <a:srgbClr val="1F477B"/>
                </a:solidFill>
                <a:latin typeface="Trebuchet MS"/>
                <a:cs typeface="Trebuchet MS"/>
              </a:rPr>
              <a:t>e</a:t>
            </a:r>
            <a:r>
              <a:rPr sz="2000" b="1" spc="-12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000" b="1" spc="120" dirty="0" smtClean="0">
                <a:solidFill>
                  <a:srgbClr val="1F477B"/>
                </a:solidFill>
                <a:latin typeface="Trebuchet MS"/>
                <a:cs typeface="Trebuchet MS"/>
              </a:rPr>
              <a:t>Ma</a:t>
            </a:r>
            <a:r>
              <a:rPr sz="2000" b="1" dirty="0" smtClean="0">
                <a:solidFill>
                  <a:srgbClr val="1F477B"/>
                </a:solidFill>
                <a:latin typeface="Trebuchet MS"/>
                <a:cs typeface="Trebuchet MS"/>
              </a:rPr>
              <a:t>n</a:t>
            </a:r>
            <a:r>
              <a:rPr sz="2000" b="1" spc="5" dirty="0" smtClean="0">
                <a:solidFill>
                  <a:srgbClr val="1F477B"/>
                </a:solidFill>
                <a:latin typeface="Trebuchet MS"/>
                <a:cs typeface="Trebuchet MS"/>
              </a:rPr>
              <a:t>a</a:t>
            </a:r>
            <a:r>
              <a:rPr sz="2000" b="1" spc="-5" dirty="0" smtClean="0">
                <a:solidFill>
                  <a:srgbClr val="1F477B"/>
                </a:solidFill>
                <a:latin typeface="Trebuchet MS"/>
                <a:cs typeface="Trebuchet MS"/>
              </a:rPr>
              <a:t>ger</a:t>
            </a:r>
            <a:r>
              <a:rPr lang="en-US" sz="2000" b="1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000" b="1" spc="-135" dirty="0" smtClean="0">
                <a:solidFill>
                  <a:srgbClr val="1F477B"/>
                </a:solidFill>
                <a:latin typeface="Trebuchet MS"/>
                <a:cs typeface="Trebuchet MS"/>
              </a:rPr>
              <a:t>-</a:t>
            </a:r>
            <a:r>
              <a:rPr sz="2000" b="1" spc="-90" dirty="0" smtClean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1F477B"/>
                </a:solidFill>
                <a:latin typeface="Trebuchet MS"/>
                <a:cs typeface="Trebuchet MS"/>
              </a:rPr>
              <a:t>devmgm</a:t>
            </a:r>
            <a:r>
              <a:rPr sz="2000" b="1" spc="-15" dirty="0">
                <a:solidFill>
                  <a:srgbClr val="1F477B"/>
                </a:solidFill>
                <a:latin typeface="Trebuchet MS"/>
                <a:cs typeface="Trebuchet MS"/>
              </a:rPr>
              <a:t>t</a:t>
            </a:r>
            <a:r>
              <a:rPr sz="2000" b="1" spc="-45" dirty="0">
                <a:solidFill>
                  <a:srgbClr val="1F477B"/>
                </a:solidFill>
                <a:latin typeface="Trebuchet MS"/>
                <a:cs typeface="Trebuchet MS"/>
              </a:rPr>
              <a:t>.msc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rebuchet MS"/>
              <a:cs typeface="Trebuchet MS"/>
            </a:endParaRPr>
          </a:p>
          <a:p>
            <a:pPr marL="311150" marR="340360" indent="-299085">
              <a:lnSpc>
                <a:spcPct val="100000"/>
              </a:lnSpc>
              <a:buChar char="•"/>
              <a:tabLst>
                <a:tab pos="311150" algn="l"/>
                <a:tab pos="311785" algn="l"/>
              </a:tabLst>
            </a:pPr>
            <a:r>
              <a:rPr sz="2000" spc="-145" dirty="0">
                <a:latin typeface="Trebuchet MS"/>
                <a:cs typeface="Trebuchet MS"/>
              </a:rPr>
              <a:t>It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displays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all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of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the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devices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that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are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configured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computer.</a:t>
            </a:r>
            <a:endParaRPr sz="2000" dirty="0">
              <a:latin typeface="Trebuchet MS"/>
              <a:cs typeface="Trebuchet MS"/>
            </a:endParaRPr>
          </a:p>
          <a:p>
            <a:pPr marL="311150" marR="20955" indent="-299085">
              <a:lnSpc>
                <a:spcPct val="150000"/>
              </a:lnSpc>
              <a:spcBef>
                <a:spcPts val="1095"/>
              </a:spcBef>
              <a:buChar char="•"/>
              <a:tabLst>
                <a:tab pos="311150" algn="l"/>
                <a:tab pos="311785" algn="l"/>
              </a:tabLst>
            </a:pPr>
            <a:r>
              <a:rPr sz="2000" spc="45" dirty="0">
                <a:latin typeface="Trebuchet MS"/>
                <a:cs typeface="Trebuchet MS"/>
              </a:rPr>
              <a:t>Any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devi</a:t>
            </a:r>
            <a:r>
              <a:rPr sz="2000" spc="15" dirty="0">
                <a:latin typeface="Trebuchet MS"/>
                <a:cs typeface="Trebuchet MS"/>
              </a:rPr>
              <a:t>ce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that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the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o</a:t>
            </a:r>
            <a:r>
              <a:rPr sz="2000" spc="60" dirty="0">
                <a:latin typeface="Trebuchet MS"/>
                <a:cs typeface="Trebuchet MS"/>
              </a:rPr>
              <a:t>p</a:t>
            </a:r>
            <a:r>
              <a:rPr sz="2000" spc="-35" dirty="0">
                <a:latin typeface="Trebuchet MS"/>
                <a:cs typeface="Trebuchet MS"/>
              </a:rPr>
              <a:t>erating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sy</a:t>
            </a:r>
            <a:r>
              <a:rPr sz="2000" spc="-25" dirty="0">
                <a:latin typeface="Trebuchet MS"/>
                <a:cs typeface="Trebuchet MS"/>
              </a:rPr>
              <a:t>stem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determines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to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be  </a:t>
            </a:r>
            <a:r>
              <a:rPr sz="2000" spc="-30" dirty="0">
                <a:latin typeface="Trebuchet MS"/>
                <a:cs typeface="Trebuchet MS"/>
              </a:rPr>
              <a:t>acting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incorrectly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flagged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with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an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error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icon.</a:t>
            </a:r>
            <a:endParaRPr sz="2000" dirty="0">
              <a:latin typeface="Trebuchet MS"/>
              <a:cs typeface="Trebuchet MS"/>
            </a:endParaRPr>
          </a:p>
          <a:p>
            <a:pPr marL="311150" indent="-29908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311150" algn="l"/>
                <a:tab pos="311785" algn="l"/>
                <a:tab pos="1211580" algn="l"/>
                <a:tab pos="1953895" algn="l"/>
                <a:tab pos="2574290" algn="l"/>
                <a:tab pos="2988945" algn="l"/>
                <a:tab pos="4510405" algn="l"/>
                <a:tab pos="5227955" algn="l"/>
                <a:tab pos="5638165" algn="l"/>
              </a:tabLst>
            </a:pPr>
            <a:r>
              <a:rPr sz="2000" b="1" spc="-25" dirty="0">
                <a:latin typeface="Trebuchet MS"/>
                <a:cs typeface="Trebuchet MS"/>
              </a:rPr>
              <a:t>Ye</a:t>
            </a:r>
            <a:r>
              <a:rPr sz="2000" b="1" spc="-35" dirty="0">
                <a:latin typeface="Trebuchet MS"/>
                <a:cs typeface="Trebuchet MS"/>
              </a:rPr>
              <a:t>llow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75" dirty="0">
                <a:latin typeface="Trebuchet MS"/>
                <a:cs typeface="Trebuchet MS"/>
              </a:rPr>
              <a:t>c</a:t>
            </a:r>
            <a:r>
              <a:rPr sz="2000" b="1" spc="-55" dirty="0">
                <a:latin typeface="Trebuchet MS"/>
                <a:cs typeface="Trebuchet MS"/>
              </a:rPr>
              <a:t>i</a:t>
            </a:r>
            <a:r>
              <a:rPr sz="2000" b="1" spc="-95" dirty="0">
                <a:latin typeface="Trebuchet MS"/>
                <a:cs typeface="Trebuchet MS"/>
              </a:rPr>
              <a:t>rc</a:t>
            </a:r>
            <a:r>
              <a:rPr sz="2000" b="1" spc="-70" dirty="0">
                <a:latin typeface="Trebuchet MS"/>
                <a:cs typeface="Trebuchet MS"/>
              </a:rPr>
              <a:t>l</a:t>
            </a:r>
            <a:r>
              <a:rPr sz="2000" b="1" spc="-45" dirty="0">
                <a:latin typeface="Trebuchet MS"/>
                <a:cs typeface="Trebuchet MS"/>
              </a:rPr>
              <a:t>e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85" dirty="0">
                <a:latin typeface="Trebuchet MS"/>
                <a:cs typeface="Trebuchet MS"/>
              </a:rPr>
              <a:t>w</a:t>
            </a:r>
            <a:r>
              <a:rPr sz="2000" b="1" spc="-45" dirty="0">
                <a:latin typeface="Trebuchet MS"/>
                <a:cs typeface="Trebuchet MS"/>
              </a:rPr>
              <a:t>i</a:t>
            </a:r>
            <a:r>
              <a:rPr sz="2000" b="1" spc="-70" dirty="0">
                <a:latin typeface="Trebuchet MS"/>
                <a:cs typeface="Trebuchet MS"/>
              </a:rPr>
              <a:t>th</a:t>
            </a:r>
            <a:r>
              <a:rPr sz="2000" b="1" dirty="0">
                <a:latin typeface="Trebuchet MS"/>
                <a:cs typeface="Trebuchet MS"/>
              </a:rPr>
              <a:t>	an	</a:t>
            </a:r>
            <a:r>
              <a:rPr sz="2000" b="1" spc="-70" dirty="0">
                <a:latin typeface="Trebuchet MS"/>
                <a:cs typeface="Trebuchet MS"/>
              </a:rPr>
              <a:t>e</a:t>
            </a:r>
            <a:r>
              <a:rPr sz="2000" b="1" spc="-80" dirty="0">
                <a:latin typeface="Trebuchet MS"/>
                <a:cs typeface="Trebuchet MS"/>
              </a:rPr>
              <a:t>x</a:t>
            </a:r>
            <a:r>
              <a:rPr sz="2000" b="1" spc="-45" dirty="0">
                <a:latin typeface="Trebuchet MS"/>
                <a:cs typeface="Trebuchet MS"/>
              </a:rPr>
              <a:t>c</a:t>
            </a:r>
            <a:r>
              <a:rPr sz="2000" b="1" spc="-35" dirty="0">
                <a:latin typeface="Trebuchet MS"/>
                <a:cs typeface="Trebuchet MS"/>
              </a:rPr>
              <a:t>lama</a:t>
            </a:r>
            <a:r>
              <a:rPr sz="2000" b="1" spc="-45" dirty="0">
                <a:latin typeface="Trebuchet MS"/>
                <a:cs typeface="Trebuchet MS"/>
              </a:rPr>
              <a:t>t</a:t>
            </a:r>
            <a:r>
              <a:rPr sz="2000" b="1" spc="-35" dirty="0">
                <a:latin typeface="Trebuchet MS"/>
                <a:cs typeface="Trebuchet MS"/>
              </a:rPr>
              <a:t>ion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30" dirty="0">
                <a:latin typeface="Trebuchet MS"/>
                <a:cs typeface="Trebuchet MS"/>
              </a:rPr>
              <a:t>po</a:t>
            </a:r>
            <a:r>
              <a:rPr sz="2000" b="1" spc="-35" dirty="0">
                <a:latin typeface="Trebuchet MS"/>
                <a:cs typeface="Trebuchet MS"/>
              </a:rPr>
              <a:t>i</a:t>
            </a:r>
            <a:r>
              <a:rPr sz="2000" b="1" spc="-70" dirty="0">
                <a:latin typeface="Trebuchet MS"/>
                <a:cs typeface="Trebuchet MS"/>
              </a:rPr>
              <a:t>nt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85" dirty="0">
                <a:latin typeface="Trebuchet MS"/>
                <a:cs typeface="Trebuchet MS"/>
              </a:rPr>
              <a:t>(</a:t>
            </a:r>
            <a:r>
              <a:rPr sz="2000" b="1" spc="-180" dirty="0">
                <a:latin typeface="Trebuchet MS"/>
                <a:cs typeface="Trebuchet MS"/>
              </a:rPr>
              <a:t>!</a:t>
            </a:r>
            <a:r>
              <a:rPr sz="2000" b="1" spc="-135" dirty="0">
                <a:latin typeface="Trebuchet MS"/>
                <a:cs typeface="Trebuchet MS"/>
              </a:rPr>
              <a:t>)</a:t>
            </a:r>
            <a:r>
              <a:rPr sz="2000" b="1" spc="-235" dirty="0">
                <a:latin typeface="Trebuchet MS"/>
                <a:cs typeface="Trebuchet MS"/>
              </a:rPr>
              <a:t>: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spc="75" dirty="0">
                <a:latin typeface="Trebuchet MS"/>
                <a:cs typeface="Trebuchet MS"/>
              </a:rPr>
              <a:t>De</a:t>
            </a:r>
            <a:r>
              <a:rPr sz="2000" spc="50" dirty="0">
                <a:latin typeface="Trebuchet MS"/>
                <a:cs typeface="Trebuchet MS"/>
              </a:rPr>
              <a:t>v</a:t>
            </a:r>
            <a:r>
              <a:rPr sz="2000" spc="-130" dirty="0">
                <a:latin typeface="Trebuchet MS"/>
                <a:cs typeface="Trebuchet MS"/>
              </a:rPr>
              <a:t>i</a:t>
            </a:r>
            <a:r>
              <a:rPr sz="2000" spc="15" dirty="0">
                <a:latin typeface="Trebuchet MS"/>
                <a:cs typeface="Trebuchet MS"/>
              </a:rPr>
              <a:t>ce</a:t>
            </a:r>
            <a:endParaRPr sz="2000" dirty="0">
              <a:latin typeface="Trebuchet MS"/>
              <a:cs typeface="Trebuchet MS"/>
            </a:endParaRPr>
          </a:p>
          <a:p>
            <a:pPr marL="311150">
              <a:lnSpc>
                <a:spcPct val="100000"/>
              </a:lnSpc>
            </a:pPr>
            <a:r>
              <a:rPr sz="2000" spc="-30" dirty="0">
                <a:latin typeface="Trebuchet MS"/>
                <a:cs typeface="Trebuchet MS"/>
              </a:rPr>
              <a:t>acting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inc</a:t>
            </a:r>
            <a:r>
              <a:rPr sz="2000" spc="-5" dirty="0">
                <a:latin typeface="Trebuchet MS"/>
                <a:cs typeface="Trebuchet MS"/>
              </a:rPr>
              <a:t>o</a:t>
            </a:r>
            <a:r>
              <a:rPr sz="2000" spc="-80" dirty="0">
                <a:latin typeface="Trebuchet MS"/>
                <a:cs typeface="Trebuchet MS"/>
              </a:rPr>
              <a:t>rrectly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1515" y="5308549"/>
            <a:ext cx="12598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Trebuchet MS"/>
                <a:cs typeface="Trebuchet MS"/>
              </a:rPr>
              <a:t>functioning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712" y="4764785"/>
            <a:ext cx="4958715" cy="133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sz="2000" b="1" spc="5" dirty="0">
                <a:latin typeface="Trebuchet MS"/>
                <a:cs typeface="Trebuchet MS"/>
              </a:rPr>
              <a:t>Red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circle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with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15" dirty="0">
                <a:latin typeface="Trebuchet MS"/>
                <a:cs typeface="Trebuchet MS"/>
              </a:rPr>
              <a:t>"X":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Device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disabled</a:t>
            </a:r>
            <a:endParaRPr sz="2000">
              <a:latin typeface="Trebuchet MS"/>
              <a:cs typeface="Trebuchet MS"/>
            </a:endParaRPr>
          </a:p>
          <a:p>
            <a:pPr marL="311150" indent="-299085">
              <a:lnSpc>
                <a:spcPct val="100000"/>
              </a:lnSpc>
              <a:spcBef>
                <a:spcPts val="1885"/>
              </a:spcBef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sz="2000" b="1" spc="105" dirty="0">
                <a:latin typeface="Trebuchet MS"/>
                <a:cs typeface="Trebuchet MS"/>
              </a:rPr>
              <a:t>A</a:t>
            </a:r>
            <a:r>
              <a:rPr sz="2000" b="1" spc="325" dirty="0">
                <a:latin typeface="Trebuchet MS"/>
                <a:cs typeface="Trebuchet MS"/>
              </a:rPr>
              <a:t> </a:t>
            </a:r>
            <a:r>
              <a:rPr sz="2000" b="1" spc="-45" dirty="0">
                <a:latin typeface="Trebuchet MS"/>
                <a:cs typeface="Trebuchet MS"/>
              </a:rPr>
              <a:t>yellow</a:t>
            </a:r>
            <a:r>
              <a:rPr sz="2000" b="1" spc="335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question</a:t>
            </a:r>
            <a:r>
              <a:rPr sz="2000" b="1" spc="34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mark:</a:t>
            </a:r>
            <a:r>
              <a:rPr sz="2000" b="1" spc="3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Hardware</a:t>
            </a:r>
            <a:r>
              <a:rPr sz="2000" spc="3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not</a:t>
            </a:r>
            <a:endParaRPr sz="2000">
              <a:latin typeface="Trebuchet MS"/>
              <a:cs typeface="Trebuchet MS"/>
            </a:endParaRPr>
          </a:p>
          <a:p>
            <a:pPr marL="311150">
              <a:lnSpc>
                <a:spcPct val="100000"/>
              </a:lnSpc>
              <a:spcBef>
                <a:spcPts val="1205"/>
              </a:spcBef>
              <a:tabLst>
                <a:tab pos="4226560" algn="l"/>
              </a:tabLst>
            </a:pPr>
            <a:r>
              <a:rPr sz="2000" spc="-25" dirty="0">
                <a:latin typeface="Trebuchet MS"/>
                <a:cs typeface="Trebuchet MS"/>
              </a:rPr>
              <a:t>properly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due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to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unknown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driver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to	install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5116" y="1895855"/>
            <a:ext cx="4442460" cy="42611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091" y="701802"/>
            <a:ext cx="68827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165" dirty="0">
                <a:solidFill>
                  <a:srgbClr val="375F92"/>
                </a:solidFill>
              </a:rPr>
              <a:t>6</a:t>
            </a:r>
            <a:r>
              <a:rPr sz="4600" b="1" spc="-165" dirty="0" smtClean="0">
                <a:solidFill>
                  <a:srgbClr val="375F92"/>
                </a:solidFill>
                <a:latin typeface="Trebuchet MS"/>
                <a:cs typeface="Trebuchet MS"/>
              </a:rPr>
              <a:t>.2.2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20" dirty="0">
                <a:solidFill>
                  <a:srgbClr val="375F92"/>
                </a:solidFill>
                <a:latin typeface="Trebuchet MS"/>
                <a:cs typeface="Trebuchet MS"/>
              </a:rPr>
              <a:t>Identify</a:t>
            </a:r>
            <a:r>
              <a:rPr sz="4600" b="1" spc="-19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problem</a:t>
            </a:r>
            <a:endParaRPr sz="4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7" y="1676526"/>
            <a:ext cx="10575290" cy="188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2200" b="1" spc="5" dirty="0">
                <a:solidFill>
                  <a:srgbClr val="1F477B"/>
                </a:solidFill>
                <a:latin typeface="Trebuchet MS"/>
                <a:cs typeface="Trebuchet MS"/>
              </a:rPr>
              <a:t>Beep</a:t>
            </a:r>
            <a:r>
              <a:rPr sz="2200" b="1" spc="-125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200" b="1" spc="45" dirty="0">
                <a:solidFill>
                  <a:srgbClr val="1F477B"/>
                </a:solidFill>
                <a:latin typeface="Trebuchet MS"/>
                <a:cs typeface="Trebuchet MS"/>
              </a:rPr>
              <a:t>Codes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buSzPct val="95454"/>
              <a:buChar char="•"/>
              <a:tabLst>
                <a:tab pos="113664" algn="l"/>
              </a:tabLst>
            </a:pPr>
            <a:r>
              <a:rPr sz="2200" spc="15" dirty="0">
                <a:latin typeface="Trebuchet MS"/>
                <a:cs typeface="Trebuchet MS"/>
              </a:rPr>
              <a:t>Each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BIOS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manufacturer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45" dirty="0">
                <a:latin typeface="Trebuchet MS"/>
                <a:cs typeface="Trebuchet MS"/>
              </a:rPr>
              <a:t>has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unique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35" dirty="0">
                <a:latin typeface="Trebuchet MS"/>
                <a:cs typeface="Trebuchet MS"/>
              </a:rPr>
              <a:t>beep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35" dirty="0">
                <a:latin typeface="Trebuchet MS"/>
                <a:cs typeface="Trebuchet MS"/>
              </a:rPr>
              <a:t>sequence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for </a:t>
            </a:r>
            <a:r>
              <a:rPr sz="2200" spc="-30" dirty="0">
                <a:latin typeface="Trebuchet MS"/>
                <a:cs typeface="Trebuchet MS"/>
              </a:rPr>
              <a:t>hardware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failures.</a:t>
            </a:r>
            <a:endParaRPr sz="2200">
              <a:latin typeface="Trebuchet MS"/>
              <a:cs typeface="Trebuchet MS"/>
            </a:endParaRPr>
          </a:p>
          <a:p>
            <a:pPr marL="169545" indent="-157480">
              <a:lnSpc>
                <a:spcPct val="100000"/>
              </a:lnSpc>
              <a:spcBef>
                <a:spcPts val="1405"/>
              </a:spcBef>
              <a:buSzPct val="95454"/>
              <a:buChar char="•"/>
              <a:tabLst>
                <a:tab pos="170180" algn="l"/>
              </a:tabLst>
            </a:pPr>
            <a:r>
              <a:rPr sz="2200" spc="5" dirty="0">
                <a:latin typeface="Trebuchet MS"/>
                <a:cs typeface="Trebuchet MS"/>
              </a:rPr>
              <a:t>Document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the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Trebuchet MS"/>
                <a:cs typeface="Trebuchet MS"/>
              </a:rPr>
              <a:t>beep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35" dirty="0">
                <a:latin typeface="Trebuchet MS"/>
                <a:cs typeface="Trebuchet MS"/>
              </a:rPr>
              <a:t>code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sequence,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Trebuchet MS"/>
                <a:cs typeface="Trebuchet MS"/>
              </a:rPr>
              <a:t>and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research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the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35" dirty="0">
                <a:latin typeface="Trebuchet MS"/>
                <a:cs typeface="Trebuchet MS"/>
              </a:rPr>
              <a:t>code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to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determine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the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specific</a:t>
            </a:r>
            <a:endParaRPr sz="2200">
              <a:latin typeface="Trebuchet MS"/>
              <a:cs typeface="Trebuchet MS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sz="2200" spc="-30" dirty="0">
                <a:latin typeface="Trebuchet MS"/>
                <a:cs typeface="Trebuchet MS"/>
              </a:rPr>
              <a:t>hardware</a:t>
            </a:r>
            <a:r>
              <a:rPr sz="2200" spc="-110" dirty="0">
                <a:latin typeface="Trebuchet MS"/>
                <a:cs typeface="Trebuchet MS"/>
              </a:rPr>
              <a:t> failure.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6830" y="4644390"/>
            <a:ext cx="5810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Trebuchet MS"/>
                <a:cs typeface="Trebuchet MS"/>
              </a:rPr>
              <a:t>a</a:t>
            </a:r>
            <a:r>
              <a:rPr sz="2200" spc="-130" dirty="0">
                <a:latin typeface="Trebuchet MS"/>
                <a:cs typeface="Trebuchet MS"/>
              </a:rPr>
              <a:t>fter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8803" y="4644390"/>
            <a:ext cx="27273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83665" algn="l"/>
              </a:tabLst>
            </a:pPr>
            <a:r>
              <a:rPr sz="2200" spc="-60" dirty="0">
                <a:latin typeface="Trebuchet MS"/>
                <a:cs typeface="Trebuchet MS"/>
              </a:rPr>
              <a:t>the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Trebuchet MS"/>
                <a:cs typeface="Trebuchet MS"/>
              </a:rPr>
              <a:t>POST,	</a:t>
            </a:r>
            <a:r>
              <a:rPr sz="2200" spc="-35" dirty="0">
                <a:latin typeface="Trebuchet MS"/>
                <a:cs typeface="Trebuchet MS"/>
              </a:rPr>
              <a:t>investigate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1385" y="4644390"/>
            <a:ext cx="2282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9275" algn="l"/>
                <a:tab pos="1311910" algn="l"/>
              </a:tabLst>
            </a:pPr>
            <a:r>
              <a:rPr sz="2200" spc="-60" dirty="0">
                <a:latin typeface="Trebuchet MS"/>
                <a:cs typeface="Trebuchet MS"/>
              </a:rPr>
              <a:t>the	</a:t>
            </a:r>
            <a:r>
              <a:rPr sz="2200" spc="114" dirty="0">
                <a:latin typeface="Trebuchet MS"/>
                <a:cs typeface="Trebuchet MS"/>
              </a:rPr>
              <a:t>BIOS	</a:t>
            </a:r>
            <a:r>
              <a:rPr sz="2200" spc="-20" dirty="0">
                <a:latin typeface="Trebuchet MS"/>
                <a:cs typeface="Trebuchet MS"/>
              </a:rPr>
              <a:t>settings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217" y="4056963"/>
            <a:ext cx="5259705" cy="1450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2200" b="1" spc="110" dirty="0">
                <a:solidFill>
                  <a:srgbClr val="1F477B"/>
                </a:solidFill>
                <a:latin typeface="Trebuchet MS"/>
                <a:cs typeface="Trebuchet MS"/>
              </a:rPr>
              <a:t>BIOS</a:t>
            </a:r>
            <a:r>
              <a:rPr sz="2200" b="1" spc="-10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200" b="1" spc="-50" dirty="0">
                <a:solidFill>
                  <a:srgbClr val="1F477B"/>
                </a:solidFill>
                <a:latin typeface="Trebuchet MS"/>
                <a:cs typeface="Trebuchet MS"/>
              </a:rPr>
              <a:t>Information</a:t>
            </a:r>
            <a:endParaRPr sz="2200">
              <a:latin typeface="Trebuchet MS"/>
              <a:cs typeface="Trebuchet MS"/>
            </a:endParaRPr>
          </a:p>
          <a:p>
            <a:pPr marL="24765" marR="5080" indent="-12700">
              <a:lnSpc>
                <a:spcPct val="150000"/>
              </a:lnSpc>
              <a:spcBef>
                <a:spcPts val="665"/>
              </a:spcBef>
              <a:buSzPct val="95454"/>
              <a:buChar char="•"/>
              <a:tabLst>
                <a:tab pos="113664" algn="l"/>
                <a:tab pos="402590" algn="l"/>
                <a:tab pos="927100" algn="l"/>
                <a:tab pos="2238375" algn="l"/>
                <a:tab pos="3670300" algn="l"/>
                <a:tab pos="4584700" algn="l"/>
              </a:tabLst>
            </a:pPr>
            <a:r>
              <a:rPr sz="2200" spc="-140" dirty="0">
                <a:latin typeface="Trebuchet MS"/>
                <a:cs typeface="Trebuchet MS"/>
              </a:rPr>
              <a:t>If</a:t>
            </a:r>
            <a:r>
              <a:rPr sz="2200" dirty="0">
                <a:latin typeface="Trebuchet MS"/>
                <a:cs typeface="Trebuchet MS"/>
              </a:rPr>
              <a:t>	</a:t>
            </a:r>
            <a:r>
              <a:rPr sz="2200" spc="-60" dirty="0">
                <a:latin typeface="Trebuchet MS"/>
                <a:cs typeface="Trebuchet MS"/>
              </a:rPr>
              <a:t>the</a:t>
            </a:r>
            <a:r>
              <a:rPr sz="2200" dirty="0">
                <a:latin typeface="Trebuchet MS"/>
                <a:cs typeface="Trebuchet MS"/>
              </a:rPr>
              <a:t>	</a:t>
            </a:r>
            <a:r>
              <a:rPr sz="2200" spc="35" dirty="0">
                <a:latin typeface="Trebuchet MS"/>
                <a:cs typeface="Trebuchet MS"/>
              </a:rPr>
              <a:t>c</a:t>
            </a:r>
            <a:r>
              <a:rPr sz="2200" spc="40" dirty="0">
                <a:latin typeface="Trebuchet MS"/>
                <a:cs typeface="Trebuchet MS"/>
              </a:rPr>
              <a:t>o</a:t>
            </a:r>
            <a:r>
              <a:rPr sz="2200" spc="-5" dirty="0">
                <a:latin typeface="Trebuchet MS"/>
                <a:cs typeface="Trebuchet MS"/>
              </a:rPr>
              <a:t>mpu</a:t>
            </a:r>
            <a:r>
              <a:rPr sz="2200" spc="-110" dirty="0">
                <a:latin typeface="Trebuchet MS"/>
                <a:cs typeface="Trebuchet MS"/>
              </a:rPr>
              <a:t>ter</a:t>
            </a:r>
            <a:r>
              <a:rPr sz="2200" dirty="0">
                <a:latin typeface="Trebuchet MS"/>
                <a:cs typeface="Trebuchet MS"/>
              </a:rPr>
              <a:t>	</a:t>
            </a:r>
            <a:r>
              <a:rPr sz="2200" spc="-10" dirty="0">
                <a:latin typeface="Trebuchet MS"/>
                <a:cs typeface="Trebuchet MS"/>
              </a:rPr>
              <a:t>boot</a:t>
            </a:r>
            <a:r>
              <a:rPr sz="2200" spc="130" dirty="0">
                <a:latin typeface="Trebuchet MS"/>
                <a:cs typeface="Trebuchet MS"/>
              </a:rPr>
              <a:t>s</a:t>
            </a:r>
            <a:r>
              <a:rPr sz="2200" dirty="0">
                <a:latin typeface="Trebuchet MS"/>
                <a:cs typeface="Trebuchet MS"/>
              </a:rPr>
              <a:t>	</a:t>
            </a:r>
            <a:r>
              <a:rPr sz="2200" spc="15" dirty="0">
                <a:latin typeface="Trebuchet MS"/>
                <a:cs typeface="Trebuchet MS"/>
              </a:rPr>
              <a:t>and</a:t>
            </a:r>
            <a:r>
              <a:rPr sz="2200" dirty="0">
                <a:latin typeface="Trebuchet MS"/>
                <a:cs typeface="Trebuchet MS"/>
              </a:rPr>
              <a:t>	sto</a:t>
            </a:r>
            <a:r>
              <a:rPr sz="2200" spc="5" dirty="0">
                <a:latin typeface="Trebuchet MS"/>
                <a:cs typeface="Trebuchet MS"/>
              </a:rPr>
              <a:t>p</a:t>
            </a:r>
            <a:r>
              <a:rPr sz="2200" spc="105" dirty="0">
                <a:latin typeface="Trebuchet MS"/>
                <a:cs typeface="Trebuchet MS"/>
              </a:rPr>
              <a:t>s 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dirty="0">
                <a:latin typeface="Trebuchet MS"/>
                <a:cs typeface="Trebuchet MS"/>
              </a:rPr>
              <a:t>	</a:t>
            </a:r>
            <a:r>
              <a:rPr sz="2200" spc="-605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determine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wher</a:t>
            </a:r>
            <a:r>
              <a:rPr sz="2200" spc="35" dirty="0">
                <a:latin typeface="Trebuchet MS"/>
                <a:cs typeface="Trebuchet MS"/>
              </a:rPr>
              <a:t>e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find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the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problem.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217" y="5860796"/>
            <a:ext cx="10290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95"/>
              </a:spcBef>
              <a:buChar char="•"/>
              <a:tabLst>
                <a:tab pos="170180" algn="l"/>
              </a:tabLst>
            </a:pPr>
            <a:r>
              <a:rPr sz="2200" spc="-40" dirty="0">
                <a:latin typeface="Trebuchet MS"/>
                <a:cs typeface="Trebuchet MS"/>
              </a:rPr>
              <a:t>Refer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the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motherboard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manual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make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5" dirty="0">
                <a:latin typeface="Trebuchet MS"/>
                <a:cs typeface="Trebuchet MS"/>
              </a:rPr>
              <a:t>sure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that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the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114" dirty="0">
                <a:latin typeface="Trebuchet MS"/>
                <a:cs typeface="Trebuchet MS"/>
              </a:rPr>
              <a:t>BIOS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settings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are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accurate.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1491" y="701802"/>
            <a:ext cx="68827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165" dirty="0">
                <a:solidFill>
                  <a:srgbClr val="375F92"/>
                </a:solidFill>
              </a:rPr>
              <a:t>6</a:t>
            </a:r>
            <a:r>
              <a:rPr sz="4600" b="1" spc="-165" dirty="0" smtClean="0">
                <a:solidFill>
                  <a:srgbClr val="375F92"/>
                </a:solidFill>
                <a:latin typeface="Trebuchet MS"/>
                <a:cs typeface="Trebuchet MS"/>
              </a:rPr>
              <a:t>.2.2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20" dirty="0">
                <a:solidFill>
                  <a:srgbClr val="375F92"/>
                </a:solidFill>
                <a:latin typeface="Trebuchet MS"/>
                <a:cs typeface="Trebuchet MS"/>
              </a:rPr>
              <a:t>Identify</a:t>
            </a:r>
            <a:r>
              <a:rPr sz="4600" b="1" spc="-19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problem</a:t>
            </a:r>
            <a:endParaRPr sz="4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07" y="549402"/>
            <a:ext cx="68827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165" dirty="0">
                <a:solidFill>
                  <a:srgbClr val="375F92"/>
                </a:solidFill>
                <a:latin typeface="Trebuchet MS"/>
                <a:cs typeface="Trebuchet MS"/>
              </a:rPr>
              <a:t>6</a:t>
            </a:r>
            <a:r>
              <a:rPr sz="4600" b="1" spc="-165" dirty="0" smtClean="0">
                <a:solidFill>
                  <a:srgbClr val="375F92"/>
                </a:solidFill>
                <a:latin typeface="Trebuchet MS"/>
                <a:cs typeface="Trebuchet MS"/>
              </a:rPr>
              <a:t>.2.2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20" dirty="0">
                <a:solidFill>
                  <a:srgbClr val="375F92"/>
                </a:solidFill>
                <a:latin typeface="Trebuchet MS"/>
                <a:cs typeface="Trebuchet MS"/>
              </a:rPr>
              <a:t>Identify</a:t>
            </a:r>
            <a:r>
              <a:rPr sz="4600" b="1" spc="-19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problem</a:t>
            </a:r>
            <a:endParaRPr sz="46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79" y="1374647"/>
            <a:ext cx="4916424" cy="5105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866" y="1953895"/>
            <a:ext cx="51765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5" dirty="0">
                <a:solidFill>
                  <a:srgbClr val="1F477B"/>
                </a:solidFill>
                <a:latin typeface="Trebuchet MS"/>
                <a:cs typeface="Trebuchet MS"/>
              </a:rPr>
              <a:t>The</a:t>
            </a:r>
            <a:r>
              <a:rPr sz="2600" b="1" spc="-125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1F477B"/>
                </a:solidFill>
                <a:latin typeface="Trebuchet MS"/>
                <a:cs typeface="Trebuchet MS"/>
              </a:rPr>
              <a:t>o</a:t>
            </a:r>
            <a:r>
              <a:rPr sz="2600" b="1" dirty="0">
                <a:solidFill>
                  <a:srgbClr val="1F477B"/>
                </a:solidFill>
                <a:latin typeface="Trebuchet MS"/>
                <a:cs typeface="Trebuchet MS"/>
              </a:rPr>
              <a:t>u</a:t>
            </a:r>
            <a:r>
              <a:rPr sz="2600" b="1" spc="-50" dirty="0">
                <a:solidFill>
                  <a:srgbClr val="1F477B"/>
                </a:solidFill>
                <a:latin typeface="Trebuchet MS"/>
                <a:cs typeface="Trebuchet MS"/>
              </a:rPr>
              <a:t>tcome</a:t>
            </a:r>
            <a:r>
              <a:rPr sz="2600" b="1" spc="-165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rgbClr val="1F477B"/>
                </a:solidFill>
                <a:latin typeface="Trebuchet MS"/>
                <a:cs typeface="Trebuchet MS"/>
              </a:rPr>
              <a:t>of</a:t>
            </a:r>
            <a:r>
              <a:rPr sz="2600" b="1" spc="-13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rgbClr val="1F477B"/>
                </a:solidFill>
                <a:latin typeface="Trebuchet MS"/>
                <a:cs typeface="Trebuchet MS"/>
              </a:rPr>
              <a:t>this</a:t>
            </a:r>
            <a:r>
              <a:rPr sz="2600" b="1" spc="-13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20" dirty="0">
                <a:solidFill>
                  <a:srgbClr val="1F477B"/>
                </a:solidFill>
                <a:latin typeface="Trebuchet MS"/>
                <a:cs typeface="Trebuchet MS"/>
              </a:rPr>
              <a:t>step</a:t>
            </a:r>
            <a:r>
              <a:rPr sz="2600" b="1" spc="-145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15" dirty="0">
                <a:solidFill>
                  <a:srgbClr val="1F477B"/>
                </a:solidFill>
                <a:latin typeface="Trebuchet MS"/>
                <a:cs typeface="Trebuchet MS"/>
              </a:rPr>
              <a:t>wo</a:t>
            </a:r>
            <a:r>
              <a:rPr sz="2600" b="1" spc="-10" dirty="0">
                <a:solidFill>
                  <a:srgbClr val="1F477B"/>
                </a:solidFill>
                <a:latin typeface="Trebuchet MS"/>
                <a:cs typeface="Trebuchet MS"/>
              </a:rPr>
              <a:t>u</a:t>
            </a:r>
            <a:r>
              <a:rPr sz="2600" b="1" spc="-50" dirty="0">
                <a:solidFill>
                  <a:srgbClr val="1F477B"/>
                </a:solidFill>
                <a:latin typeface="Trebuchet MS"/>
                <a:cs typeface="Trebuchet MS"/>
              </a:rPr>
              <a:t>ld</a:t>
            </a:r>
            <a:r>
              <a:rPr sz="2600" b="1" spc="-150" dirty="0">
                <a:solidFill>
                  <a:srgbClr val="1F477B"/>
                </a:solidFill>
                <a:latin typeface="Trebuchet MS"/>
                <a:cs typeface="Trebuchet MS"/>
              </a:rPr>
              <a:t> </a:t>
            </a:r>
            <a:r>
              <a:rPr sz="2600" b="1" spc="-25" dirty="0">
                <a:solidFill>
                  <a:srgbClr val="1F477B"/>
                </a:solidFill>
                <a:latin typeface="Trebuchet MS"/>
                <a:cs typeface="Trebuchet MS"/>
              </a:rPr>
              <a:t>be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7643" y="1527047"/>
            <a:ext cx="4648200" cy="48524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9700" y="1779523"/>
            <a:ext cx="6588759" cy="455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8890" indent="-299085" algn="just">
              <a:lnSpc>
                <a:spcPct val="150000"/>
              </a:lnSpc>
              <a:spcBef>
                <a:spcPts val="100"/>
              </a:spcBef>
              <a:buFont typeface="Trebuchet MS"/>
              <a:buChar char="•"/>
              <a:tabLst>
                <a:tab pos="337820" algn="l"/>
              </a:tabLst>
            </a:pPr>
            <a:r>
              <a:rPr dirty="0"/>
              <a:t>	</a:t>
            </a:r>
            <a:r>
              <a:rPr sz="2400" spc="10" dirty="0">
                <a:latin typeface="Trebuchet MS"/>
                <a:cs typeface="Trebuchet MS"/>
              </a:rPr>
              <a:t>The</a:t>
            </a:r>
            <a:r>
              <a:rPr sz="2400" spc="74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second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step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the</a:t>
            </a:r>
            <a:r>
              <a:rPr sz="2400" spc="5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troubleshooting 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process </a:t>
            </a:r>
            <a:r>
              <a:rPr sz="2400" dirty="0">
                <a:latin typeface="Trebuchet MS"/>
                <a:cs typeface="Trebuchet MS"/>
              </a:rPr>
              <a:t>is </a:t>
            </a:r>
            <a:r>
              <a:rPr sz="2400" spc="-85" dirty="0">
                <a:latin typeface="Trebuchet MS"/>
                <a:cs typeface="Trebuchet MS"/>
              </a:rPr>
              <a:t>to </a:t>
            </a:r>
            <a:r>
              <a:rPr sz="2400" spc="-25" dirty="0">
                <a:latin typeface="Trebuchet MS"/>
                <a:cs typeface="Trebuchet MS"/>
              </a:rPr>
              <a:t>establish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45" dirty="0">
                <a:latin typeface="Trebuchet MS"/>
                <a:cs typeface="Trebuchet MS"/>
              </a:rPr>
              <a:t>theory </a:t>
            </a:r>
            <a:r>
              <a:rPr sz="2400" spc="-65" dirty="0">
                <a:latin typeface="Trebuchet MS"/>
                <a:cs typeface="Trebuchet MS"/>
              </a:rPr>
              <a:t>of </a:t>
            </a:r>
            <a:r>
              <a:rPr sz="2400" spc="-15" dirty="0">
                <a:latin typeface="Trebuchet MS"/>
                <a:cs typeface="Trebuchet MS"/>
              </a:rPr>
              <a:t>probable 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causes.</a:t>
            </a:r>
            <a:endParaRPr sz="2400">
              <a:latin typeface="Trebuchet MS"/>
              <a:cs typeface="Trebuchet MS"/>
            </a:endParaRPr>
          </a:p>
          <a:p>
            <a:pPr marL="311150" marR="5080" indent="-299085" algn="just">
              <a:lnSpc>
                <a:spcPct val="150000"/>
              </a:lnSpc>
              <a:buFont typeface="Arial MT"/>
              <a:buChar char="•"/>
              <a:tabLst>
                <a:tab pos="337820" algn="l"/>
              </a:tabLst>
            </a:pPr>
            <a:r>
              <a:rPr dirty="0"/>
              <a:t>	</a:t>
            </a:r>
            <a:r>
              <a:rPr sz="2400" spc="30" dirty="0">
                <a:latin typeface="Trebuchet MS"/>
                <a:cs typeface="Trebuchet MS"/>
              </a:rPr>
              <a:t>Even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though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the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customer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may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think</a:t>
            </a:r>
            <a:r>
              <a:rPr sz="2400" spc="5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that 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there</a:t>
            </a:r>
            <a:r>
              <a:rPr sz="2400" spc="5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is</a:t>
            </a:r>
            <a:r>
              <a:rPr sz="2400" spc="47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a</a:t>
            </a:r>
            <a:r>
              <a:rPr sz="2400" spc="44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major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problem,</a:t>
            </a:r>
            <a:r>
              <a:rPr sz="2400" spc="52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start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311150" marR="5080" algn="just">
              <a:lnSpc>
                <a:spcPct val="150000"/>
              </a:lnSpc>
            </a:pPr>
            <a:r>
              <a:rPr sz="2400" spc="30" dirty="0">
                <a:latin typeface="Trebuchet MS"/>
                <a:cs typeface="Trebuchet MS"/>
              </a:rPr>
              <a:t>obvious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issues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before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moving</a:t>
            </a:r>
            <a:r>
              <a:rPr sz="2400" spc="74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more </a:t>
            </a:r>
            <a:r>
              <a:rPr sz="2400" spc="-15" dirty="0">
                <a:latin typeface="Trebuchet MS"/>
                <a:cs typeface="Trebuchet MS"/>
              </a:rPr>
              <a:t> complex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diagnoses.</a:t>
            </a:r>
            <a:endParaRPr sz="2400">
              <a:latin typeface="Trebuchet MS"/>
              <a:cs typeface="Trebuchet MS"/>
            </a:endParaRPr>
          </a:p>
          <a:p>
            <a:pPr marL="337185" indent="-325120">
              <a:lnSpc>
                <a:spcPct val="100000"/>
              </a:lnSpc>
              <a:spcBef>
                <a:spcPts val="2550"/>
              </a:spcBef>
              <a:buFont typeface="Trebuchet MS"/>
              <a:buChar char="•"/>
              <a:tabLst>
                <a:tab pos="337185" algn="l"/>
                <a:tab pos="337820" algn="l"/>
                <a:tab pos="4594225" algn="l"/>
              </a:tabLst>
            </a:pPr>
            <a:r>
              <a:rPr sz="2400" b="1" spc="-60" dirty="0">
                <a:latin typeface="Trebuchet MS"/>
                <a:cs typeface="Trebuchet MS"/>
              </a:rPr>
              <a:t>For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i</a:t>
            </a:r>
            <a:r>
              <a:rPr sz="2400" b="1" spc="-25" dirty="0">
                <a:latin typeface="Trebuchet MS"/>
                <a:cs typeface="Trebuchet MS"/>
              </a:rPr>
              <a:t>ns</a:t>
            </a:r>
            <a:r>
              <a:rPr sz="2400" b="1" spc="-15" dirty="0">
                <a:latin typeface="Trebuchet MS"/>
                <a:cs typeface="Trebuchet MS"/>
              </a:rPr>
              <a:t>t</a:t>
            </a:r>
            <a:r>
              <a:rPr sz="2400" b="1" spc="20" dirty="0">
                <a:latin typeface="Trebuchet MS"/>
                <a:cs typeface="Trebuchet MS"/>
              </a:rPr>
              <a:t>a</a:t>
            </a:r>
            <a:r>
              <a:rPr sz="2400" b="1" spc="-35" dirty="0">
                <a:latin typeface="Trebuchet MS"/>
                <a:cs typeface="Trebuchet MS"/>
              </a:rPr>
              <a:t>n</a:t>
            </a:r>
            <a:r>
              <a:rPr sz="2400" b="1" spc="-25" dirty="0">
                <a:latin typeface="Trebuchet MS"/>
                <a:cs typeface="Trebuchet MS"/>
              </a:rPr>
              <a:t>c</a:t>
            </a:r>
            <a:r>
              <a:rPr sz="2400" b="1" spc="-55" dirty="0">
                <a:latin typeface="Trebuchet MS"/>
                <a:cs typeface="Trebuchet MS"/>
              </a:rPr>
              <a:t>e</a:t>
            </a:r>
            <a:r>
              <a:rPr sz="2400" b="1" spc="-270" dirty="0">
                <a:latin typeface="Trebuchet MS"/>
                <a:cs typeface="Trebuchet MS"/>
              </a:rPr>
              <a:t>,</a:t>
            </a:r>
            <a:r>
              <a:rPr sz="2400" b="1" spc="-135" dirty="0">
                <a:latin typeface="Trebuchet MS"/>
                <a:cs typeface="Trebuchet MS"/>
              </a:rPr>
              <a:t> </a:t>
            </a:r>
            <a:r>
              <a:rPr sz="2400" b="1" spc="-210" dirty="0">
                <a:latin typeface="Trebuchet MS"/>
                <a:cs typeface="Trebuchet MS"/>
              </a:rPr>
              <a:t>“i</a:t>
            </a:r>
            <a:r>
              <a:rPr sz="2400" b="1" spc="-105" dirty="0">
                <a:latin typeface="Trebuchet MS"/>
                <a:cs typeface="Trebuchet MS"/>
              </a:rPr>
              <a:t>f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the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comp</a:t>
            </a:r>
            <a:r>
              <a:rPr sz="2400" b="1" spc="-70" dirty="0">
                <a:latin typeface="Trebuchet MS"/>
                <a:cs typeface="Trebuchet MS"/>
              </a:rPr>
              <a:t>ut</a:t>
            </a:r>
            <a:r>
              <a:rPr sz="2400" b="1" spc="-80" dirty="0">
                <a:latin typeface="Trebuchet MS"/>
                <a:cs typeface="Trebuchet MS"/>
              </a:rPr>
              <a:t>e</a:t>
            </a:r>
            <a:r>
              <a:rPr sz="2400" b="1" spc="-165" dirty="0">
                <a:latin typeface="Trebuchet MS"/>
                <a:cs typeface="Trebuchet MS"/>
              </a:rPr>
              <a:t>r</a:t>
            </a:r>
            <a:r>
              <a:rPr sz="2400" b="1" dirty="0">
                <a:latin typeface="Trebuchet MS"/>
                <a:cs typeface="Trebuchet MS"/>
              </a:rPr>
              <a:t>	</a:t>
            </a:r>
            <a:r>
              <a:rPr sz="2400" b="1" spc="-50" dirty="0">
                <a:latin typeface="Trebuchet MS"/>
                <a:cs typeface="Trebuchet MS"/>
              </a:rPr>
              <a:t>doesn’t</a:t>
            </a:r>
            <a:r>
              <a:rPr sz="2400" b="1" spc="-10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st</a:t>
            </a:r>
            <a:r>
              <a:rPr sz="2400" b="1" dirty="0">
                <a:latin typeface="Trebuchet MS"/>
                <a:cs typeface="Trebuchet MS"/>
              </a:rPr>
              <a:t>a</a:t>
            </a:r>
            <a:r>
              <a:rPr sz="2400" b="1" spc="-160" dirty="0">
                <a:latin typeface="Trebuchet MS"/>
                <a:cs typeface="Trebuchet MS"/>
              </a:rPr>
              <a:t>r</a:t>
            </a:r>
            <a:r>
              <a:rPr sz="2400" b="1" spc="-145" dirty="0">
                <a:latin typeface="Trebuchet MS"/>
                <a:cs typeface="Trebuchet MS"/>
              </a:rPr>
              <a:t>t</a:t>
            </a:r>
            <a:r>
              <a:rPr sz="2400" b="1" spc="-310" dirty="0">
                <a:latin typeface="Trebuchet MS"/>
                <a:cs typeface="Trebuchet MS"/>
              </a:rPr>
              <a:t>”</a:t>
            </a:r>
            <a:r>
              <a:rPr sz="2400" b="1" spc="-270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792" y="397002"/>
            <a:ext cx="113899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175" dirty="0">
                <a:solidFill>
                  <a:srgbClr val="375F92"/>
                </a:solidFill>
              </a:rPr>
              <a:t>6</a:t>
            </a:r>
            <a:r>
              <a:rPr sz="4600" b="1" spc="-175" dirty="0" smtClean="0">
                <a:solidFill>
                  <a:srgbClr val="375F92"/>
                </a:solidFill>
                <a:latin typeface="Trebuchet MS"/>
                <a:cs typeface="Trebuchet MS"/>
              </a:rPr>
              <a:t>.2.3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25" dirty="0">
                <a:solidFill>
                  <a:srgbClr val="375F92"/>
                </a:solidFill>
                <a:latin typeface="Trebuchet MS"/>
                <a:cs typeface="Trebuchet MS"/>
              </a:rPr>
              <a:t>Establish</a:t>
            </a:r>
            <a:r>
              <a:rPr sz="4600" b="1" spc="-185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45" dirty="0">
                <a:solidFill>
                  <a:srgbClr val="375F92"/>
                </a:solidFill>
                <a:latin typeface="Trebuchet MS"/>
                <a:cs typeface="Trebuchet MS"/>
              </a:rPr>
              <a:t>a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35" dirty="0">
                <a:solidFill>
                  <a:srgbClr val="375F92"/>
                </a:solidFill>
                <a:latin typeface="Trebuchet MS"/>
                <a:cs typeface="Trebuchet MS"/>
              </a:rPr>
              <a:t>theory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375F92"/>
                </a:solidFill>
                <a:latin typeface="Trebuchet MS"/>
                <a:cs typeface="Trebuchet MS"/>
              </a:rPr>
              <a:t>of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65" dirty="0">
                <a:solidFill>
                  <a:srgbClr val="375F92"/>
                </a:solidFill>
                <a:latin typeface="Trebuchet MS"/>
                <a:cs typeface="Trebuchet MS"/>
              </a:rPr>
              <a:t>probable</a:t>
            </a:r>
            <a:r>
              <a:rPr sz="4600" b="1" spc="-20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40" dirty="0">
                <a:solidFill>
                  <a:srgbClr val="375F92"/>
                </a:solidFill>
                <a:latin typeface="Trebuchet MS"/>
                <a:cs typeface="Trebuchet MS"/>
              </a:rPr>
              <a:t>causes</a:t>
            </a:r>
            <a:endParaRPr sz="4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031" y="1559052"/>
            <a:ext cx="4037076" cy="46741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692" y="1729232"/>
            <a:ext cx="7731759" cy="1137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7940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700" spc="5" dirty="0">
                <a:latin typeface="Trebuchet MS"/>
                <a:cs typeface="Trebuchet MS"/>
              </a:rPr>
              <a:t>The</a:t>
            </a:r>
            <a:r>
              <a:rPr sz="1700" spc="-70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next</a:t>
            </a:r>
            <a:r>
              <a:rPr sz="1700" spc="-7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step</a:t>
            </a:r>
            <a:r>
              <a:rPr sz="1700" spc="-7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in</a:t>
            </a:r>
            <a:r>
              <a:rPr sz="1700" spc="-7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the</a:t>
            </a:r>
            <a:r>
              <a:rPr sz="1700" spc="-65" dirty="0">
                <a:latin typeface="Trebuchet MS"/>
                <a:cs typeface="Trebuchet MS"/>
              </a:rPr>
              <a:t> </a:t>
            </a:r>
            <a:r>
              <a:rPr sz="1700" spc="-15" dirty="0">
                <a:latin typeface="Trebuchet MS"/>
                <a:cs typeface="Trebuchet MS"/>
              </a:rPr>
              <a:t>troubleshooting</a:t>
            </a:r>
            <a:r>
              <a:rPr sz="1700" spc="-70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process</a:t>
            </a:r>
            <a:r>
              <a:rPr sz="1700" spc="-8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is</a:t>
            </a:r>
            <a:r>
              <a:rPr sz="1700" spc="-8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to</a:t>
            </a:r>
            <a:r>
              <a:rPr sz="1700" spc="-8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determine</a:t>
            </a:r>
            <a:r>
              <a:rPr sz="1700" spc="-75" dirty="0">
                <a:latin typeface="Trebuchet MS"/>
                <a:cs typeface="Trebuchet MS"/>
              </a:rPr>
              <a:t> </a:t>
            </a:r>
            <a:r>
              <a:rPr sz="1700" spc="5" dirty="0">
                <a:latin typeface="Trebuchet MS"/>
                <a:cs typeface="Trebuchet MS"/>
              </a:rPr>
              <a:t>an</a:t>
            </a:r>
            <a:r>
              <a:rPr sz="1700" spc="-7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exact</a:t>
            </a:r>
            <a:r>
              <a:rPr sz="1700" spc="-75" dirty="0">
                <a:latin typeface="Trebuchet MS"/>
                <a:cs typeface="Trebuchet MS"/>
              </a:rPr>
              <a:t> </a:t>
            </a:r>
            <a:r>
              <a:rPr sz="1700" spc="-15" dirty="0">
                <a:latin typeface="Trebuchet MS"/>
                <a:cs typeface="Trebuchet MS"/>
              </a:rPr>
              <a:t>cause.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050">
              <a:latin typeface="Trebuchet MS"/>
              <a:cs typeface="Trebuchet MS"/>
            </a:endParaRPr>
          </a:p>
          <a:p>
            <a:pPr marL="299085" marR="5080" indent="-2990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55" dirty="0">
                <a:latin typeface="Trebuchet MS"/>
                <a:cs typeface="Trebuchet MS"/>
              </a:rPr>
              <a:t>You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determine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exact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cause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by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testing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your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theories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probable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causes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one</a:t>
            </a:r>
            <a:r>
              <a:rPr sz="1800" spc="-95" dirty="0">
                <a:latin typeface="Trebuchet MS"/>
                <a:cs typeface="Trebuchet MS"/>
              </a:rPr>
              <a:t> at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time,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starting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with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the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quickest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and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easiest.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" y="3142233"/>
            <a:ext cx="3932554" cy="1450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rebuchet MS"/>
                <a:cs typeface="Trebuchet MS"/>
              </a:rPr>
              <a:t>T</a:t>
            </a:r>
            <a:r>
              <a:rPr sz="2200" dirty="0">
                <a:latin typeface="Trebuchet MS"/>
                <a:cs typeface="Trebuchet MS"/>
              </a:rPr>
              <a:t>aking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25" dirty="0">
                <a:latin typeface="Trebuchet MS"/>
                <a:cs typeface="Trebuchet MS"/>
              </a:rPr>
              <a:t>same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scenario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60" dirty="0">
                <a:latin typeface="Trebuchet MS"/>
                <a:cs typeface="Trebuchet MS"/>
              </a:rPr>
              <a:t>as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before</a:t>
            </a:r>
            <a:endParaRPr sz="2200">
              <a:latin typeface="Trebuchet MS"/>
              <a:cs typeface="Trebuchet MS"/>
            </a:endParaRPr>
          </a:p>
          <a:p>
            <a:pPr marL="311150" marR="5080" indent="-299085">
              <a:lnSpc>
                <a:spcPct val="150100"/>
              </a:lnSpc>
              <a:spcBef>
                <a:spcPts val="655"/>
              </a:spcBef>
              <a:buChar char="•"/>
              <a:tabLst>
                <a:tab pos="323215" algn="l"/>
                <a:tab pos="323850" algn="l"/>
                <a:tab pos="1035050" algn="l"/>
                <a:tab pos="1887220" algn="l"/>
                <a:tab pos="2423795" algn="l"/>
                <a:tab pos="3284854" algn="l"/>
              </a:tabLst>
            </a:pPr>
            <a:r>
              <a:rPr sz="2200" spc="155" dirty="0">
                <a:latin typeface="Trebuchet MS"/>
                <a:cs typeface="Trebuchet MS"/>
              </a:rPr>
              <a:t>A</a:t>
            </a:r>
            <a:r>
              <a:rPr sz="2200" spc="110" dirty="0">
                <a:latin typeface="Trebuchet MS"/>
                <a:cs typeface="Trebuchet MS"/>
              </a:rPr>
              <a:t>s</a:t>
            </a:r>
            <a:r>
              <a:rPr sz="2200" dirty="0">
                <a:latin typeface="Trebuchet MS"/>
                <a:cs typeface="Trebuchet MS"/>
              </a:rPr>
              <a:t>	</a:t>
            </a:r>
            <a:r>
              <a:rPr sz="2200" spc="25" dirty="0">
                <a:latin typeface="Trebuchet MS"/>
                <a:cs typeface="Trebuchet MS"/>
              </a:rPr>
              <a:t>you</a:t>
            </a:r>
            <a:r>
              <a:rPr sz="2200" dirty="0">
                <a:latin typeface="Trebuchet MS"/>
                <a:cs typeface="Trebuchet MS"/>
              </a:rPr>
              <a:t>	</a:t>
            </a:r>
            <a:r>
              <a:rPr sz="2200" spc="15" dirty="0">
                <a:latin typeface="Trebuchet MS"/>
                <a:cs typeface="Trebuchet MS"/>
              </a:rPr>
              <a:t>becom</a:t>
            </a:r>
            <a:r>
              <a:rPr sz="2200" spc="35" dirty="0">
                <a:latin typeface="Trebuchet MS"/>
                <a:cs typeface="Trebuchet MS"/>
              </a:rPr>
              <a:t>e</a:t>
            </a:r>
            <a:r>
              <a:rPr sz="2200" dirty="0">
                <a:latin typeface="Trebuchet MS"/>
                <a:cs typeface="Trebuchet MS"/>
              </a:rPr>
              <a:t>	</a:t>
            </a:r>
            <a:r>
              <a:rPr sz="2200" spc="10" dirty="0">
                <a:latin typeface="Trebuchet MS"/>
                <a:cs typeface="Trebuchet MS"/>
              </a:rPr>
              <a:t>mo</a:t>
            </a:r>
            <a:r>
              <a:rPr sz="2200" spc="-40" dirty="0">
                <a:latin typeface="Trebuchet MS"/>
                <a:cs typeface="Trebuchet MS"/>
              </a:rPr>
              <a:t>re  </a:t>
            </a:r>
            <a:r>
              <a:rPr sz="2200" spc="-15" dirty="0">
                <a:latin typeface="Trebuchet MS"/>
                <a:cs typeface="Trebuchet MS"/>
              </a:rPr>
              <a:t>troubleshooting	</a:t>
            </a:r>
            <a:r>
              <a:rPr sz="2200" spc="-45" dirty="0">
                <a:latin typeface="Trebuchet MS"/>
                <a:cs typeface="Trebuchet MS"/>
              </a:rPr>
              <a:t>computers,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0959" y="3560343"/>
            <a:ext cx="219075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5080" indent="-360045">
              <a:lnSpc>
                <a:spcPct val="150100"/>
              </a:lnSpc>
              <a:spcBef>
                <a:spcPts val="100"/>
              </a:spcBef>
              <a:tabLst>
                <a:tab pos="1002665" algn="l"/>
                <a:tab pos="1576070" algn="l"/>
                <a:tab pos="1945005" algn="l"/>
              </a:tabLst>
            </a:pPr>
            <a:r>
              <a:rPr sz="2200" spc="-15" dirty="0">
                <a:latin typeface="Trebuchet MS"/>
                <a:cs typeface="Trebuchet MS"/>
              </a:rPr>
              <a:t>expe</a:t>
            </a:r>
            <a:r>
              <a:rPr sz="2200" spc="-5" dirty="0">
                <a:latin typeface="Trebuchet MS"/>
                <a:cs typeface="Trebuchet MS"/>
              </a:rPr>
              <a:t>rienced</a:t>
            </a:r>
            <a:r>
              <a:rPr sz="2200" dirty="0">
                <a:latin typeface="Trebuchet MS"/>
                <a:cs typeface="Trebuchet MS"/>
              </a:rPr>
              <a:t>		</a:t>
            </a:r>
            <a:r>
              <a:rPr sz="2200" spc="-90" dirty="0">
                <a:latin typeface="Trebuchet MS"/>
                <a:cs typeface="Trebuchet MS"/>
              </a:rPr>
              <a:t>at  </a:t>
            </a:r>
            <a:r>
              <a:rPr sz="2200" dirty="0">
                <a:latin typeface="Trebuchet MS"/>
                <a:cs typeface="Trebuchet MS"/>
              </a:rPr>
              <a:t>y</a:t>
            </a:r>
            <a:r>
              <a:rPr sz="2200" spc="40" dirty="0">
                <a:latin typeface="Trebuchet MS"/>
                <a:cs typeface="Trebuchet MS"/>
              </a:rPr>
              <a:t>ou</a:t>
            </a:r>
            <a:r>
              <a:rPr sz="2200" dirty="0">
                <a:latin typeface="Trebuchet MS"/>
                <a:cs typeface="Trebuchet MS"/>
              </a:rPr>
              <a:t>	</a:t>
            </a:r>
            <a:r>
              <a:rPr sz="2200" spc="-125" dirty="0">
                <a:latin typeface="Trebuchet MS"/>
                <a:cs typeface="Trebuchet MS"/>
              </a:rPr>
              <a:t>wi</a:t>
            </a:r>
            <a:r>
              <a:rPr sz="2200" spc="-60" dirty="0">
                <a:latin typeface="Trebuchet MS"/>
                <a:cs typeface="Trebuchet MS"/>
              </a:rPr>
              <a:t>l</a:t>
            </a:r>
            <a:r>
              <a:rPr sz="2200" spc="-155" dirty="0">
                <a:latin typeface="Trebuchet MS"/>
                <a:cs typeface="Trebuchet MS"/>
              </a:rPr>
              <a:t>l</a:t>
            </a:r>
            <a:r>
              <a:rPr sz="2200" dirty="0">
                <a:latin typeface="Trebuchet MS"/>
                <a:cs typeface="Trebuchet MS"/>
              </a:rPr>
              <a:t>	</a:t>
            </a:r>
            <a:r>
              <a:rPr sz="2200" spc="25" dirty="0">
                <a:latin typeface="Trebuchet MS"/>
                <a:cs typeface="Trebuchet MS"/>
              </a:rPr>
              <a:t>wo</a:t>
            </a:r>
            <a:r>
              <a:rPr sz="2200" spc="-135" dirty="0">
                <a:latin typeface="Trebuchet MS"/>
                <a:cs typeface="Trebuchet MS"/>
              </a:rPr>
              <a:t>r</a:t>
            </a:r>
            <a:r>
              <a:rPr sz="2200" spc="15" dirty="0">
                <a:latin typeface="Trebuchet MS"/>
                <a:cs typeface="Trebuchet MS"/>
              </a:rPr>
              <a:t>k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0" y="4735195"/>
            <a:ext cx="6500495" cy="194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algn="just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Trebuchet MS"/>
                <a:cs typeface="Trebuchet MS"/>
              </a:rPr>
              <a:t>through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the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20" dirty="0">
                <a:latin typeface="Trebuchet MS"/>
                <a:cs typeface="Trebuchet MS"/>
              </a:rPr>
              <a:t>steps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i</a:t>
            </a:r>
            <a:r>
              <a:rPr sz="2200" spc="-85" dirty="0">
                <a:latin typeface="Trebuchet MS"/>
                <a:cs typeface="Trebuchet MS"/>
              </a:rPr>
              <a:t>n </a:t>
            </a:r>
            <a:r>
              <a:rPr sz="2200" spc="-60" dirty="0">
                <a:latin typeface="Trebuchet MS"/>
                <a:cs typeface="Trebuchet MS"/>
              </a:rPr>
              <a:t>the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pro</a:t>
            </a:r>
            <a:r>
              <a:rPr sz="2200" spc="-5" dirty="0">
                <a:latin typeface="Trebuchet MS"/>
                <a:cs typeface="Trebuchet MS"/>
              </a:rPr>
              <a:t>c</a:t>
            </a:r>
            <a:r>
              <a:rPr sz="2200" spc="95" dirty="0">
                <a:latin typeface="Trebuchet MS"/>
                <a:cs typeface="Trebuchet MS"/>
              </a:rPr>
              <a:t>ess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faste</a:t>
            </a:r>
            <a:r>
              <a:rPr sz="2200" spc="-70" dirty="0">
                <a:latin typeface="Trebuchet MS"/>
                <a:cs typeface="Trebuchet MS"/>
              </a:rPr>
              <a:t>r</a:t>
            </a:r>
            <a:r>
              <a:rPr sz="2200" spc="-305" dirty="0"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  <a:p>
            <a:pPr marL="311150" marR="5080" indent="-299085" algn="just">
              <a:lnSpc>
                <a:spcPct val="150000"/>
              </a:lnSpc>
              <a:spcBef>
                <a:spcPts val="1120"/>
              </a:spcBef>
              <a:buFont typeface="Arial MT"/>
              <a:buChar char="•"/>
              <a:tabLst>
                <a:tab pos="317500" algn="l"/>
              </a:tabLst>
            </a:pPr>
            <a:r>
              <a:rPr sz="2100" b="1" spc="-55" dirty="0">
                <a:latin typeface="Trebuchet MS"/>
                <a:cs typeface="Trebuchet MS"/>
              </a:rPr>
              <a:t>If </a:t>
            </a:r>
            <a:r>
              <a:rPr sz="2100" b="1" spc="-65" dirty="0">
                <a:latin typeface="Trebuchet MS"/>
                <a:cs typeface="Trebuchet MS"/>
              </a:rPr>
              <a:t>the </a:t>
            </a:r>
            <a:r>
              <a:rPr sz="2100" b="1" spc="-60" dirty="0">
                <a:latin typeface="Trebuchet MS"/>
                <a:cs typeface="Trebuchet MS"/>
              </a:rPr>
              <a:t>exact </a:t>
            </a:r>
            <a:r>
              <a:rPr sz="2100" b="1" dirty="0">
                <a:latin typeface="Trebuchet MS"/>
                <a:cs typeface="Trebuchet MS"/>
              </a:rPr>
              <a:t>cause </a:t>
            </a:r>
            <a:r>
              <a:rPr sz="2100" b="1" spc="-45" dirty="0">
                <a:latin typeface="Trebuchet MS"/>
                <a:cs typeface="Trebuchet MS"/>
              </a:rPr>
              <a:t>of </a:t>
            </a:r>
            <a:r>
              <a:rPr sz="2100" b="1" spc="-70" dirty="0">
                <a:latin typeface="Trebuchet MS"/>
                <a:cs typeface="Trebuchet MS"/>
              </a:rPr>
              <a:t>the </a:t>
            </a:r>
            <a:r>
              <a:rPr sz="2100" b="1" spc="-40" dirty="0">
                <a:latin typeface="Trebuchet MS"/>
                <a:cs typeface="Trebuchet MS"/>
              </a:rPr>
              <a:t>problem </a:t>
            </a:r>
            <a:r>
              <a:rPr sz="2100" b="1" spc="25" dirty="0">
                <a:latin typeface="Trebuchet MS"/>
                <a:cs typeface="Trebuchet MS"/>
              </a:rPr>
              <a:t>has </a:t>
            </a:r>
            <a:r>
              <a:rPr sz="2100" b="1" spc="-50" dirty="0">
                <a:latin typeface="Trebuchet MS"/>
                <a:cs typeface="Trebuchet MS"/>
              </a:rPr>
              <a:t>not</a:t>
            </a:r>
            <a:r>
              <a:rPr sz="2100" b="1" spc="-45" dirty="0">
                <a:latin typeface="Trebuchet MS"/>
                <a:cs typeface="Trebuchet MS"/>
              </a:rPr>
              <a:t> </a:t>
            </a:r>
            <a:r>
              <a:rPr sz="2100" b="1" spc="-25" dirty="0">
                <a:latin typeface="Trebuchet MS"/>
                <a:cs typeface="Trebuchet MS"/>
              </a:rPr>
              <a:t>been </a:t>
            </a:r>
            <a:r>
              <a:rPr sz="2100" b="1" spc="-20" dirty="0">
                <a:latin typeface="Trebuchet MS"/>
                <a:cs typeface="Trebuchet MS"/>
              </a:rPr>
              <a:t> </a:t>
            </a:r>
            <a:r>
              <a:rPr sz="2100" b="1" spc="-55" dirty="0">
                <a:latin typeface="Trebuchet MS"/>
                <a:cs typeface="Trebuchet MS"/>
              </a:rPr>
              <a:t>determined </a:t>
            </a:r>
            <a:r>
              <a:rPr sz="2100" spc="-20" dirty="0">
                <a:latin typeface="Trebuchet MS"/>
                <a:cs typeface="Trebuchet MS"/>
              </a:rPr>
              <a:t>escalate </a:t>
            </a:r>
            <a:r>
              <a:rPr sz="2100" spc="-60" dirty="0">
                <a:latin typeface="Trebuchet MS"/>
                <a:cs typeface="Trebuchet MS"/>
              </a:rPr>
              <a:t>the </a:t>
            </a:r>
            <a:r>
              <a:rPr sz="2100" spc="-20" dirty="0">
                <a:latin typeface="Trebuchet MS"/>
                <a:cs typeface="Trebuchet MS"/>
              </a:rPr>
              <a:t>problem </a:t>
            </a:r>
            <a:r>
              <a:rPr sz="2100" spc="-80" dirty="0">
                <a:latin typeface="Trebuchet MS"/>
                <a:cs typeface="Trebuchet MS"/>
              </a:rPr>
              <a:t>to </a:t>
            </a:r>
            <a:r>
              <a:rPr sz="2100" dirty="0">
                <a:latin typeface="Trebuchet MS"/>
                <a:cs typeface="Trebuchet MS"/>
              </a:rPr>
              <a:t>a</a:t>
            </a:r>
            <a:r>
              <a:rPr sz="2100" spc="5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technician </a:t>
            </a:r>
            <a:r>
              <a:rPr sz="2100" spc="-40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wit</a:t>
            </a:r>
            <a:r>
              <a:rPr sz="2100" spc="-100" dirty="0">
                <a:latin typeface="Trebuchet MS"/>
                <a:cs typeface="Trebuchet MS"/>
              </a:rPr>
              <a:t>h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more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exp</a:t>
            </a:r>
            <a:r>
              <a:rPr sz="2100" spc="20" dirty="0">
                <a:latin typeface="Trebuchet MS"/>
                <a:cs typeface="Trebuchet MS"/>
              </a:rPr>
              <a:t>e</a:t>
            </a:r>
            <a:r>
              <a:rPr sz="2100" spc="-30" dirty="0">
                <a:latin typeface="Trebuchet MS"/>
                <a:cs typeface="Trebuchet MS"/>
              </a:rPr>
              <a:t>rience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100" dirty="0">
                <a:latin typeface="Trebuchet MS"/>
                <a:cs typeface="Trebuchet MS"/>
              </a:rPr>
              <a:t>after</a:t>
            </a:r>
            <a:r>
              <a:rPr sz="2100" dirty="0">
                <a:latin typeface="Trebuchet MS"/>
                <a:cs typeface="Trebuchet MS"/>
              </a:rPr>
              <a:t> </a:t>
            </a:r>
            <a:r>
              <a:rPr sz="2100" spc="-180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proper</a:t>
            </a:r>
            <a:r>
              <a:rPr sz="2100" spc="-11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doc</a:t>
            </a:r>
            <a:r>
              <a:rPr sz="2100" spc="-15" dirty="0">
                <a:latin typeface="Trebuchet MS"/>
                <a:cs typeface="Trebuchet MS"/>
              </a:rPr>
              <a:t>u</a:t>
            </a:r>
            <a:r>
              <a:rPr sz="2100" spc="-40" dirty="0">
                <a:latin typeface="Trebuchet MS"/>
                <a:cs typeface="Trebuchet MS"/>
              </a:rPr>
              <a:t>m</a:t>
            </a:r>
            <a:r>
              <a:rPr sz="2100" spc="-45" dirty="0">
                <a:latin typeface="Trebuchet MS"/>
                <a:cs typeface="Trebuchet MS"/>
              </a:rPr>
              <a:t>ent</a:t>
            </a:r>
            <a:r>
              <a:rPr sz="2100" spc="-55" dirty="0">
                <a:latin typeface="Trebuchet MS"/>
                <a:cs typeface="Trebuchet MS"/>
              </a:rPr>
              <a:t>a</a:t>
            </a:r>
            <a:r>
              <a:rPr sz="2100" spc="-200" dirty="0">
                <a:latin typeface="Trebuchet MS"/>
                <a:cs typeface="Trebuchet MS"/>
              </a:rPr>
              <a:t>t</a:t>
            </a:r>
            <a:r>
              <a:rPr sz="2100" spc="-160" dirty="0">
                <a:latin typeface="Trebuchet MS"/>
                <a:cs typeface="Trebuchet MS"/>
              </a:rPr>
              <a:t>i</a:t>
            </a:r>
            <a:r>
              <a:rPr sz="2100" spc="40" dirty="0">
                <a:latin typeface="Trebuchet MS"/>
                <a:cs typeface="Trebuchet MS"/>
              </a:rPr>
              <a:t>o</a:t>
            </a:r>
            <a:r>
              <a:rPr sz="2100" spc="35" dirty="0">
                <a:latin typeface="Trebuchet MS"/>
                <a:cs typeface="Trebuchet MS"/>
              </a:rPr>
              <a:t>n</a:t>
            </a:r>
            <a:r>
              <a:rPr sz="2100" spc="-290" dirty="0"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593158"/>
            <a:ext cx="83832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165" dirty="0">
                <a:solidFill>
                  <a:srgbClr val="375F92"/>
                </a:solidFill>
              </a:rPr>
              <a:t>6</a:t>
            </a:r>
            <a:r>
              <a:rPr sz="4600" b="1" spc="-165" dirty="0" smtClean="0">
                <a:solidFill>
                  <a:srgbClr val="375F92"/>
                </a:solidFill>
                <a:latin typeface="Trebuchet MS"/>
                <a:cs typeface="Trebuchet MS"/>
              </a:rPr>
              <a:t>.2.4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95" dirty="0">
                <a:solidFill>
                  <a:srgbClr val="375F92"/>
                </a:solidFill>
                <a:latin typeface="Trebuchet MS"/>
                <a:cs typeface="Trebuchet MS"/>
              </a:rPr>
              <a:t>Determine</a:t>
            </a:r>
            <a:r>
              <a:rPr sz="4600" b="1" spc="-185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5" dirty="0">
                <a:solidFill>
                  <a:srgbClr val="375F92"/>
                </a:solidFill>
                <a:latin typeface="Trebuchet MS"/>
                <a:cs typeface="Trebuchet MS"/>
              </a:rPr>
              <a:t>an</a:t>
            </a:r>
            <a:r>
              <a:rPr sz="4600" b="1" spc="-204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25" dirty="0">
                <a:solidFill>
                  <a:srgbClr val="375F92"/>
                </a:solidFill>
                <a:latin typeface="Trebuchet MS"/>
                <a:cs typeface="Trebuchet MS"/>
              </a:rPr>
              <a:t>exact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5" dirty="0">
                <a:solidFill>
                  <a:srgbClr val="375F92"/>
                </a:solidFill>
                <a:latin typeface="Trebuchet MS"/>
                <a:cs typeface="Trebuchet MS"/>
              </a:rPr>
              <a:t>cause</a:t>
            </a:r>
            <a:endParaRPr sz="4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364" y="729488"/>
            <a:ext cx="3746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spc="-195" dirty="0">
                <a:solidFill>
                  <a:srgbClr val="375F92"/>
                </a:solidFill>
              </a:rPr>
              <a:t>6</a:t>
            </a:r>
            <a:r>
              <a:rPr sz="4400" b="1" spc="-195" dirty="0" smtClean="0">
                <a:solidFill>
                  <a:srgbClr val="375F92"/>
                </a:solidFill>
                <a:latin typeface="Trebuchet MS"/>
                <a:cs typeface="Trebuchet MS"/>
              </a:rPr>
              <a:t>.</a:t>
            </a:r>
            <a:r>
              <a:rPr sz="4400" b="1" spc="-20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400" b="1" spc="-95" dirty="0">
                <a:solidFill>
                  <a:srgbClr val="375F92"/>
                </a:solidFill>
                <a:latin typeface="Trebuchet MS"/>
                <a:cs typeface="Trebuchet MS"/>
              </a:rPr>
              <a:t>Introduction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166" y="1860931"/>
            <a:ext cx="9463634" cy="41966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0545" marR="44958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Trebuchet MS"/>
                <a:cs typeface="Trebuchet MS"/>
              </a:rPr>
              <a:t>This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chapter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introduces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i="1" spc="-50" dirty="0">
                <a:latin typeface="Trebuchet MS"/>
                <a:cs typeface="Trebuchet MS"/>
              </a:rPr>
              <a:t>preventive</a:t>
            </a:r>
            <a:r>
              <a:rPr sz="2600" i="1" spc="-130" dirty="0">
                <a:latin typeface="Trebuchet MS"/>
                <a:cs typeface="Trebuchet MS"/>
              </a:rPr>
              <a:t> </a:t>
            </a:r>
            <a:r>
              <a:rPr sz="2600" i="1" spc="-5" dirty="0">
                <a:latin typeface="Trebuchet MS"/>
                <a:cs typeface="Trebuchet MS"/>
              </a:rPr>
              <a:t>maintenance</a:t>
            </a:r>
            <a:r>
              <a:rPr sz="2600" i="1" spc="-13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i="1" spc="-40" dirty="0">
                <a:latin typeface="Trebuchet MS"/>
                <a:cs typeface="Trebuchet MS"/>
              </a:rPr>
              <a:t>troubleshooting</a:t>
            </a:r>
            <a:r>
              <a:rPr sz="2600" i="1" spc="-130" dirty="0">
                <a:latin typeface="Trebuchet MS"/>
                <a:cs typeface="Trebuchet MS"/>
              </a:rPr>
              <a:t> </a:t>
            </a:r>
            <a:r>
              <a:rPr sz="2600" i="1" spc="5" dirty="0">
                <a:latin typeface="Trebuchet MS"/>
                <a:cs typeface="Trebuchet MS"/>
              </a:rPr>
              <a:t>process</a:t>
            </a:r>
            <a:r>
              <a:rPr sz="2600" spc="5" dirty="0">
                <a:latin typeface="Trebuchet MS"/>
                <a:cs typeface="Trebuchet MS"/>
              </a:rPr>
              <a:t>.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 dirty="0">
              <a:latin typeface="Trebuchet MS"/>
              <a:cs typeface="Trebuchet MS"/>
            </a:endParaRPr>
          </a:p>
          <a:p>
            <a:pPr marL="193675" indent="-181610">
              <a:lnSpc>
                <a:spcPct val="100000"/>
              </a:lnSpc>
              <a:buFont typeface="Arial MT"/>
              <a:buChar char="•"/>
              <a:tabLst>
                <a:tab pos="194310" algn="l"/>
                <a:tab pos="5026660" algn="l"/>
                <a:tab pos="6569075" algn="l"/>
              </a:tabLst>
            </a:pPr>
            <a:r>
              <a:rPr sz="2600" b="1" u="sng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Trouble</a:t>
            </a:r>
            <a:r>
              <a:rPr sz="2600" b="1" u="sng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sz="2600" b="1" u="sng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ho</a:t>
            </a:r>
            <a:r>
              <a:rPr sz="26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26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</a:t>
            </a:r>
            <a:r>
              <a:rPr sz="26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sz="2600" b="1" u="sng" spc="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</a:t>
            </a:r>
            <a:r>
              <a:rPr sz="2600" b="1" spc="-14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is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i="1" spc="-35" dirty="0">
                <a:latin typeface="Trebuchet MS"/>
                <a:cs typeface="Trebuchet MS"/>
              </a:rPr>
              <a:t>systematic</a:t>
            </a:r>
            <a:r>
              <a:rPr sz="2600" i="1" dirty="0">
                <a:latin typeface="Trebuchet MS"/>
                <a:cs typeface="Trebuchet MS"/>
              </a:rPr>
              <a:t>	</a:t>
            </a:r>
            <a:r>
              <a:rPr sz="2600" spc="5" dirty="0">
                <a:latin typeface="Trebuchet MS"/>
                <a:cs typeface="Trebuchet MS"/>
              </a:rPr>
              <a:t>appro</a:t>
            </a:r>
            <a:r>
              <a:rPr sz="2600" spc="-5" dirty="0">
                <a:latin typeface="Trebuchet MS"/>
                <a:cs typeface="Trebuchet MS"/>
              </a:rPr>
              <a:t>a</a:t>
            </a:r>
            <a:r>
              <a:rPr sz="2600" spc="5" dirty="0">
                <a:latin typeface="Trebuchet MS"/>
                <a:cs typeface="Trebuchet MS"/>
              </a:rPr>
              <a:t>ch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90" dirty="0">
                <a:latin typeface="Trebuchet MS"/>
                <a:cs typeface="Trebuchet MS"/>
              </a:rPr>
              <a:t>to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locating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endParaRPr sz="2600" dirty="0">
              <a:latin typeface="Trebuchet MS"/>
              <a:cs typeface="Trebuchet MS"/>
            </a:endParaRPr>
          </a:p>
          <a:p>
            <a:pPr marL="155575">
              <a:lnSpc>
                <a:spcPct val="100000"/>
              </a:lnSpc>
              <a:spcBef>
                <a:spcPts val="1560"/>
              </a:spcBef>
              <a:tabLst>
                <a:tab pos="1202055" algn="l"/>
              </a:tabLst>
            </a:pPr>
            <a:r>
              <a:rPr sz="2600" i="1" spc="85" dirty="0">
                <a:latin typeface="Trebuchet MS"/>
                <a:cs typeface="Trebuchet MS"/>
              </a:rPr>
              <a:t>cause	</a:t>
            </a:r>
            <a:r>
              <a:rPr sz="2600" i="1" spc="-110" dirty="0">
                <a:latin typeface="Trebuchet MS"/>
                <a:cs typeface="Trebuchet MS"/>
              </a:rPr>
              <a:t>of </a:t>
            </a:r>
            <a:r>
              <a:rPr sz="2600" i="1" spc="130" dirty="0">
                <a:latin typeface="Trebuchet MS"/>
                <a:cs typeface="Trebuchet MS"/>
              </a:rPr>
              <a:t>a</a:t>
            </a:r>
            <a:r>
              <a:rPr sz="2600" i="1" spc="-114" dirty="0">
                <a:latin typeface="Trebuchet MS"/>
                <a:cs typeface="Trebuchet MS"/>
              </a:rPr>
              <a:t> </a:t>
            </a:r>
            <a:r>
              <a:rPr sz="2600" i="1" spc="-155" dirty="0">
                <a:latin typeface="Trebuchet MS"/>
                <a:cs typeface="Trebuchet MS"/>
              </a:rPr>
              <a:t>fault</a:t>
            </a:r>
            <a:r>
              <a:rPr sz="2600" i="1" spc="-105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in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computer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system.</a:t>
            </a:r>
            <a:endParaRPr sz="2600" dirty="0">
              <a:latin typeface="Trebuchet MS"/>
              <a:cs typeface="Trebuchet MS"/>
            </a:endParaRPr>
          </a:p>
          <a:p>
            <a:pPr marL="155575" marR="229870" indent="-143510">
              <a:lnSpc>
                <a:spcPct val="150000"/>
              </a:lnSpc>
              <a:buChar char="•"/>
              <a:tabLst>
                <a:tab pos="194310" algn="l"/>
              </a:tabLst>
            </a:pPr>
            <a:r>
              <a:rPr sz="2600" spc="5" dirty="0">
                <a:latin typeface="Trebuchet MS"/>
                <a:cs typeface="Trebuchet MS"/>
              </a:rPr>
              <a:t>Not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all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trou</a:t>
            </a:r>
            <a:r>
              <a:rPr sz="2600" spc="-55" dirty="0">
                <a:latin typeface="Trebuchet MS"/>
                <a:cs typeface="Trebuchet MS"/>
              </a:rPr>
              <a:t>b</a:t>
            </a:r>
            <a:r>
              <a:rPr sz="2600" dirty="0">
                <a:latin typeface="Trebuchet MS"/>
                <a:cs typeface="Trebuchet MS"/>
              </a:rPr>
              <a:t>leshooting</a:t>
            </a:r>
            <a:r>
              <a:rPr sz="2600" spc="-14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pro</a:t>
            </a:r>
            <a:r>
              <a:rPr sz="2600" spc="-15" dirty="0">
                <a:latin typeface="Trebuchet MS"/>
                <a:cs typeface="Trebuchet MS"/>
              </a:rPr>
              <a:t>c</a:t>
            </a:r>
            <a:r>
              <a:rPr sz="2600" spc="114" dirty="0">
                <a:latin typeface="Trebuchet MS"/>
                <a:cs typeface="Trebuchet MS"/>
              </a:rPr>
              <a:t>esses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a</a:t>
            </a:r>
            <a:r>
              <a:rPr sz="2600" spc="-55" dirty="0">
                <a:latin typeface="Trebuchet MS"/>
                <a:cs typeface="Trebuchet MS"/>
              </a:rPr>
              <a:t>re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sa</a:t>
            </a:r>
            <a:r>
              <a:rPr sz="2600" spc="35" dirty="0">
                <a:latin typeface="Trebuchet MS"/>
                <a:cs typeface="Trebuchet MS"/>
              </a:rPr>
              <a:t>m</a:t>
            </a:r>
            <a:r>
              <a:rPr sz="2600" spc="-155" dirty="0">
                <a:latin typeface="Trebuchet MS"/>
                <a:cs typeface="Trebuchet MS"/>
              </a:rPr>
              <a:t>e,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  </a:t>
            </a:r>
            <a:r>
              <a:rPr sz="2600" spc="-30" dirty="0">
                <a:latin typeface="Trebuchet MS"/>
                <a:cs typeface="Trebuchet MS"/>
              </a:rPr>
              <a:t>technicians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tend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to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refine</a:t>
            </a:r>
            <a:r>
              <a:rPr sz="2600" spc="-105" dirty="0">
                <a:latin typeface="Trebuchet MS"/>
                <a:cs typeface="Trebuchet MS"/>
              </a:rPr>
              <a:t> their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own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troubleshooting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skills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60" dirty="0">
                <a:latin typeface="Trebuchet MS"/>
                <a:cs typeface="Trebuchet MS"/>
              </a:rPr>
              <a:t>based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on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knowledge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personal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experience.</a:t>
            </a:r>
            <a:endParaRPr sz="2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800" y="3581400"/>
            <a:ext cx="2871216" cy="161315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689229"/>
            <a:ext cx="76384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155" dirty="0">
                <a:solidFill>
                  <a:srgbClr val="375F92"/>
                </a:solidFill>
              </a:rPr>
              <a:t>6</a:t>
            </a:r>
            <a:r>
              <a:rPr sz="4600" b="1" spc="-155" dirty="0" smtClean="0">
                <a:solidFill>
                  <a:srgbClr val="375F92"/>
                </a:solidFill>
                <a:latin typeface="Trebuchet MS"/>
                <a:cs typeface="Trebuchet MS"/>
              </a:rPr>
              <a:t>.2.5</a:t>
            </a:r>
            <a:r>
              <a:rPr sz="4600" b="1" spc="-204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95" dirty="0">
                <a:solidFill>
                  <a:srgbClr val="375F92"/>
                </a:solidFill>
                <a:latin typeface="Trebuchet MS"/>
                <a:cs typeface="Trebuchet MS"/>
              </a:rPr>
              <a:t>Implement</a:t>
            </a:r>
            <a:r>
              <a:rPr sz="4600" b="1" spc="-17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4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65" dirty="0">
                <a:solidFill>
                  <a:srgbClr val="375F92"/>
                </a:solidFill>
                <a:latin typeface="Trebuchet MS"/>
                <a:cs typeface="Trebuchet MS"/>
              </a:rPr>
              <a:t>solution</a:t>
            </a:r>
            <a:endParaRPr sz="4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1712442"/>
            <a:ext cx="616585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Trebuchet MS"/>
              <a:buChar char="•"/>
              <a:tabLst>
                <a:tab pos="349250" algn="l"/>
                <a:tab pos="349885" algn="l"/>
                <a:tab pos="1721485" algn="l"/>
              </a:tabLst>
            </a:pPr>
            <a:r>
              <a:rPr dirty="0"/>
              <a:t>	</a:t>
            </a:r>
            <a:r>
              <a:rPr sz="2600" spc="-85" dirty="0">
                <a:latin typeface="Trebuchet MS"/>
                <a:cs typeface="Trebuchet MS"/>
              </a:rPr>
              <a:t>After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you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have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d</a:t>
            </a:r>
            <a:r>
              <a:rPr sz="2600" spc="-50" dirty="0">
                <a:latin typeface="Trebuchet MS"/>
                <a:cs typeface="Trebuchet MS"/>
              </a:rPr>
              <a:t>etermined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ex</a:t>
            </a:r>
            <a:r>
              <a:rPr sz="2600" spc="-10" dirty="0">
                <a:latin typeface="Trebuchet MS"/>
                <a:cs typeface="Trebuchet MS"/>
              </a:rPr>
              <a:t>a</a:t>
            </a:r>
            <a:r>
              <a:rPr sz="2600" spc="-114" dirty="0">
                <a:latin typeface="Trebuchet MS"/>
                <a:cs typeface="Trebuchet MS"/>
              </a:rPr>
              <a:t>ct  </a:t>
            </a:r>
            <a:r>
              <a:rPr sz="2600" spc="40" dirty="0">
                <a:latin typeface="Trebuchet MS"/>
                <a:cs typeface="Trebuchet MS"/>
              </a:rPr>
              <a:t>cause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problem,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establish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a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plan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action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to	</a:t>
            </a:r>
            <a:r>
              <a:rPr sz="2600" dirty="0">
                <a:latin typeface="Trebuchet MS"/>
                <a:cs typeface="Trebuchet MS"/>
              </a:rPr>
              <a:t>resolve </a:t>
            </a:r>
            <a:r>
              <a:rPr sz="2600" spc="-70" dirty="0">
                <a:latin typeface="Trebuchet MS"/>
                <a:cs typeface="Trebuchet MS"/>
              </a:rPr>
              <a:t>the </a:t>
            </a:r>
            <a:r>
              <a:rPr sz="2600" spc="-25" dirty="0">
                <a:latin typeface="Trebuchet MS"/>
                <a:cs typeface="Trebuchet MS"/>
              </a:rPr>
              <a:t>problem </a:t>
            </a:r>
            <a:r>
              <a:rPr sz="2600" spc="15" dirty="0">
                <a:latin typeface="Trebuchet MS"/>
                <a:cs typeface="Trebuchet MS"/>
              </a:rPr>
              <a:t>and </a:t>
            </a:r>
            <a:r>
              <a:rPr sz="2600" spc="2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implement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solution.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2071" y="1456944"/>
            <a:ext cx="4570476" cy="482193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2" y="1785594"/>
            <a:ext cx="6748780" cy="438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255" indent="-287020" algn="just">
              <a:lnSpc>
                <a:spcPct val="150000"/>
              </a:lnSpc>
              <a:spcBef>
                <a:spcPts val="100"/>
              </a:spcBef>
              <a:buFont typeface="Trebuchet MS"/>
              <a:buChar char="•"/>
              <a:tabLst>
                <a:tab pos="349885" algn="l"/>
              </a:tabLst>
            </a:pPr>
            <a:r>
              <a:rPr dirty="0"/>
              <a:t>	</a:t>
            </a:r>
            <a:r>
              <a:rPr sz="2600" spc="-85" dirty="0">
                <a:latin typeface="Trebuchet MS"/>
                <a:cs typeface="Trebuchet MS"/>
              </a:rPr>
              <a:t>After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repairs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to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computer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have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been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completed,</a:t>
            </a:r>
            <a:r>
              <a:rPr sz="2600" spc="65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continue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troubleshooting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process </a:t>
            </a:r>
            <a:r>
              <a:rPr sz="2600" spc="20" dirty="0">
                <a:latin typeface="Trebuchet MS"/>
                <a:cs typeface="Trebuchet MS"/>
              </a:rPr>
              <a:t>by </a:t>
            </a:r>
            <a:r>
              <a:rPr sz="2600" spc="-50" dirty="0">
                <a:latin typeface="Trebuchet MS"/>
                <a:cs typeface="Trebuchet MS"/>
              </a:rPr>
              <a:t>verifying </a:t>
            </a:r>
            <a:r>
              <a:rPr sz="2600" spc="-145" dirty="0">
                <a:latin typeface="Trebuchet MS"/>
                <a:cs typeface="Trebuchet MS"/>
              </a:rPr>
              <a:t>full </a:t>
            </a:r>
            <a:r>
              <a:rPr sz="2600" spc="5" dirty="0">
                <a:latin typeface="Trebuchet MS"/>
                <a:cs typeface="Trebuchet MS"/>
              </a:rPr>
              <a:t>system </a:t>
            </a:r>
            <a:r>
              <a:rPr sz="2600" spc="-90" dirty="0">
                <a:latin typeface="Trebuchet MS"/>
                <a:cs typeface="Trebuchet MS"/>
              </a:rPr>
              <a:t>functionality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 </a:t>
            </a:r>
            <a:r>
              <a:rPr sz="2600" spc="-45" dirty="0">
                <a:latin typeface="Trebuchet MS"/>
                <a:cs typeface="Trebuchet MS"/>
              </a:rPr>
              <a:t>implementing </a:t>
            </a:r>
            <a:r>
              <a:rPr sz="2600" spc="-5" dirty="0">
                <a:latin typeface="Trebuchet MS"/>
                <a:cs typeface="Trebuchet MS"/>
              </a:rPr>
              <a:t>any </a:t>
            </a:r>
            <a:r>
              <a:rPr sz="2600" spc="-40" dirty="0">
                <a:latin typeface="Trebuchet MS"/>
                <a:cs typeface="Trebuchet MS"/>
              </a:rPr>
              <a:t>preventive </a:t>
            </a:r>
            <a:r>
              <a:rPr sz="2600" spc="25" dirty="0">
                <a:latin typeface="Trebuchet MS"/>
                <a:cs typeface="Trebuchet MS"/>
              </a:rPr>
              <a:t>measures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-190" dirty="0">
                <a:latin typeface="Trebuchet MS"/>
                <a:cs typeface="Trebuchet MS"/>
              </a:rPr>
              <a:t>if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needed.</a:t>
            </a:r>
            <a:endParaRPr sz="2600">
              <a:latin typeface="Trebuchet MS"/>
              <a:cs typeface="Trebuchet MS"/>
            </a:endParaRPr>
          </a:p>
          <a:p>
            <a:pPr marL="311150" marR="5080" indent="-299085" algn="just">
              <a:lnSpc>
                <a:spcPct val="150100"/>
              </a:lnSpc>
              <a:spcBef>
                <a:spcPts val="1590"/>
              </a:spcBef>
              <a:buFont typeface="Trebuchet MS"/>
              <a:buChar char="•"/>
              <a:tabLst>
                <a:tab pos="349885" algn="l"/>
              </a:tabLst>
            </a:pPr>
            <a:r>
              <a:rPr dirty="0"/>
              <a:t>	</a:t>
            </a:r>
            <a:r>
              <a:rPr sz="2600" spc="10" dirty="0">
                <a:latin typeface="Trebuchet MS"/>
                <a:cs typeface="Trebuchet MS"/>
              </a:rPr>
              <a:t>Whenever</a:t>
            </a:r>
            <a:r>
              <a:rPr sz="2600" spc="1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possible,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have</a:t>
            </a:r>
            <a:r>
              <a:rPr sz="2600" spc="2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customer 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verify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sol</a:t>
            </a:r>
            <a:r>
              <a:rPr sz="2600" spc="35" dirty="0">
                <a:latin typeface="Trebuchet MS"/>
                <a:cs typeface="Trebuchet MS"/>
              </a:rPr>
              <a:t>u</a:t>
            </a:r>
            <a:r>
              <a:rPr sz="2600" spc="-95" dirty="0">
                <a:latin typeface="Trebuchet MS"/>
                <a:cs typeface="Trebuchet MS"/>
              </a:rPr>
              <a:t>ti</a:t>
            </a:r>
            <a:r>
              <a:rPr sz="2600" spc="-140" dirty="0">
                <a:latin typeface="Trebuchet MS"/>
                <a:cs typeface="Trebuchet MS"/>
              </a:rPr>
              <a:t>o</a:t>
            </a:r>
            <a:r>
              <a:rPr sz="2600" spc="10" dirty="0">
                <a:latin typeface="Trebuchet MS"/>
                <a:cs typeface="Trebuchet MS"/>
              </a:rPr>
              <a:t>n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system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functio</a:t>
            </a:r>
            <a:r>
              <a:rPr sz="2600" spc="-70" dirty="0">
                <a:latin typeface="Trebuchet MS"/>
                <a:cs typeface="Trebuchet MS"/>
              </a:rPr>
              <a:t>n</a:t>
            </a:r>
            <a:r>
              <a:rPr sz="2600" spc="-125" dirty="0">
                <a:latin typeface="Trebuchet MS"/>
                <a:cs typeface="Trebuchet MS"/>
              </a:rPr>
              <a:t>ality</a:t>
            </a:r>
            <a:r>
              <a:rPr sz="2600" spc="-360" dirty="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3068" y="1766316"/>
            <a:ext cx="4114800" cy="42732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507" y="118998"/>
            <a:ext cx="9516110" cy="13747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lang="en-US" sz="4600" b="1" spc="-155" dirty="0">
                <a:solidFill>
                  <a:srgbClr val="375F92"/>
                </a:solidFill>
              </a:rPr>
              <a:t>6</a:t>
            </a:r>
            <a:r>
              <a:rPr sz="4600" b="1" spc="-155" dirty="0" smtClean="0">
                <a:solidFill>
                  <a:srgbClr val="375F92"/>
                </a:solidFill>
                <a:latin typeface="Trebuchet MS"/>
                <a:cs typeface="Trebuchet MS"/>
              </a:rPr>
              <a:t>.2.6</a:t>
            </a:r>
            <a:r>
              <a:rPr sz="4600" b="1" spc="-204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10" dirty="0">
                <a:solidFill>
                  <a:srgbClr val="375F92"/>
                </a:solidFill>
                <a:latin typeface="Trebuchet MS"/>
                <a:cs typeface="Trebuchet MS"/>
              </a:rPr>
              <a:t>Verify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20" dirty="0">
                <a:solidFill>
                  <a:srgbClr val="375F92"/>
                </a:solidFill>
                <a:latin typeface="Trebuchet MS"/>
                <a:cs typeface="Trebuchet MS"/>
              </a:rPr>
              <a:t>so</a:t>
            </a:r>
            <a:r>
              <a:rPr sz="4600" b="1" spc="15" dirty="0">
                <a:solidFill>
                  <a:srgbClr val="375F92"/>
                </a:solidFill>
                <a:latin typeface="Trebuchet MS"/>
                <a:cs typeface="Trebuchet MS"/>
              </a:rPr>
              <a:t>l</a:t>
            </a:r>
            <a:r>
              <a:rPr sz="4600" b="1" spc="-114" dirty="0">
                <a:solidFill>
                  <a:srgbClr val="375F92"/>
                </a:solidFill>
                <a:latin typeface="Trebuchet MS"/>
                <a:cs typeface="Trebuchet MS"/>
              </a:rPr>
              <a:t>ution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dirty="0">
                <a:solidFill>
                  <a:srgbClr val="375F92"/>
                </a:solidFill>
                <a:latin typeface="Trebuchet MS"/>
                <a:cs typeface="Trebuchet MS"/>
              </a:rPr>
              <a:t>and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65" dirty="0">
                <a:solidFill>
                  <a:srgbClr val="375F92"/>
                </a:solidFill>
                <a:latin typeface="Trebuchet MS"/>
                <a:cs typeface="Trebuchet MS"/>
              </a:rPr>
              <a:t>full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15" dirty="0">
                <a:solidFill>
                  <a:srgbClr val="375F92"/>
                </a:solidFill>
                <a:latin typeface="Trebuchet MS"/>
                <a:cs typeface="Trebuchet MS"/>
              </a:rPr>
              <a:t>system  </a:t>
            </a:r>
            <a:r>
              <a:rPr sz="4600" b="1" spc="-125" dirty="0">
                <a:solidFill>
                  <a:srgbClr val="375F92"/>
                </a:solidFill>
                <a:latin typeface="Trebuchet MS"/>
                <a:cs typeface="Trebuchet MS"/>
              </a:rPr>
              <a:t>functionality</a:t>
            </a:r>
            <a:endParaRPr sz="4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" y="1712675"/>
            <a:ext cx="6513830" cy="443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8255" indent="-287020" algn="just">
              <a:lnSpc>
                <a:spcPct val="150000"/>
              </a:lnSpc>
              <a:spcBef>
                <a:spcPts val="95"/>
              </a:spcBef>
              <a:buFont typeface="Trebuchet MS"/>
              <a:buChar char="•"/>
              <a:tabLst>
                <a:tab pos="349885" algn="l"/>
              </a:tabLst>
            </a:pPr>
            <a:r>
              <a:rPr dirty="0"/>
              <a:t>	</a:t>
            </a:r>
            <a:r>
              <a:rPr sz="2600" spc="-85" dirty="0">
                <a:latin typeface="Trebuchet MS"/>
                <a:cs typeface="Trebuchet MS"/>
              </a:rPr>
              <a:t>After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repairs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to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computer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have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been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completed,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finish</a:t>
            </a:r>
            <a:r>
              <a:rPr sz="2600" spc="66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 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troubleshooting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process </a:t>
            </a:r>
            <a:r>
              <a:rPr sz="2600" spc="20" dirty="0">
                <a:latin typeface="Trebuchet MS"/>
                <a:cs typeface="Trebuchet MS"/>
              </a:rPr>
              <a:t>by </a:t>
            </a:r>
            <a:r>
              <a:rPr sz="2600" spc="15" dirty="0">
                <a:latin typeface="Trebuchet MS"/>
                <a:cs typeface="Trebuchet MS"/>
              </a:rPr>
              <a:t>closing </a:t>
            </a:r>
            <a:r>
              <a:rPr sz="2600" spc="-114" dirty="0">
                <a:latin typeface="Trebuchet MS"/>
                <a:cs typeface="Trebuchet MS"/>
              </a:rPr>
              <a:t>with 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custom</a:t>
            </a:r>
            <a:r>
              <a:rPr sz="2600" spc="-15" dirty="0">
                <a:latin typeface="Trebuchet MS"/>
                <a:cs typeface="Trebuchet MS"/>
              </a:rPr>
              <a:t>e</a:t>
            </a:r>
            <a:r>
              <a:rPr sz="2600" spc="-155" dirty="0">
                <a:latin typeface="Trebuchet MS"/>
                <a:cs typeface="Trebuchet MS"/>
              </a:rPr>
              <a:t>r</a:t>
            </a:r>
            <a:r>
              <a:rPr sz="2600" spc="-360" dirty="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Char char="•"/>
            </a:pPr>
            <a:endParaRPr sz="3000">
              <a:latin typeface="Trebuchet MS"/>
              <a:cs typeface="Trebuchet MS"/>
            </a:endParaRPr>
          </a:p>
          <a:p>
            <a:pPr marL="311150" marR="5080" indent="-299085" algn="just">
              <a:lnSpc>
                <a:spcPct val="100000"/>
              </a:lnSpc>
              <a:buFont typeface="Trebuchet MS"/>
              <a:buChar char="•"/>
              <a:tabLst>
                <a:tab pos="349885" algn="l"/>
              </a:tabLst>
            </a:pPr>
            <a:r>
              <a:rPr dirty="0"/>
              <a:t>	</a:t>
            </a:r>
            <a:r>
              <a:rPr sz="2600" spc="-85" dirty="0">
                <a:latin typeface="Trebuchet MS"/>
                <a:cs typeface="Trebuchet MS"/>
              </a:rPr>
              <a:t>After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customer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verifies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resolved </a:t>
            </a:r>
            <a:r>
              <a:rPr sz="2600" spc="1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problem, </a:t>
            </a:r>
            <a:r>
              <a:rPr sz="2600" spc="-35" dirty="0">
                <a:latin typeface="Trebuchet MS"/>
                <a:cs typeface="Trebuchet MS"/>
              </a:rPr>
              <a:t>complete </a:t>
            </a:r>
            <a:r>
              <a:rPr sz="2600" spc="-70" dirty="0">
                <a:latin typeface="Trebuchet MS"/>
                <a:cs typeface="Trebuchet MS"/>
              </a:rPr>
              <a:t>the </a:t>
            </a:r>
            <a:r>
              <a:rPr sz="2600" spc="-35" dirty="0">
                <a:latin typeface="Trebuchet MS"/>
                <a:cs typeface="Trebuchet MS"/>
              </a:rPr>
              <a:t>documentation </a:t>
            </a:r>
            <a:r>
              <a:rPr sz="2600" spc="-100" dirty="0">
                <a:latin typeface="Trebuchet MS"/>
                <a:cs typeface="Trebuchet MS"/>
              </a:rPr>
              <a:t>for 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 </a:t>
            </a:r>
            <a:r>
              <a:rPr sz="2600" spc="-60" dirty="0">
                <a:latin typeface="Trebuchet MS"/>
                <a:cs typeface="Trebuchet MS"/>
              </a:rPr>
              <a:t>repair </a:t>
            </a:r>
            <a:r>
              <a:rPr sz="2600" spc="-75" dirty="0">
                <a:latin typeface="Trebuchet MS"/>
                <a:cs typeface="Trebuchet MS"/>
              </a:rPr>
              <a:t>in </a:t>
            </a:r>
            <a:r>
              <a:rPr sz="2600" spc="-70" dirty="0">
                <a:latin typeface="Trebuchet MS"/>
                <a:cs typeface="Trebuchet MS"/>
              </a:rPr>
              <a:t>the </a:t>
            </a:r>
            <a:r>
              <a:rPr sz="2600" spc="-15" dirty="0">
                <a:latin typeface="Trebuchet MS"/>
                <a:cs typeface="Trebuchet MS"/>
              </a:rPr>
              <a:t>work </a:t>
            </a:r>
            <a:r>
              <a:rPr sz="2600" spc="-25" dirty="0">
                <a:latin typeface="Trebuchet MS"/>
                <a:cs typeface="Trebuchet MS"/>
              </a:rPr>
              <a:t>order </a:t>
            </a:r>
            <a:r>
              <a:rPr sz="2600" spc="20" dirty="0">
                <a:latin typeface="Trebuchet MS"/>
                <a:cs typeface="Trebuchet MS"/>
              </a:rPr>
              <a:t>and </a:t>
            </a:r>
            <a:r>
              <a:rPr sz="2600" spc="-75" dirty="0">
                <a:latin typeface="Trebuchet MS"/>
                <a:cs typeface="Trebuchet MS"/>
              </a:rPr>
              <a:t>in </a:t>
            </a:r>
            <a:r>
              <a:rPr sz="2600" spc="-10" dirty="0">
                <a:latin typeface="Trebuchet MS"/>
                <a:cs typeface="Trebuchet MS"/>
              </a:rPr>
              <a:t>your 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journal.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1559052"/>
            <a:ext cx="4419600" cy="45963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609600"/>
            <a:ext cx="66567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215" dirty="0">
                <a:solidFill>
                  <a:srgbClr val="375F92"/>
                </a:solidFill>
              </a:rPr>
              <a:t>6</a:t>
            </a:r>
            <a:r>
              <a:rPr sz="4600" b="1" spc="-215" dirty="0" smtClean="0">
                <a:solidFill>
                  <a:srgbClr val="375F92"/>
                </a:solidFill>
                <a:latin typeface="Trebuchet MS"/>
                <a:cs typeface="Trebuchet MS"/>
              </a:rPr>
              <a:t>.2.7</a:t>
            </a:r>
            <a:r>
              <a:rPr sz="4600" b="1" spc="-20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30" dirty="0">
                <a:solidFill>
                  <a:srgbClr val="375F92"/>
                </a:solidFill>
                <a:latin typeface="Trebuchet MS"/>
                <a:cs typeface="Trebuchet MS"/>
              </a:rPr>
              <a:t>Document</a:t>
            </a:r>
            <a:r>
              <a:rPr sz="4600" b="1" spc="-19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dirty="0">
                <a:solidFill>
                  <a:srgbClr val="375F92"/>
                </a:solidFill>
                <a:latin typeface="Trebuchet MS"/>
                <a:cs typeface="Trebuchet MS"/>
              </a:rPr>
              <a:t>Findings</a:t>
            </a:r>
            <a:endParaRPr sz="4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0716" y="2937510"/>
            <a:ext cx="47269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10" dirty="0">
                <a:solidFill>
                  <a:srgbClr val="1F4E79"/>
                </a:solidFill>
                <a:latin typeface="Trebuchet MS"/>
                <a:cs typeface="Trebuchet MS"/>
              </a:rPr>
              <a:t>End</a:t>
            </a:r>
            <a:r>
              <a:rPr sz="4600" b="1" spc="-200" dirty="0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sz="4600" b="1" spc="-85" dirty="0">
                <a:solidFill>
                  <a:srgbClr val="1F4E79"/>
                </a:solidFill>
                <a:latin typeface="Trebuchet MS"/>
                <a:cs typeface="Trebuchet MS"/>
              </a:rPr>
              <a:t>of</a:t>
            </a:r>
            <a:r>
              <a:rPr sz="4600" b="1" spc="-210" dirty="0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sz="4600" b="1" spc="-160" dirty="0">
                <a:solidFill>
                  <a:srgbClr val="1F4E79"/>
                </a:solidFill>
                <a:latin typeface="Trebuchet MS"/>
                <a:cs typeface="Trebuchet MS"/>
              </a:rPr>
              <a:t>L</a:t>
            </a:r>
            <a:r>
              <a:rPr sz="4600" b="1" spc="-155" dirty="0">
                <a:solidFill>
                  <a:srgbClr val="1F4E79"/>
                </a:solidFill>
                <a:latin typeface="Trebuchet MS"/>
                <a:cs typeface="Trebuchet MS"/>
              </a:rPr>
              <a:t>ecture</a:t>
            </a:r>
            <a:r>
              <a:rPr sz="4600" b="1" spc="-190" dirty="0">
                <a:solidFill>
                  <a:srgbClr val="1F4E79"/>
                </a:solidFill>
                <a:latin typeface="Trebuchet MS"/>
                <a:cs typeface="Trebuchet MS"/>
              </a:rPr>
              <a:t> </a:t>
            </a:r>
            <a:r>
              <a:rPr sz="4600" b="1" spc="125" dirty="0" smtClean="0">
                <a:solidFill>
                  <a:srgbClr val="1F4E79"/>
                </a:solidFill>
                <a:latin typeface="Trebuchet MS"/>
                <a:cs typeface="Trebuchet MS"/>
              </a:rPr>
              <a:t>0</a:t>
            </a:r>
            <a:r>
              <a:rPr lang="en-US" sz="4600" b="1" spc="125" dirty="0" smtClean="0">
                <a:solidFill>
                  <a:srgbClr val="1F4E79"/>
                </a:solidFill>
                <a:latin typeface="Trebuchet MS"/>
                <a:cs typeface="Trebuchet MS"/>
              </a:rPr>
              <a:t>6</a:t>
            </a:r>
            <a:endParaRPr sz="4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91" y="595376"/>
            <a:ext cx="5947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9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4400" b="1" spc="-2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1" spc="-95" dirty="0">
                <a:solidFill>
                  <a:srgbClr val="000000"/>
                </a:solidFill>
                <a:latin typeface="Trebuchet MS"/>
                <a:cs typeface="Trebuchet MS"/>
              </a:rPr>
              <a:t>cigarette</a:t>
            </a:r>
            <a:r>
              <a:rPr sz="4400" b="1" spc="-2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1" spc="-95" dirty="0">
                <a:solidFill>
                  <a:srgbClr val="000000"/>
                </a:solidFill>
                <a:latin typeface="Trebuchet MS"/>
                <a:cs typeface="Trebuchet MS"/>
              </a:rPr>
              <a:t>computer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040635"/>
            <a:ext cx="3695700" cy="37871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800" y="2040635"/>
            <a:ext cx="5049011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094" y="702640"/>
            <a:ext cx="1207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60" dirty="0">
                <a:solidFill>
                  <a:srgbClr val="000000"/>
                </a:solidFill>
                <a:latin typeface="Trebuchet MS"/>
                <a:cs typeface="Trebuchet MS"/>
              </a:rPr>
              <a:t>Dust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3428" y="2037588"/>
            <a:ext cx="4759452" cy="35890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212" y="2039111"/>
            <a:ext cx="5638800" cy="35874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840986"/>
            <a:ext cx="9488170" cy="42428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600" spc="-35" dirty="0">
                <a:latin typeface="Trebuchet MS"/>
                <a:cs typeface="Trebuchet MS"/>
              </a:rPr>
              <a:t>Preventive </a:t>
            </a:r>
            <a:r>
              <a:rPr sz="2600" spc="-30" dirty="0">
                <a:latin typeface="Trebuchet MS"/>
                <a:cs typeface="Trebuchet MS"/>
              </a:rPr>
              <a:t>maintenance </a:t>
            </a:r>
            <a:r>
              <a:rPr sz="2600" spc="20" dirty="0">
                <a:latin typeface="Trebuchet MS"/>
                <a:cs typeface="Trebuchet MS"/>
              </a:rPr>
              <a:t>emphasizes </a:t>
            </a:r>
            <a:r>
              <a:rPr sz="2600" spc="-45" dirty="0">
                <a:latin typeface="Trebuchet MS"/>
                <a:cs typeface="Trebuchet MS"/>
              </a:rPr>
              <a:t>regularly </a:t>
            </a:r>
            <a:r>
              <a:rPr sz="2600" spc="20" dirty="0">
                <a:latin typeface="Trebuchet MS"/>
                <a:cs typeface="Trebuchet MS"/>
              </a:rPr>
              <a:t>scheduled </a:t>
            </a:r>
            <a:r>
              <a:rPr sz="2600" spc="2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maintenance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tasks.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endParaRPr lang="en-US" sz="2600" spc="-114" dirty="0" smtClean="0">
              <a:latin typeface="Trebuchet MS"/>
              <a:cs typeface="Trebuchet MS"/>
            </a:endParaRPr>
          </a:p>
          <a:p>
            <a:pPr marL="469900" marR="5080" indent="-45720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600" spc="10" dirty="0" smtClean="0">
                <a:latin typeface="Trebuchet MS"/>
                <a:cs typeface="Trebuchet MS"/>
              </a:rPr>
              <a:t>The</a:t>
            </a:r>
            <a:r>
              <a:rPr sz="2600" spc="-114" dirty="0" smtClean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goal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of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preventive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maintenance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is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to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give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an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85" dirty="0">
                <a:latin typeface="Trebuchet MS"/>
                <a:cs typeface="Trebuchet MS"/>
              </a:rPr>
              <a:t>ass</a:t>
            </a:r>
            <a:r>
              <a:rPr sz="2600" spc="95" dirty="0">
                <a:latin typeface="Trebuchet MS"/>
                <a:cs typeface="Trebuchet MS"/>
              </a:rPr>
              <a:t>e</a:t>
            </a:r>
            <a:r>
              <a:rPr sz="2600" spc="-265" dirty="0">
                <a:latin typeface="Trebuchet MS"/>
                <a:cs typeface="Trebuchet MS"/>
              </a:rPr>
              <a:t>t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c</a:t>
            </a:r>
            <a:r>
              <a:rPr sz="2600" spc="-10" dirty="0">
                <a:latin typeface="Trebuchet MS"/>
                <a:cs typeface="Trebuchet MS"/>
              </a:rPr>
              <a:t>a</a:t>
            </a:r>
            <a:r>
              <a:rPr sz="2600" spc="-55" dirty="0">
                <a:latin typeface="Trebuchet MS"/>
                <a:cs typeface="Trebuchet MS"/>
              </a:rPr>
              <a:t>re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210" dirty="0">
                <a:latin typeface="Trebuchet MS"/>
                <a:cs typeface="Trebuchet MS"/>
              </a:rPr>
              <a:t>it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requi</a:t>
            </a:r>
            <a:r>
              <a:rPr sz="2600" spc="-45" dirty="0">
                <a:latin typeface="Trebuchet MS"/>
                <a:cs typeface="Trebuchet MS"/>
              </a:rPr>
              <a:t>r</a:t>
            </a:r>
            <a:r>
              <a:rPr sz="2600" spc="100" dirty="0">
                <a:latin typeface="Trebuchet MS"/>
                <a:cs typeface="Trebuchet MS"/>
              </a:rPr>
              <a:t>es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w</a:t>
            </a:r>
            <a:r>
              <a:rPr sz="2600" spc="-70" dirty="0">
                <a:latin typeface="Trebuchet MS"/>
                <a:cs typeface="Trebuchet MS"/>
              </a:rPr>
              <a:t>hile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it's</a:t>
            </a:r>
            <a:r>
              <a:rPr sz="2600" spc="-125" dirty="0">
                <a:latin typeface="Trebuchet MS"/>
                <a:cs typeface="Trebuchet MS"/>
              </a:rPr>
              <a:t> still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r</a:t>
            </a:r>
            <a:r>
              <a:rPr sz="2600" spc="15" dirty="0">
                <a:latin typeface="Trebuchet MS"/>
                <a:cs typeface="Trebuchet MS"/>
              </a:rPr>
              <a:t>un</a:t>
            </a:r>
            <a:r>
              <a:rPr sz="2600" spc="20" dirty="0">
                <a:latin typeface="Trebuchet MS"/>
                <a:cs typeface="Trebuchet MS"/>
              </a:rPr>
              <a:t>n</a:t>
            </a:r>
            <a:r>
              <a:rPr sz="2600" spc="15" dirty="0">
                <a:latin typeface="Trebuchet MS"/>
                <a:cs typeface="Trebuchet MS"/>
              </a:rPr>
              <a:t>in</a:t>
            </a:r>
            <a:r>
              <a:rPr sz="2600" spc="20" dirty="0">
                <a:latin typeface="Trebuchet MS"/>
                <a:cs typeface="Trebuchet MS"/>
              </a:rPr>
              <a:t>g</a:t>
            </a:r>
            <a:r>
              <a:rPr sz="2600" spc="-360" dirty="0">
                <a:latin typeface="Trebuchet MS"/>
                <a:cs typeface="Trebuchet MS"/>
              </a:rPr>
              <a:t>.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 dirty="0">
              <a:latin typeface="Trebuchet MS"/>
              <a:cs typeface="Trebuchet MS"/>
            </a:endParaRPr>
          </a:p>
          <a:p>
            <a:pPr marL="405765" indent="-3937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405765" algn="l"/>
                <a:tab pos="406400" algn="l"/>
              </a:tabLst>
            </a:pPr>
            <a:r>
              <a:rPr sz="2600" b="1" spc="-30" dirty="0">
                <a:latin typeface="Trebuchet MS"/>
                <a:cs typeface="Trebuchet MS"/>
              </a:rPr>
              <a:t>Hardware</a:t>
            </a:r>
            <a:r>
              <a:rPr sz="2600" b="1" spc="-160" dirty="0">
                <a:latin typeface="Trebuchet MS"/>
                <a:cs typeface="Trebuchet MS"/>
              </a:rPr>
              <a:t> </a:t>
            </a:r>
            <a:r>
              <a:rPr sz="2600" b="1" spc="-15" dirty="0">
                <a:latin typeface="Trebuchet MS"/>
                <a:cs typeface="Trebuchet MS"/>
              </a:rPr>
              <a:t>Maintenance</a:t>
            </a:r>
            <a:endParaRPr sz="2600" dirty="0">
              <a:latin typeface="Trebuchet MS"/>
              <a:cs typeface="Trebuchet MS"/>
            </a:endParaRPr>
          </a:p>
          <a:p>
            <a:pPr marL="405765" indent="-393700">
              <a:lnSpc>
                <a:spcPct val="100000"/>
              </a:lnSpc>
              <a:spcBef>
                <a:spcPts val="1565"/>
              </a:spcBef>
              <a:buAutoNum type="arabicPeriod"/>
              <a:tabLst>
                <a:tab pos="406400" algn="l"/>
              </a:tabLst>
            </a:pPr>
            <a:r>
              <a:rPr sz="2600" b="1" spc="-30" dirty="0">
                <a:latin typeface="Trebuchet MS"/>
                <a:cs typeface="Trebuchet MS"/>
              </a:rPr>
              <a:t>Software</a:t>
            </a:r>
            <a:r>
              <a:rPr sz="2600" b="1" spc="-150" dirty="0">
                <a:latin typeface="Trebuchet MS"/>
                <a:cs typeface="Trebuchet MS"/>
              </a:rPr>
              <a:t> </a:t>
            </a:r>
            <a:r>
              <a:rPr sz="2600" b="1" spc="80" dirty="0">
                <a:latin typeface="Trebuchet MS"/>
                <a:cs typeface="Trebuchet MS"/>
              </a:rPr>
              <a:t>Ma</a:t>
            </a:r>
            <a:r>
              <a:rPr sz="2600" b="1" spc="40" dirty="0">
                <a:latin typeface="Trebuchet MS"/>
                <a:cs typeface="Trebuchet MS"/>
              </a:rPr>
              <a:t>i</a:t>
            </a:r>
            <a:r>
              <a:rPr sz="2600" b="1" spc="-45" dirty="0">
                <a:latin typeface="Trebuchet MS"/>
                <a:cs typeface="Trebuchet MS"/>
              </a:rPr>
              <a:t>ntenance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892" y="176276"/>
            <a:ext cx="942403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4400" b="1" spc="-390" dirty="0">
                <a:solidFill>
                  <a:srgbClr val="375F92"/>
                </a:solidFill>
              </a:rPr>
              <a:t>6</a:t>
            </a:r>
            <a:r>
              <a:rPr sz="4400" b="1" spc="-390" dirty="0" smtClean="0">
                <a:solidFill>
                  <a:srgbClr val="375F92"/>
                </a:solidFill>
                <a:latin typeface="Trebuchet MS"/>
                <a:cs typeface="Trebuchet MS"/>
              </a:rPr>
              <a:t>.1</a:t>
            </a:r>
            <a:r>
              <a:rPr sz="4400" b="1" spc="-20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400" b="1" spc="-75" dirty="0">
                <a:solidFill>
                  <a:srgbClr val="375F92"/>
                </a:solidFill>
                <a:latin typeface="Trebuchet MS"/>
                <a:cs typeface="Trebuchet MS"/>
              </a:rPr>
              <a:t>Explain</a:t>
            </a:r>
            <a:r>
              <a:rPr sz="4400" b="1" spc="-225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400" b="1" spc="-135" dirty="0">
                <a:solidFill>
                  <a:srgbClr val="375F92"/>
                </a:solidFill>
                <a:latin typeface="Trebuchet MS"/>
                <a:cs typeface="Trebuchet MS"/>
              </a:rPr>
              <a:t>the</a:t>
            </a:r>
            <a:r>
              <a:rPr sz="4400" b="1" spc="-20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400" b="1" spc="-5" dirty="0">
                <a:solidFill>
                  <a:srgbClr val="375F92"/>
                </a:solidFill>
                <a:latin typeface="Trebuchet MS"/>
                <a:cs typeface="Trebuchet MS"/>
              </a:rPr>
              <a:t>Purpose</a:t>
            </a:r>
            <a:r>
              <a:rPr sz="4400" b="1" spc="-20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400" b="1" spc="-75" dirty="0">
                <a:solidFill>
                  <a:srgbClr val="375F92"/>
                </a:solidFill>
                <a:latin typeface="Trebuchet MS"/>
                <a:cs typeface="Trebuchet MS"/>
              </a:rPr>
              <a:t>of</a:t>
            </a:r>
            <a:r>
              <a:rPr sz="4400" b="1" spc="-22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400" b="1" spc="-100" dirty="0">
                <a:solidFill>
                  <a:srgbClr val="375F92"/>
                </a:solidFill>
                <a:latin typeface="Trebuchet MS"/>
                <a:cs typeface="Trebuchet MS"/>
              </a:rPr>
              <a:t>Preventive  </a:t>
            </a:r>
            <a:r>
              <a:rPr sz="4400" b="1" spc="-25" dirty="0">
                <a:solidFill>
                  <a:srgbClr val="375F92"/>
                </a:solidFill>
                <a:latin typeface="Trebuchet MS"/>
                <a:cs typeface="Trebuchet MS"/>
              </a:rPr>
              <a:t>Maintenance</a:t>
            </a:r>
            <a:endParaRPr sz="4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3962400"/>
            <a:ext cx="4066032" cy="25618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676400"/>
            <a:ext cx="6934200" cy="4826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50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600" spc="-5" dirty="0">
                <a:latin typeface="Calibri"/>
                <a:cs typeface="Calibri"/>
              </a:rPr>
              <a:t>Computer hardware maintenance involves </a:t>
            </a:r>
            <a:r>
              <a:rPr sz="2600" dirty="0">
                <a:latin typeface="Calibri"/>
                <a:cs typeface="Calibri"/>
              </a:rPr>
              <a:t>taking care </a:t>
            </a:r>
            <a:r>
              <a:rPr sz="2600" spc="-5" dirty="0">
                <a:latin typeface="Calibri"/>
                <a:cs typeface="Calibri"/>
              </a:rPr>
              <a:t>of the computer's physical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components,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keyboard,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hard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drive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internal</a:t>
            </a:r>
            <a:r>
              <a:rPr sz="2600" dirty="0">
                <a:latin typeface="Calibri"/>
                <a:cs typeface="Calibri"/>
              </a:rPr>
              <a:t> CD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DVD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drives. </a:t>
            </a:r>
            <a:r>
              <a:rPr sz="2600" spc="-575" dirty="0">
                <a:latin typeface="Calibri"/>
                <a:cs typeface="Calibri"/>
              </a:rPr>
              <a:t> </a:t>
            </a:r>
            <a:endParaRPr lang="en-US" sz="2600" spc="-575" dirty="0" smtClean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50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600" spc="-5" dirty="0" smtClean="0">
                <a:latin typeface="Calibri"/>
                <a:cs typeface="Calibri"/>
              </a:rPr>
              <a:t>Cleaning</a:t>
            </a:r>
            <a:r>
              <a:rPr sz="2600" spc="575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computer, keeping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5" dirty="0">
                <a:latin typeface="Calibri"/>
                <a:cs typeface="Calibri"/>
              </a:rPr>
              <a:t>fans free from dust,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defragmenting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hard drives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regularly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computer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hardware</a:t>
            </a:r>
            <a:r>
              <a:rPr sz="2600" dirty="0">
                <a:latin typeface="Calibri"/>
                <a:cs typeface="Calibri"/>
              </a:rPr>
              <a:t> maintenance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program.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364" y="729488"/>
            <a:ext cx="7167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spc="-484" dirty="0">
                <a:solidFill>
                  <a:srgbClr val="375F92"/>
                </a:solidFill>
              </a:rPr>
              <a:t>6</a:t>
            </a:r>
            <a:r>
              <a:rPr sz="4400" b="1" spc="-484" dirty="0" smtClean="0">
                <a:solidFill>
                  <a:srgbClr val="375F92"/>
                </a:solidFill>
                <a:latin typeface="Trebuchet MS"/>
                <a:cs typeface="Trebuchet MS"/>
              </a:rPr>
              <a:t>.1.1</a:t>
            </a:r>
            <a:r>
              <a:rPr sz="4400" b="1" spc="-20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400" b="1" spc="145" dirty="0">
                <a:solidFill>
                  <a:srgbClr val="375F92"/>
                </a:solidFill>
                <a:latin typeface="Trebuchet MS"/>
                <a:cs typeface="Trebuchet MS"/>
              </a:rPr>
              <a:t>H</a:t>
            </a:r>
            <a:r>
              <a:rPr sz="4400" b="1" spc="95" dirty="0">
                <a:solidFill>
                  <a:srgbClr val="375F92"/>
                </a:solidFill>
                <a:latin typeface="Trebuchet MS"/>
                <a:cs typeface="Trebuchet MS"/>
              </a:rPr>
              <a:t>a</a:t>
            </a:r>
            <a:r>
              <a:rPr sz="4400" b="1" spc="-114" dirty="0">
                <a:solidFill>
                  <a:srgbClr val="375F92"/>
                </a:solidFill>
                <a:latin typeface="Trebuchet MS"/>
                <a:cs typeface="Trebuchet MS"/>
              </a:rPr>
              <a:t>rdware</a:t>
            </a:r>
            <a:r>
              <a:rPr sz="4400" b="1" spc="-20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400" b="1" spc="-25" dirty="0">
                <a:solidFill>
                  <a:srgbClr val="375F92"/>
                </a:solidFill>
                <a:latin typeface="Trebuchet MS"/>
                <a:cs typeface="Trebuchet MS"/>
              </a:rPr>
              <a:t>Maintenance</a:t>
            </a:r>
            <a:endParaRPr sz="4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2590800"/>
            <a:ext cx="4021836" cy="2677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905000"/>
            <a:ext cx="6388100" cy="4040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30" dirty="0">
                <a:solidFill>
                  <a:srgbClr val="2E5395"/>
                </a:solidFill>
                <a:latin typeface="Trebuchet MS"/>
                <a:cs typeface="Trebuchet MS"/>
              </a:rPr>
              <a:t>Hardware</a:t>
            </a:r>
            <a:r>
              <a:rPr sz="2600" b="1" spc="-155" dirty="0">
                <a:solidFill>
                  <a:srgbClr val="2E5395"/>
                </a:solidFill>
                <a:latin typeface="Trebuchet MS"/>
                <a:cs typeface="Trebuchet MS"/>
              </a:rPr>
              <a:t> </a:t>
            </a:r>
            <a:r>
              <a:rPr sz="2600" b="1" spc="-15" dirty="0">
                <a:solidFill>
                  <a:srgbClr val="2E5395"/>
                </a:solidFill>
                <a:latin typeface="Trebuchet MS"/>
                <a:cs typeface="Trebuchet MS"/>
              </a:rPr>
              <a:t>Maintenance</a:t>
            </a:r>
            <a:r>
              <a:rPr sz="2600" b="1" spc="-170" dirty="0">
                <a:solidFill>
                  <a:srgbClr val="2E5395"/>
                </a:solidFill>
                <a:latin typeface="Trebuchet MS"/>
                <a:cs typeface="Trebuchet MS"/>
              </a:rPr>
              <a:t> </a:t>
            </a:r>
            <a:r>
              <a:rPr sz="2600" b="1" spc="5" dirty="0">
                <a:solidFill>
                  <a:srgbClr val="2E5395"/>
                </a:solidFill>
                <a:latin typeface="Trebuchet MS"/>
                <a:cs typeface="Trebuchet MS"/>
              </a:rPr>
              <a:t>steps</a:t>
            </a:r>
            <a:endParaRPr sz="2600" dirty="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1960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30" dirty="0">
                <a:latin typeface="Trebuchet MS"/>
                <a:cs typeface="Trebuchet MS"/>
              </a:rPr>
              <a:t>Remo</a:t>
            </a:r>
            <a:r>
              <a:rPr sz="2600" spc="10" dirty="0">
                <a:latin typeface="Trebuchet MS"/>
                <a:cs typeface="Trebuchet MS"/>
              </a:rPr>
              <a:t>v</a:t>
            </a:r>
            <a:r>
              <a:rPr sz="2600" spc="45" dirty="0">
                <a:latin typeface="Trebuchet MS"/>
                <a:cs typeface="Trebuchet MS"/>
              </a:rPr>
              <a:t>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d</a:t>
            </a:r>
            <a:r>
              <a:rPr sz="2600" spc="35" dirty="0">
                <a:latin typeface="Trebuchet MS"/>
                <a:cs typeface="Trebuchet MS"/>
              </a:rPr>
              <a:t>u</a:t>
            </a:r>
            <a:r>
              <a:rPr sz="2600" spc="-55" dirty="0">
                <a:latin typeface="Trebuchet MS"/>
                <a:cs typeface="Trebuchet MS"/>
              </a:rPr>
              <a:t>st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from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f</a:t>
            </a:r>
            <a:r>
              <a:rPr sz="2600" spc="-145" dirty="0">
                <a:latin typeface="Trebuchet MS"/>
                <a:cs typeface="Trebuchet MS"/>
              </a:rPr>
              <a:t>a</a:t>
            </a:r>
            <a:r>
              <a:rPr sz="2600" spc="10" dirty="0">
                <a:latin typeface="Trebuchet MS"/>
                <a:cs typeface="Trebuchet MS"/>
              </a:rPr>
              <a:t>n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in</a:t>
            </a:r>
            <a:r>
              <a:rPr sz="2600" spc="-130" dirty="0">
                <a:latin typeface="Trebuchet MS"/>
                <a:cs typeface="Trebuchet MS"/>
              </a:rPr>
              <a:t>t</a:t>
            </a:r>
            <a:r>
              <a:rPr sz="2600" spc="55" dirty="0">
                <a:latin typeface="Trebuchet MS"/>
                <a:cs typeface="Trebuchet MS"/>
              </a:rPr>
              <a:t>akes</a:t>
            </a:r>
            <a:endParaRPr sz="2600" dirty="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1560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15" dirty="0">
                <a:latin typeface="Trebuchet MS"/>
                <a:cs typeface="Trebuchet MS"/>
              </a:rPr>
              <a:t>Re</a:t>
            </a:r>
            <a:r>
              <a:rPr sz="2600" spc="10" dirty="0">
                <a:latin typeface="Trebuchet MS"/>
                <a:cs typeface="Trebuchet MS"/>
              </a:rPr>
              <a:t>m</a:t>
            </a:r>
            <a:r>
              <a:rPr sz="2600" spc="50" dirty="0">
                <a:latin typeface="Trebuchet MS"/>
                <a:cs typeface="Trebuchet MS"/>
              </a:rPr>
              <a:t>o</a:t>
            </a:r>
            <a:r>
              <a:rPr sz="2600" spc="35" dirty="0">
                <a:latin typeface="Trebuchet MS"/>
                <a:cs typeface="Trebuchet MS"/>
              </a:rPr>
              <a:t>v</a:t>
            </a:r>
            <a:r>
              <a:rPr sz="2600" spc="45" dirty="0">
                <a:latin typeface="Trebuchet MS"/>
                <a:cs typeface="Trebuchet MS"/>
              </a:rPr>
              <a:t>e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dust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from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power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supply</a:t>
            </a:r>
            <a:endParaRPr sz="2600" dirty="0">
              <a:latin typeface="Trebuchet MS"/>
              <a:cs typeface="Trebuchet MS"/>
            </a:endParaRPr>
          </a:p>
          <a:p>
            <a:pPr marL="349250" marR="5080" indent="-349250">
              <a:lnSpc>
                <a:spcPct val="150000"/>
              </a:lnSpc>
              <a:buChar char="•"/>
              <a:tabLst>
                <a:tab pos="349250" algn="l"/>
                <a:tab pos="349885" algn="l"/>
              </a:tabLst>
            </a:pPr>
            <a:r>
              <a:rPr sz="2600" spc="30" dirty="0">
                <a:latin typeface="Trebuchet MS"/>
                <a:cs typeface="Trebuchet MS"/>
              </a:rPr>
              <a:t>Remove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dust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from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components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inside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computer</a:t>
            </a:r>
            <a:endParaRPr sz="2600" dirty="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1565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15" dirty="0">
                <a:latin typeface="Trebuchet MS"/>
                <a:cs typeface="Trebuchet MS"/>
              </a:rPr>
              <a:t>Clean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mouse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keyboard</a:t>
            </a:r>
            <a:endParaRPr sz="2600" dirty="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1560"/>
              </a:spcBef>
              <a:buChar char="•"/>
              <a:tabLst>
                <a:tab pos="349250" algn="l"/>
                <a:tab pos="349885" algn="l"/>
              </a:tabLst>
            </a:pPr>
            <a:r>
              <a:rPr sz="2600" spc="55" dirty="0">
                <a:latin typeface="Trebuchet MS"/>
                <a:cs typeface="Trebuchet MS"/>
              </a:rPr>
              <a:t>Check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20" dirty="0">
                <a:latin typeface="Trebuchet MS"/>
                <a:cs typeface="Trebuchet MS"/>
              </a:rPr>
              <a:t>and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secure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any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loose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cables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782" y="609600"/>
            <a:ext cx="7167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spc="-484" dirty="0">
                <a:solidFill>
                  <a:srgbClr val="375F92"/>
                </a:solidFill>
              </a:rPr>
              <a:t>6</a:t>
            </a:r>
            <a:r>
              <a:rPr sz="4400" b="1" spc="-484" dirty="0" smtClean="0">
                <a:solidFill>
                  <a:srgbClr val="375F92"/>
                </a:solidFill>
                <a:latin typeface="Trebuchet MS"/>
                <a:cs typeface="Trebuchet MS"/>
              </a:rPr>
              <a:t>.1.1</a:t>
            </a:r>
            <a:r>
              <a:rPr sz="4400" b="1" spc="-20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400" b="1" spc="145" dirty="0">
                <a:solidFill>
                  <a:srgbClr val="375F92"/>
                </a:solidFill>
                <a:latin typeface="Trebuchet MS"/>
                <a:cs typeface="Trebuchet MS"/>
              </a:rPr>
              <a:t>H</a:t>
            </a:r>
            <a:r>
              <a:rPr sz="4400" b="1" spc="95" dirty="0">
                <a:solidFill>
                  <a:srgbClr val="375F92"/>
                </a:solidFill>
                <a:latin typeface="Trebuchet MS"/>
                <a:cs typeface="Trebuchet MS"/>
              </a:rPr>
              <a:t>a</a:t>
            </a:r>
            <a:r>
              <a:rPr sz="4400" b="1" spc="-114" dirty="0">
                <a:solidFill>
                  <a:srgbClr val="375F92"/>
                </a:solidFill>
                <a:latin typeface="Trebuchet MS"/>
                <a:cs typeface="Trebuchet MS"/>
              </a:rPr>
              <a:t>rdware</a:t>
            </a:r>
            <a:r>
              <a:rPr sz="4400" b="1" spc="-20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400" b="1" spc="-25" dirty="0">
                <a:solidFill>
                  <a:srgbClr val="375F92"/>
                </a:solidFill>
                <a:latin typeface="Trebuchet MS"/>
                <a:cs typeface="Trebuchet MS"/>
              </a:rPr>
              <a:t>Maintenance</a:t>
            </a:r>
            <a:endParaRPr sz="4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7916" y="3514342"/>
            <a:ext cx="4849368" cy="32293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364" y="727659"/>
            <a:ext cx="73710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b="1" spc="-335" dirty="0">
                <a:solidFill>
                  <a:srgbClr val="375F92"/>
                </a:solidFill>
              </a:rPr>
              <a:t>6</a:t>
            </a:r>
            <a:r>
              <a:rPr sz="4600" b="1" spc="-335" dirty="0" smtClean="0">
                <a:solidFill>
                  <a:srgbClr val="375F92"/>
                </a:solidFill>
                <a:latin typeface="Trebuchet MS"/>
                <a:cs typeface="Trebuchet MS"/>
              </a:rPr>
              <a:t>.1.2</a:t>
            </a:r>
            <a:r>
              <a:rPr sz="4600" b="1" spc="-210" dirty="0" smtClean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spc="-60" dirty="0">
                <a:solidFill>
                  <a:srgbClr val="375F92"/>
                </a:solidFill>
                <a:latin typeface="Trebuchet MS"/>
                <a:cs typeface="Trebuchet MS"/>
              </a:rPr>
              <a:t>Software</a:t>
            </a:r>
            <a:r>
              <a:rPr sz="4600" b="1" spc="-210" dirty="0">
                <a:solidFill>
                  <a:srgbClr val="375F92"/>
                </a:solidFill>
                <a:latin typeface="Trebuchet MS"/>
                <a:cs typeface="Trebuchet MS"/>
              </a:rPr>
              <a:t> </a:t>
            </a:r>
            <a:r>
              <a:rPr sz="4600" b="1" dirty="0">
                <a:solidFill>
                  <a:srgbClr val="375F92"/>
                </a:solidFill>
                <a:latin typeface="Trebuchet MS"/>
                <a:cs typeface="Trebuchet MS"/>
              </a:rPr>
              <a:t>Main</a:t>
            </a:r>
            <a:r>
              <a:rPr sz="4600" b="1" spc="-15" dirty="0">
                <a:solidFill>
                  <a:srgbClr val="375F92"/>
                </a:solidFill>
                <a:latin typeface="Trebuchet MS"/>
                <a:cs typeface="Trebuchet MS"/>
              </a:rPr>
              <a:t>t</a:t>
            </a:r>
            <a:r>
              <a:rPr sz="4600" b="1" spc="-55" dirty="0">
                <a:solidFill>
                  <a:srgbClr val="375F92"/>
                </a:solidFill>
                <a:latin typeface="Trebuchet MS"/>
                <a:cs typeface="Trebuchet MS"/>
              </a:rPr>
              <a:t>enance</a:t>
            </a:r>
            <a:endParaRPr sz="4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676400"/>
            <a:ext cx="6324600" cy="365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600" spc="-35" dirty="0">
                <a:latin typeface="Trebuchet MS"/>
                <a:cs typeface="Trebuchet MS"/>
              </a:rPr>
              <a:t>Software </a:t>
            </a:r>
            <a:r>
              <a:rPr sz="2600" spc="-30" dirty="0">
                <a:latin typeface="Trebuchet MS"/>
                <a:cs typeface="Trebuchet MS"/>
              </a:rPr>
              <a:t>maintenance </a:t>
            </a:r>
            <a:r>
              <a:rPr sz="2600" dirty="0">
                <a:latin typeface="Trebuchet MS"/>
                <a:cs typeface="Trebuchet MS"/>
              </a:rPr>
              <a:t>is </a:t>
            </a:r>
            <a:r>
              <a:rPr sz="2600" spc="-70" dirty="0">
                <a:latin typeface="Trebuchet MS"/>
                <a:cs typeface="Trebuchet MS"/>
              </a:rPr>
              <a:t>the </a:t>
            </a:r>
            <a:r>
              <a:rPr sz="2600" spc="-65" dirty="0">
                <a:latin typeface="Trebuchet MS"/>
                <a:cs typeface="Trebuchet MS"/>
              </a:rPr>
              <a:t>modification of </a:t>
            </a:r>
            <a:r>
              <a:rPr sz="2600" spc="5" dirty="0">
                <a:latin typeface="Trebuchet MS"/>
                <a:cs typeface="Trebuchet MS"/>
              </a:rPr>
              <a:t>a </a:t>
            </a:r>
            <a:r>
              <a:rPr sz="2600" spc="-50" dirty="0">
                <a:latin typeface="Trebuchet MS"/>
                <a:cs typeface="Trebuchet MS"/>
              </a:rPr>
              <a:t>software </a:t>
            </a:r>
            <a:r>
              <a:rPr sz="2600" spc="-35" dirty="0">
                <a:latin typeface="Trebuchet MS"/>
                <a:cs typeface="Trebuchet MS"/>
              </a:rPr>
              <a:t>product </a:t>
            </a:r>
            <a:r>
              <a:rPr sz="2600" spc="-125" dirty="0">
                <a:latin typeface="Trebuchet MS"/>
                <a:cs typeface="Trebuchet MS"/>
              </a:rPr>
              <a:t>after 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delivery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to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correct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faults,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to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improve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performance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or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other</a:t>
            </a:r>
            <a:r>
              <a:rPr sz="2600" spc="-110" dirty="0">
                <a:latin typeface="Trebuchet MS"/>
                <a:cs typeface="Trebuchet MS"/>
              </a:rPr>
              <a:t> attributes.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endParaRPr lang="en-US" sz="2600" spc="-120" dirty="0" smtClean="0">
              <a:latin typeface="Trebuchet MS"/>
              <a:cs typeface="Trebuchet MS"/>
            </a:endParaRPr>
          </a:p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600" spc="175" dirty="0" smtClean="0">
                <a:latin typeface="Trebuchet MS"/>
                <a:cs typeface="Trebuchet MS"/>
              </a:rPr>
              <a:t>A </a:t>
            </a:r>
            <a:r>
              <a:rPr sz="2600" spc="-770" dirty="0" smtClean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common </a:t>
            </a:r>
            <a:r>
              <a:rPr sz="2600" spc="-30" dirty="0">
                <a:latin typeface="Trebuchet MS"/>
                <a:cs typeface="Trebuchet MS"/>
              </a:rPr>
              <a:t>perception </a:t>
            </a:r>
            <a:r>
              <a:rPr sz="2600" spc="-65" dirty="0">
                <a:latin typeface="Trebuchet MS"/>
                <a:cs typeface="Trebuchet MS"/>
              </a:rPr>
              <a:t>of </a:t>
            </a:r>
            <a:r>
              <a:rPr sz="2600" spc="-35" dirty="0">
                <a:latin typeface="Trebuchet MS"/>
                <a:cs typeface="Trebuchet MS"/>
              </a:rPr>
              <a:t>maintenance </a:t>
            </a:r>
            <a:r>
              <a:rPr sz="2600" dirty="0">
                <a:latin typeface="Trebuchet MS"/>
                <a:cs typeface="Trebuchet MS"/>
              </a:rPr>
              <a:t>is </a:t>
            </a:r>
            <a:r>
              <a:rPr sz="2600" spc="-130" dirty="0">
                <a:latin typeface="Trebuchet MS"/>
                <a:cs typeface="Trebuchet MS"/>
              </a:rPr>
              <a:t>that </a:t>
            </a:r>
            <a:r>
              <a:rPr sz="2600" spc="-215" dirty="0">
                <a:latin typeface="Trebuchet MS"/>
                <a:cs typeface="Trebuchet MS"/>
              </a:rPr>
              <a:t>it </a:t>
            </a:r>
            <a:r>
              <a:rPr sz="2600" spc="-50" dirty="0">
                <a:latin typeface="Trebuchet MS"/>
                <a:cs typeface="Trebuchet MS"/>
              </a:rPr>
              <a:t>merely </a:t>
            </a:r>
            <a:r>
              <a:rPr sz="2600" spc="-5" dirty="0">
                <a:latin typeface="Trebuchet MS"/>
                <a:cs typeface="Trebuchet MS"/>
              </a:rPr>
              <a:t>involves </a:t>
            </a:r>
            <a:r>
              <a:rPr sz="2600" spc="-65" dirty="0">
                <a:latin typeface="Trebuchet MS"/>
                <a:cs typeface="Trebuchet MS"/>
              </a:rPr>
              <a:t>fixing 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defects.</a:t>
            </a:r>
            <a:endParaRPr sz="2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0" y="2362200"/>
            <a:ext cx="4361687" cy="29092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838</Words>
  <Application>Microsoft Office PowerPoint</Application>
  <PresentationFormat>Widescreen</PresentationFormat>
  <Paragraphs>179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MT</vt:lpstr>
      <vt:lpstr>Calibri</vt:lpstr>
      <vt:lpstr>Segoe UI Symbol</vt:lpstr>
      <vt:lpstr>Trebuchet MS</vt:lpstr>
      <vt:lpstr>Office Theme</vt:lpstr>
      <vt:lpstr>Lecture 05</vt:lpstr>
      <vt:lpstr>6. Introduction</vt:lpstr>
      <vt:lpstr>6. Introduction</vt:lpstr>
      <vt:lpstr>The cigarette computer</vt:lpstr>
      <vt:lpstr>Dust</vt:lpstr>
      <vt:lpstr>6.1 Explain the Purpose of Preventive  Maintenance</vt:lpstr>
      <vt:lpstr>6.1.1 Hardware Maintenance</vt:lpstr>
      <vt:lpstr>6.1.1 Hardware Maintenance</vt:lpstr>
      <vt:lpstr>6.1.2 Software Maintenance</vt:lpstr>
      <vt:lpstr>6.1.2 Software Maintenance</vt:lpstr>
      <vt:lpstr>6.1.3 Preventive Maintenance Benefits</vt:lpstr>
      <vt:lpstr>6.2 Identify the steps of the Troubleshooting process</vt:lpstr>
      <vt:lpstr>6.2 Identify the steps of the Troubleshooting process</vt:lpstr>
      <vt:lpstr>6.2.1 Explain the purpose of data  protection</vt:lpstr>
      <vt:lpstr>6.2.1 Explain the purpose of data  protection</vt:lpstr>
      <vt:lpstr>6.2.1 Explain the purpose of data protection</vt:lpstr>
      <vt:lpstr>6.2.1 Explain the purpose of data protection</vt:lpstr>
      <vt:lpstr>6.2.2 Identify the problem</vt:lpstr>
      <vt:lpstr>6.2.2 Identify the problem</vt:lpstr>
      <vt:lpstr>6.2.2 Identify the problem</vt:lpstr>
      <vt:lpstr>6.2.2 Identify the problem</vt:lpstr>
      <vt:lpstr>6.2.2 Identify the problem</vt:lpstr>
      <vt:lpstr>6.2.2 Identify the problem</vt:lpstr>
      <vt:lpstr>6.2.2 Identify the problem</vt:lpstr>
      <vt:lpstr>6.2.2 Identify the problem</vt:lpstr>
      <vt:lpstr>6.2.2 Identify the problem</vt:lpstr>
      <vt:lpstr>PowerPoint Presentation</vt:lpstr>
      <vt:lpstr>6.2.3 Establish a theory of probable causes</vt:lpstr>
      <vt:lpstr>6.2.4 Determine an exact cause</vt:lpstr>
      <vt:lpstr>6.2.5 Implement the solution</vt:lpstr>
      <vt:lpstr>6.2.6 Verify solution and full system  functionality</vt:lpstr>
      <vt:lpstr>6.2.7 Document Findings</vt:lpstr>
      <vt:lpstr>End of Lecture 06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Maintenance and Troubleshooting</dc:title>
  <dc:creator>Biwash Adhikari</dc:creator>
  <cp:lastModifiedBy>Microsoft account</cp:lastModifiedBy>
  <cp:revision>4</cp:revision>
  <dcterms:created xsi:type="dcterms:W3CDTF">2022-08-16T03:53:40Z</dcterms:created>
  <dcterms:modified xsi:type="dcterms:W3CDTF">2022-10-14T06:32:59Z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2022-08-16T00:00:00Z</vt:filetime>
  </property>
</Properties>
</file>