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"/>
          <p:cNvPicPr>
            <a:picLocks noChangeAspect="1"/>
          </p:cNvPicPr>
          <p:nvPr/>
        </p:nvPicPr>
        <p:blipFill>
          <a:blip r:embed="rId2" cstate="print"/>
          <a:srcRect l="54564" r="23447"/>
          <a:stretch>
            <a:fillRect/>
          </a:stretch>
        </p:blipFill>
        <p:spPr>
          <a:xfrm>
            <a:off x="0" y="0"/>
            <a:ext cx="2011362" cy="6858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8" name="Text box"/>
          <p:cNvSpPr>
            <a:spLocks noGrp="1"/>
          </p:cNvSpPr>
          <p:nvPr>
            <p:ph type="ctrTitle"/>
          </p:nvPr>
        </p:nvSpPr>
        <p:spPr>
          <a:xfrm>
            <a:off x="687387" y="2130425"/>
            <a:ext cx="7775575" cy="1470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0" i="0" u="none" strike="noStrike" kern="0" cap="none" spc="0" baseline="0">
                <a:solidFill>
                  <a:schemeClr val="tx2"/>
                </a:solidFill>
                <a:latin typeface="Times New Roman"/>
                <a:ea typeface="宋体" charset="0"/>
                <a:cs typeface="Lucida Sans"/>
              </a:rPr>
              <a:t>单击此处编辑母版标题样式</a:t>
            </a:r>
          </a:p>
        </p:txBody>
      </p:sp>
      <p:sp>
        <p:nvSpPr>
          <p:cNvPr id="69" name="Text box"/>
          <p:cNvSpPr>
            <a:spLocks noGrp="1"/>
          </p:cNvSpPr>
          <p:nvPr>
            <p:ph type="subTitle" idx="1"/>
          </p:nvPr>
        </p:nvSpPr>
        <p:spPr>
          <a:xfrm>
            <a:off x="1371600" y="3887787"/>
            <a:ext cx="6403974" cy="1752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单击此处编辑母版副标题样式</a:t>
            </a:r>
          </a:p>
        </p:txBody>
      </p:sp>
      <p:sp>
        <p:nvSpPr>
          <p:cNvPr id="70" name="Text box"/>
          <p:cNvSpPr>
            <a:spLocks noGrp="1"/>
          </p:cNvSpPr>
          <p:nvPr>
            <p:ph type="dt"/>
          </p:nvPr>
        </p:nvSpPr>
        <p:spPr>
          <a:xfrm>
            <a:off x="463550" y="6245225"/>
            <a:ext cx="2165350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Date/Time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71" name="Text box"/>
          <p:cNvSpPr>
            <a:spLocks noGrp="1"/>
          </p:cNvSpPr>
          <p:nvPr>
            <p:ph type="ftr"/>
          </p:nvPr>
        </p:nvSpPr>
        <p:spPr>
          <a:xfrm>
            <a:off x="3170237" y="6245225"/>
            <a:ext cx="2938462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72" name="Text box"/>
          <p:cNvSpPr>
            <a:spLocks noGrp="1"/>
          </p:cNvSpPr>
          <p:nvPr>
            <p:ph type="sldNum"/>
          </p:nvPr>
        </p:nvSpPr>
        <p:spPr>
          <a:xfrm>
            <a:off x="6650037" y="6245225"/>
            <a:ext cx="2022475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‹#›</a:t>
            </a:fld>
            <a:endParaRPr lang="zh-CN" altLang="en-US" sz="14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9982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49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6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4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8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9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3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1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32775" cy="11445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3" name="Text box"/>
          <p:cNvSpPr>
            <a:spLocks noGrp="1"/>
          </p:cNvSpPr>
          <p:nvPr>
            <p:ph type="body" idx="1"/>
          </p:nvPr>
        </p:nvSpPr>
        <p:spPr>
          <a:xfrm>
            <a:off x="457200" y="1601787"/>
            <a:ext cx="8232775" cy="45291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4"/>
            <a:r>
              <a:rPr lang="zh-CN" altLang="en-US"/>
              <a:t>第六级</a:t>
            </a:r>
            <a:endParaRPr lang="en-US" altLang="zh-CN"/>
          </a:p>
          <a:p>
            <a:pPr lvl="4"/>
            <a:r>
              <a:rPr lang="zh-CN" altLang="en-US"/>
              <a:t>第七级</a:t>
            </a:r>
            <a:endParaRPr lang="en-US" altLang="zh-CN"/>
          </a:p>
          <a:p>
            <a:pPr lvl="4"/>
            <a:r>
              <a:rPr lang="zh-CN" altLang="en-US"/>
              <a:t>第八级</a:t>
            </a:r>
          </a:p>
        </p:txBody>
      </p:sp>
      <p:sp>
        <p:nvSpPr>
          <p:cNvPr id="64" name="Text box"/>
          <p:cNvSpPr>
            <a:spLocks noGrp="1"/>
          </p:cNvSpPr>
          <p:nvPr>
            <p:ph type="dt"/>
          </p:nvPr>
        </p:nvSpPr>
        <p:spPr>
          <a:xfrm>
            <a:off x="463550" y="6245225"/>
            <a:ext cx="2165350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Date/Time</a:t>
            </a:r>
            <a:endParaRPr lang="zh-CN" altLang="en-US" sz="1400"/>
          </a:p>
        </p:txBody>
      </p:sp>
      <p:sp>
        <p:nvSpPr>
          <p:cNvPr id="65" name="Text box"/>
          <p:cNvSpPr>
            <a:spLocks noGrp="1"/>
          </p:cNvSpPr>
          <p:nvPr>
            <p:ph type="ftr"/>
          </p:nvPr>
        </p:nvSpPr>
        <p:spPr>
          <a:xfrm>
            <a:off x="3170237" y="6245225"/>
            <a:ext cx="2938462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endParaRPr lang="zh-CN" altLang="en-US" sz="1400"/>
          </a:p>
        </p:txBody>
      </p:sp>
      <p:sp>
        <p:nvSpPr>
          <p:cNvPr id="66" name="Text box"/>
          <p:cNvSpPr>
            <a:spLocks noGrp="1"/>
          </p:cNvSpPr>
          <p:nvPr>
            <p:ph type="sldNum"/>
          </p:nvPr>
        </p:nvSpPr>
        <p:spPr>
          <a:xfrm>
            <a:off x="6650037" y="6245225"/>
            <a:ext cx="2022475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0666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indent="0" algn="ctr" defTabSz="914400" rtl="0" eaLnBrk="1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baseline="0">
          <a:solidFill>
            <a:schemeClr val="tx2"/>
          </a:solidFill>
          <a:latin typeface="Times New Roman"/>
          <a:ea typeface="宋体" charset="0"/>
          <a:cs typeface="Times New Roman"/>
        </a:defRPr>
      </a:lvl1pPr>
    </p:titleStyle>
    <p:bodyStyle>
      <a:lvl1pPr marL="342900" indent="-3429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32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1pPr>
      <a:lvl2pPr marL="742950" indent="-28575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–"/>
        <a:defRPr sz="28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2pPr>
      <a:lvl3pPr marL="11430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4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3pPr>
      <a:lvl4pPr marL="16002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–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4pPr>
      <a:lvl5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5pPr>
      <a:lvl6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6pPr>
      <a:lvl7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7pPr>
      <a:lvl8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8pPr>
      <a:lvl9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Digital Portfolio</a:t>
            </a:r>
            <a:endParaRPr lang="zh-CN" altLang="en-US" sz="44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By MOHANRAJ S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REGISTER NO AND NMID: 212400957 – 512410D7F9642D4A25A4C864917AC89C</a:t>
            </a:r>
            <a:endParaRPr lang="zh-CN" altLang="en-US" sz="32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7553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GitHub Link</a:t>
            </a:r>
            <a:endParaRPr lang="zh-CN" altLang="en-US" sz="44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zh-CN" altLang="en-US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🔗 GitHub Portfolio: https://itzmemtmohan.github.io/My-portfolio-/</a:t>
            </a:r>
          </a:p>
        </p:txBody>
      </p:sp>
    </p:spTree>
    <p:extLst>
      <p:ext uri="{BB962C8B-B14F-4D97-AF65-F5344CB8AC3E}">
        <p14:creationId xmlns:p14="http://schemas.microsoft.com/office/powerpoint/2010/main" val="199976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Problem Statement</a:t>
            </a:r>
            <a:endParaRPr lang="zh-CN" altLang="en-US" sz="44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0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Traditional resumes are static and limited in showcasing real skills.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Recruiters often lack interactive proof of candidates’ work.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Students struggle to highlight technical projects effectively.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A digital portfolio bridges this gap by providing an engaging, interactive medium.</a:t>
            </a:r>
            <a:endParaRPr lang="zh-CN" altLang="en-US" sz="32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6615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Project Overview</a:t>
            </a:r>
            <a:endParaRPr lang="zh-CN" altLang="en-US" sz="44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2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Development of a personal digital portfolio website.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Sections included: About Me, Skills, Projects, and Contact.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Designed with modern UI/UX principles and responsive layout.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Serves as a digital resume accessible anytime, anywhere.</a:t>
            </a:r>
            <a:endParaRPr lang="zh-CN" altLang="en-US" sz="32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890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End Users</a:t>
            </a:r>
            <a:endParaRPr lang="zh-CN" altLang="en-US" sz="44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Recruiters → Evaluate skills &amp; projects.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Employers → Identify potential candidates.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Clients → Assess project capabilities before hiring.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Institutions → For academic/project reviews.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Peers &amp; Networks → Showcase expertise.</a:t>
            </a:r>
            <a:endParaRPr lang="zh-CN" altLang="en-US" sz="32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9265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Tools and Technologies</a:t>
            </a:r>
            <a:endParaRPr lang="zh-CN" altLang="en-US" sz="44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6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Frontend → HTML5, CSS3, JavaScript.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Design → Responsive Web Design (RWD).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Version Control → Git &amp; GitHub.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Frameworks (Optional) → Bootstrap / Tailwind CSS.</a:t>
            </a:r>
            <a:endParaRPr lang="zh-CN" altLang="en-US" sz="32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8869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Portfolio Design and Layout</a:t>
            </a:r>
            <a:endParaRPr lang="zh-CN" altLang="en-US" sz="44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8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About Me → Educational background &amp; introduction.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Skills → Technical expertise (languages, frameworks).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Projects → Showcasing academic &amp; personal work.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Contact → Email, GitHub, LinkedIn.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Layout → Clean, professional, mobile-first.</a:t>
            </a:r>
            <a:endParaRPr lang="zh-CN" altLang="en-US" sz="32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8368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Features and Functionality</a:t>
            </a:r>
            <a:endParaRPr lang="zh-CN" altLang="en-US" sz="44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30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Fully responsive design (mobile, tablet, desktop).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Smooth navigation &amp; transitions.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Project showcase with descriptions &amp; images.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Contact form &amp; social links.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Easy to update with new content.</a:t>
            </a:r>
            <a:endParaRPr lang="zh-CN" altLang="en-US" sz="32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0271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rgbClr val="003366"/>
                </a:solidFill>
                <a:latin typeface="Calibri" charset="0"/>
                <a:cs typeface="Lucida Sans"/>
              </a:rPr>
              <a:t>Results and Screenshots</a:t>
            </a:r>
            <a:endParaRPr lang="zh-CN" altLang="en-US" sz="4400" b="1" i="0" u="none" strike="noStrike" kern="0" cap="none" spc="0" baseline="0" dirty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B6B049-CBCF-48A6-9BD0-1A7EDC57A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042" y="1601788"/>
            <a:ext cx="4695090" cy="4529137"/>
          </a:xfrm>
        </p:spPr>
      </p:pic>
    </p:spTree>
    <p:extLst>
      <p:ext uri="{BB962C8B-B14F-4D97-AF65-F5344CB8AC3E}">
        <p14:creationId xmlns:p14="http://schemas.microsoft.com/office/powerpoint/2010/main" val="109778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Conclusion</a:t>
            </a:r>
            <a:endParaRPr lang="zh-CN" altLang="en-US" sz="44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The project enhances digital visibility and personal branding.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Provides an edge in recruitment &amp; networking.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1" i="0" u="none" strike="noStrike" kern="0" cap="none" spc="0" baseline="0">
                <a:solidFill>
                  <a:srgbClr val="003366"/>
                </a:solidFill>
                <a:latin typeface="Calibri" charset="0"/>
                <a:ea typeface="宋体" charset="0"/>
                <a:cs typeface="Lucida Sans"/>
              </a:rPr>
              <a:t>- Can be extended with blogs, animations, or additional projects.</a:t>
            </a:r>
            <a:endParaRPr lang="zh-CN" altLang="en-US" sz="3200" b="1" i="0" u="none" strike="noStrike" kern="0" cap="none" spc="0" baseline="0">
              <a:solidFill>
                <a:srgbClr val="003366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38532029"/>
      </p:ext>
    </p:extLst>
  </p:cSld>
  <p:clrMapOvr>
    <a:masterClrMapping/>
  </p:clrMapOvr>
</p:sld>
</file>

<file path=ppt/theme/theme1.xml><?xml version="1.0" encoding="utf-8"?>
<a:theme xmlns:a="http://schemas.openxmlformats.org/drawingml/2006/main" name="旅游美景">
  <a:themeElements>
    <a:clrScheme name="旅游美景">
      <a:dk1>
        <a:srgbClr val="000000"/>
      </a:dk1>
      <a:lt1>
        <a:srgbClr val="EBFEFE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6CC"/>
      </a:hlink>
      <a:folHlink>
        <a:srgbClr val="00A800"/>
      </a:folHlink>
    </a:clrScheme>
    <a:fontScheme name="旅游美景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旅游美景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</TotalTime>
  <Words>386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Calibri</vt:lpstr>
      <vt:lpstr>Droid Sans</vt:lpstr>
      <vt:lpstr>Lucida Sans</vt:lpstr>
      <vt:lpstr>Times New Roman</vt:lpstr>
      <vt:lpstr>旅游美景</vt:lpstr>
      <vt:lpstr>Digital Portfolio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description>generated using python-pptx</dc:description>
  <cp:lastModifiedBy>tecdo</cp:lastModifiedBy>
  <cp:revision>2</cp:revision>
  <dcterms:created xsi:type="dcterms:W3CDTF">2013-01-27T09:14:16Z</dcterms:created>
  <dcterms:modified xsi:type="dcterms:W3CDTF">2025-09-02T17:53:40Z</dcterms:modified>
</cp:coreProperties>
</file>