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notesSlides/notesSlide6.xml" ContentType="application/vnd.openxmlformats-officedocument.presentationml.notesSlide+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6"/>
  </p:notesMasterIdLst>
  <p:sldIdLst>
    <p:sldId id="276" r:id="rId2"/>
    <p:sldId id="282" r:id="rId3"/>
    <p:sldId id="285" r:id="rId4"/>
    <p:sldId id="278" r:id="rId5"/>
    <p:sldId id="280" r:id="rId6"/>
    <p:sldId id="289" r:id="rId7"/>
    <p:sldId id="288" r:id="rId8"/>
    <p:sldId id="396" r:id="rId9"/>
    <p:sldId id="397" r:id="rId10"/>
    <p:sldId id="398" r:id="rId11"/>
    <p:sldId id="286" r:id="rId12"/>
    <p:sldId id="287" r:id="rId13"/>
    <p:sldId id="290" r:id="rId14"/>
    <p:sldId id="291" r:id="rId15"/>
    <p:sldId id="292" r:id="rId16"/>
    <p:sldId id="293" r:id="rId17"/>
    <p:sldId id="294" r:id="rId18"/>
    <p:sldId id="295" r:id="rId19"/>
    <p:sldId id="296" r:id="rId20"/>
    <p:sldId id="297" r:id="rId21"/>
    <p:sldId id="298" r:id="rId22"/>
    <p:sldId id="299" r:id="rId23"/>
    <p:sldId id="300" r:id="rId24"/>
    <p:sldId id="301" r:id="rId25"/>
    <p:sldId id="302" r:id="rId26"/>
    <p:sldId id="303" r:id="rId27"/>
    <p:sldId id="304" r:id="rId28"/>
    <p:sldId id="305" r:id="rId29"/>
    <p:sldId id="306" r:id="rId30"/>
    <p:sldId id="307" r:id="rId31"/>
    <p:sldId id="308" r:id="rId32"/>
    <p:sldId id="309" r:id="rId33"/>
    <p:sldId id="310" r:id="rId34"/>
    <p:sldId id="311" r:id="rId35"/>
    <p:sldId id="312" r:id="rId36"/>
    <p:sldId id="313" r:id="rId37"/>
    <p:sldId id="314" r:id="rId38"/>
    <p:sldId id="315" r:id="rId39"/>
    <p:sldId id="316" r:id="rId40"/>
    <p:sldId id="317" r:id="rId41"/>
    <p:sldId id="318" r:id="rId42"/>
    <p:sldId id="319" r:id="rId43"/>
    <p:sldId id="320" r:id="rId44"/>
    <p:sldId id="321" r:id="rId45"/>
    <p:sldId id="322" r:id="rId46"/>
    <p:sldId id="323" r:id="rId47"/>
    <p:sldId id="324" r:id="rId48"/>
    <p:sldId id="325" r:id="rId49"/>
    <p:sldId id="326" r:id="rId50"/>
    <p:sldId id="327" r:id="rId51"/>
    <p:sldId id="328" r:id="rId52"/>
    <p:sldId id="329" r:id="rId53"/>
    <p:sldId id="330" r:id="rId54"/>
    <p:sldId id="331" r:id="rId55"/>
    <p:sldId id="332" r:id="rId56"/>
    <p:sldId id="333" r:id="rId57"/>
    <p:sldId id="334" r:id="rId58"/>
    <p:sldId id="335" r:id="rId59"/>
    <p:sldId id="336" r:id="rId60"/>
    <p:sldId id="337" r:id="rId61"/>
    <p:sldId id="338" r:id="rId62"/>
    <p:sldId id="339" r:id="rId63"/>
    <p:sldId id="340" r:id="rId64"/>
    <p:sldId id="341" r:id="rId65"/>
    <p:sldId id="342" r:id="rId66"/>
    <p:sldId id="343" r:id="rId67"/>
    <p:sldId id="344" r:id="rId68"/>
    <p:sldId id="345" r:id="rId69"/>
    <p:sldId id="346" r:id="rId70"/>
    <p:sldId id="347" r:id="rId71"/>
    <p:sldId id="348" r:id="rId72"/>
    <p:sldId id="349" r:id="rId73"/>
    <p:sldId id="350" r:id="rId74"/>
    <p:sldId id="351" r:id="rId75"/>
    <p:sldId id="352" r:id="rId76"/>
    <p:sldId id="353" r:id="rId77"/>
    <p:sldId id="403" r:id="rId78"/>
    <p:sldId id="405" r:id="rId79"/>
    <p:sldId id="354" r:id="rId80"/>
    <p:sldId id="404" r:id="rId81"/>
    <p:sldId id="355" r:id="rId82"/>
    <p:sldId id="356" r:id="rId83"/>
    <p:sldId id="357" r:id="rId84"/>
    <p:sldId id="358" r:id="rId85"/>
    <p:sldId id="359" r:id="rId86"/>
    <p:sldId id="360" r:id="rId87"/>
    <p:sldId id="361" r:id="rId88"/>
    <p:sldId id="362" r:id="rId89"/>
    <p:sldId id="363" r:id="rId90"/>
    <p:sldId id="364" r:id="rId91"/>
    <p:sldId id="365" r:id="rId92"/>
    <p:sldId id="366" r:id="rId93"/>
    <p:sldId id="367" r:id="rId94"/>
    <p:sldId id="368" r:id="rId95"/>
    <p:sldId id="369" r:id="rId96"/>
    <p:sldId id="370" r:id="rId97"/>
    <p:sldId id="371" r:id="rId98"/>
    <p:sldId id="372" r:id="rId99"/>
    <p:sldId id="373" r:id="rId100"/>
    <p:sldId id="374" r:id="rId101"/>
    <p:sldId id="375" r:id="rId102"/>
    <p:sldId id="376" r:id="rId103"/>
    <p:sldId id="377" r:id="rId104"/>
    <p:sldId id="378" r:id="rId105"/>
    <p:sldId id="379" r:id="rId106"/>
    <p:sldId id="380" r:id="rId107"/>
    <p:sldId id="381" r:id="rId108"/>
    <p:sldId id="382" r:id="rId109"/>
    <p:sldId id="383" r:id="rId110"/>
    <p:sldId id="384" r:id="rId111"/>
    <p:sldId id="385" r:id="rId112"/>
    <p:sldId id="386" r:id="rId113"/>
    <p:sldId id="387" r:id="rId114"/>
    <p:sldId id="388" r:id="rId115"/>
    <p:sldId id="389" r:id="rId116"/>
    <p:sldId id="390" r:id="rId117"/>
    <p:sldId id="391" r:id="rId118"/>
    <p:sldId id="392" r:id="rId119"/>
    <p:sldId id="399" r:id="rId120"/>
    <p:sldId id="400" r:id="rId121"/>
    <p:sldId id="401" r:id="rId122"/>
    <p:sldId id="393" r:id="rId123"/>
    <p:sldId id="394" r:id="rId124"/>
    <p:sldId id="284" r:id="rId12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67" autoAdjust="0"/>
    <p:restoredTop sz="95326" autoAdjust="0"/>
  </p:normalViewPr>
  <p:slideViewPr>
    <p:cSldViewPr>
      <p:cViewPr>
        <p:scale>
          <a:sx n="58" d="100"/>
          <a:sy n="58" d="100"/>
        </p:scale>
        <p:origin x="1272" y="-304"/>
      </p:cViewPr>
      <p:guideLst/>
    </p:cSldViewPr>
  </p:slideViewPr>
  <p:notesTextViewPr>
    <p:cViewPr>
      <p:scale>
        <a:sx n="1" d="1"/>
        <a:sy n="1" d="1"/>
      </p:scale>
      <p:origin x="0" y="0"/>
    </p:cViewPr>
  </p:notesTextViewPr>
  <p:sorterViewPr>
    <p:cViewPr>
      <p:scale>
        <a:sx n="100" d="100"/>
        <a:sy n="100" d="100"/>
      </p:scale>
      <p:origin x="0" y="-35036"/>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1-24T10:52:02.340"/>
    </inkml:context>
    <inkml:brush xml:id="br0">
      <inkml:brushProperty name="width" value="0.05" units="cm"/>
      <inkml:brushProperty name="height" value="0.05" units="cm"/>
      <inkml:brushProperty name="fitToCurve" value="1"/>
    </inkml:brush>
  </inkml:definitions>
  <inkml:trace contextRef="#ctx0" brushRef="#br0">3439 349 0,'0'25'16,"-25"-25"-16,25 26 15,0 0-15,0-1 0,0 1 32,0 0-1,0-1 0,0 1 0,0 0-31,0-1 16,0 1-16,0 0 16,0-1-16,0 1 0,0 0 15,0 25-15,0 0 0,0 1 16,25-1-16,-25 0 15,0 1-15,0 25 0,0-26 16,0 26-16,0-26 16,0 26-16,0-26 0,26 26 15,-26 0-15,0 0 0,26 0 16,-26 0-16,25 0 16,-25 0-16,26 0 0,-26 26 15,0-1-15,26-25 16,-26 26-16,0 0 0,0-1 15,0 1-15,0 0 0,0-1 16,0-25-16,0 26 16,25-26-16,-25 0 0,0 0 15,0 0-15,26 0 16,-26-26-16,0 26 0,25 0 16,-25-26-16,0 26 0,0-26 15,26 26-15,-26-25 16,0 25-16,0 0 0,0-26 15,0 26-15,0-26 0,0 26 16,0-25-16,0-1 16,0 26-16,0-26 0,0 0 15,0 1-15,-26-27 16,26 27-16,0-27 0,0 27 16,-25-27-16,25 27 0,0-27 15,0 1-15,0 0 16,0-1-16,0 1 0,0 0 15,0-1-15,0 1 16,0 0-16,0-1 16,0 1-16,0 0 15,0-1-15,0 1 0,0 0 16,0-1-16,0 1 0,0-1 16,-26-25-16,26 26 15,0 0-15,26-26 31,-1-26-15,1 26 15,0 0-31,-1 0 16,1 0 0,0 0-16,25 0 15,-25 0-15,25 0 0,-25 0 16,25 0-16,26 0 15,-26 0-15,1 0 0,25 0 16,25 0-16,-25 0 0,26 0 16,-26 0-16,25 0 15,27 0-15,-27 0 0,1 0 16,0 0-16,-1 0 16,26 26-16,1-26 0,-27 0 15,27 25-15,-1-25 0,26 0 16,-26 26-16,0-26 15,26 0-15,-25 0 0,25 0 16,-26 0-16,0 0 16,0 0-16,1 0 0,-27-26 15,27 26-15,-27 0 0,27-25 16,-27 25-16,1 0 16,25 0-16,-25-26 0,-1 26 15,27 0-15,-27 0 16,1 0-16,0 0 0,25 0 15,-26 0-15,1 0 0,-26 0 16,26 0-16,-1 0 16,1 0-16,-26 26 0,26-26 15,-27 0-15,27 0 0,-26 0 16,0 0-16,26 0 16,-26 0-16,0 0 0,-26 0 15,26 0-15,0 0 16,-26 25-16,26-25 0,0 0 15,-26 0-15,26 26 0,-25-26 16,25 0-16,0 0 16,-26 26-16,0-26 0,26 0 15,-25 0-15,-1 0 16,26 0-16,-26 0 0,0 25 16,1-25-16,-27 0 0,27 0 15,-27 0-15,1 0 16,0 0-16,-1 0 0,1 0 15,0 0 1,-1 0 15,1 0 1,-26-25-17,0-1-15,0 0 16,0 1-1,0-1-15,0 0 16,-26 1-16,26-1 0,0 1 16,-25-27-16,25 1 15,-26 0-15,26-1 0,-26 1 16,26-26-16,0 0 0,0 26 16,-25-26-16,25 0 15,0 0-15,0 0 0,-26 0 16,26 0-16,0 0 15,0-26-15,0 26 0,-26 0 16,26-25-16,0-1 0,0 26 16,0-26-16,0 1 15,0 25-15,-25 0 0,25 0 16,0 0-16,0 26 0,0-26 16,-26 25-16,26-25 15,0 26-15,0 0 0,0-26 16,-26 26-16,26-1 15,0-25-15,-25 26 0,25 0 16,0-26-16,0 25 16,-26-25-16,26 26 0,0 0 15,0-1-15,-26 1 16,26 0-16,0-1 0,-25 1 16,25 0-16,0 0 0,-26-1 15,26 27-15,0-27 16,0 1-16,0 0 0,0-1 15,0 27-15,-26-27 0,26 27 16,0-27-16,0 27 16,0-1-16,-25-25 0,25 25 15,0 0-15,-26 1 16,26-1-16,0-25 0,0 25 16,-25 0-16,25 1 0,0-1 15,0 1-15,0-1 16,0 0-16,0 1 15,0-1-15,0 0 0,0 1 16,0-1-16,0-25 16,0 25-16,0-25 0,0 25 15,0-25-15,0 25 16,0-25-16,0-1 0,0 27 16,0-1-16,0-25 0,0 25 15,0 0-15,0 1 16,0-1-16,0 0 0,0 1 15,0-1 1,0 1-16,0-1 16,0 0-1,0 1 1,0-1 0,-26 26-16,26-26 15,-26 26 1,1 0-1,-1 0 1,0-25-16,1 25 0,-1 0 16,0 0-16,-25 0 0,0 0 15,-1 0-15,-25 0 16,0 0-16,0 0 0,0 0 16,0 0-16,-25 0 15,25 0-15,0 0 0,0 0 16,0 0-16,0 0 15,0 0-15,0 0 0,0 0 16,0 0-16,-25 0 0,-1 0 16,0 0-16,-25 0 15,25 0-15,-51 0 0,26 25 16,0-25-16,-26 0 0,26 26 16,-26-26-16,25 0 15,1 26-15,0-26 0,0 0 16,25 0-16,0 0 15,1 0-15,-1 0 0,0-26 16,1 26-16,25 0 16,-26 0-16,1 0 0,25 0 15,-26 0-15,0 0 0,1 0 16,25 0-16,-26 0 16,0 0-16,27 0 0,-27 26 15,26-26-15,-26 0 16,26 25-16,0-25 0,0 0 15,0 0-15,0 0 0,0 26 16,1-26-16,-1 0 16,25 0-16,-25 0 0,26 0 15,-26 0-15,26 0 16,-26 0-16,25 0 0,1 0 16,0 0-16,-1 0 0,-25 0 15,26 0-15,26 0 16,-27 0-16,1 0 0,0 0 15,-1 0-15,27 0 0,-27 0 16,1 0-16,25 0 16,-25 0-16,25 0 0,-25 0 15,25 0-15,1 0 16,-27 0-16,27 0 0,-27 0 16,27 0-16,-1 0 0,0 0 15,1 0-15,-27 0 16,52 26-16,-25-26 0,-1 0 15,1 0-15,-1 0 16,0 0 0,1-26-1,-1 26-15,0 0 16,1 0-16,-1 0 31</inkml:trace>
  <inkml:trace contextRef="#ctx0" brushRef="#br0" timeOffset="589">4004 862 0,'0'-26'16,"0"1"0,0-1-16,0 0 15,0 1 1,0-1-16,0 0 16,0 1-16,0-1 0,0 0 15,-26 26 1,0 0-16,1 0 0,-1 0 15,0 26-15,1 0 16,-1-1-16,0 27 0,26-27 16,-25 27-16,25 25 0,0-26 15,0 0-15,0 26 16,0-25-16,25-1 0,-25 0 16,26 0-16,0-25 0,-26 25 15,25-25-15,-25 0 16,26-26-16</inkml:trace>
  <inkml:trace contextRef="#ctx0" brushRef="#br0" timeOffset="979">3721 1195 0,'0'-25'15,"26"-1"-15,0 1 16,-1 25-16,1-26 15,0 26-15,-1-26 16,1 26-16,0-25 0,-1 25 16,1 0-16,0 0 15,-1 0-15,1 0 16,0 25-16,-1-25 16,-25 26-16,26-26 15,0 26-15,-26-1 0,25 1 16,-25-1-16,0 1 15,0 0-15,0-1 16,-25-25 0,25-25-1,0-1-15,0 0 16,0 1 0,25-1-16,1-25 0,0 25 15,-1 1-15,1-1 0,0 0 16,-1 1-16,1 25 15,0-26-15,-1 26 0</inkml:trace>
  <inkml:trace contextRef="#ctx0" brushRef="#br0" timeOffset="1441">4619 939 0,'0'-26'15,"0"1"1,0-1 0,-25 26 15,-1 0-31,26 26 16,-26-26-16,1 25 0,25 1 15,-26-26-15,1 26 16,25 25-16,0-25 0,0-1 15,0 1-15,0 0 0,0-1 16,25-25-16,1 26 16,-1-26-16,1 0 15,0 0-15,-1 0 16,1-26-16,0 1 16,-1-1-16,-25 0 0,0 1 15,26-1-15,-26 0 16,0 1-16,0-1 0,0 0 15,0 1-15,26 50 32,-26 1-17,25-26-15,1 26 16,-26-1-16,26 1 0,-26 0 16,25-1-16,1 1 15</inkml:trace>
  <inkml:trace contextRef="#ctx0" brushRef="#br0" timeOffset="1993">4902 939 0,'-26'-26'16,"26"1"0,0-1-16,0 0 0,26 52 46,-26 0-46,25-1 0,-25 27 16,26-27-16,-26 1 0,26 25 16,-26-25-16,0 0 15,25-1-15,-25 1 16,0-52 0,0 1-1,0-1-15,0-25 16,0 25-16,0-25 15,0 25-15,0-25 0,26 25 16,-26 0-16,26 1 0,-26-1 16,25 26-16,1 0 15,0 0-15,-1 0 0,-25 26 16,26-1-16,0 1 16,-26 0-16,0-1 0,25 1 15,-25 0-15,0-1 0,0 1 16,0-52 15,0 1-31,0-1 16,0 0-16,0 1 0,26-1 15,-26 0-15,26 1 16,-26-1-16,25 0 0,1 1 16,-1 25-16,1 0 0,-26 25 15,26 1-15,-1 0 16,-25-1-16,0 1 0,26 25 15,-26-25-15,0 25 0,0-25 16,26 0-16</inkml:trace>
  <inkml:trace contextRef="#ctx0" brushRef="#br0" timeOffset="2359">5646 888 0,'25'0'62,"1"-26"-46,0 26-16,-1 0 16,-25-26-16,26 26 15,0 0-15,-26-25 0,25-1 16,-25 0-16,0 1 15,-25 25-15,-1-26 16,26 0-16,-26 26 0,1 0 16,-1-25-16,-25 25 15,25 0-15,0 25 0,26 1 16,-25 0-16,-1 25 0,26-25 16,0 25-16,0-25 15,0 25-15,26-25 0,-1 25 16,1-25-16,0-1 15,-1-25-15,27 0 0,-1 0 16</inkml:trace>
  <inkml:trace contextRef="#ctx0" brushRef="#br0" timeOffset="3019">5954 811 0,'-26'-26'16,"0"26"-1,26-26-15,0 1 16,26 25 0,0 0-1,-26-26-15,25 26 16,-25 26 31,0-1-32,0 27-15,0-27 16,0 1-16,0 25 16,0-25-16,0 25 0,26-25 15,-26 0-15,26-1 0,-26 1 16,25-26-16,1 0 16,0 0-16,-1 0 15,-25-26-15,26 26 16,-1-25-16,-25-1 0,26 0 15,-26 1-15,0-27 0,0 27 16,0-1-16,-26 0 16,26 1-16,-25-1 0,25 0 15,0 52 1,0 0 0,0-1-16,25 1 0,-25 25 15,26-25-15,0 0 16,-1-1-16,1 1 0,0-26 15,-1 26-15,1-26 16,0 0-16,-1 0 0,1-26 16,0 0-16,-1 1 0,1-1 15,-26 0-15,26-25 16,-26 25-16,0-25 0,-26 25 16,26 1-16,-26-1 15,1 0-15,-1 26 0,0 0 16,1 26-16,-1 0 15,26-1-15,0 1 16,0 0-16,26-1 16,-1-25-16,1 0 15,0 0-15</inkml:trace>
  <inkml:trace contextRef="#ctx0" brushRef="#br0" timeOffset="3656">6672 759 0,'26'-25'15,"-1"25"-15,1-26 0,-26 0 16,-26 26 15,1 0-31,-1 26 16,26 0-1,0-1-15,0 1 16,26 0-16,-26-1 16,25 1-16,1 0 0,0-26 15,-1 25-15,27-25 0,-27 0 16,1 0-16,25-25 15,-25 25-15,0-26 0,-26 0 16,25-25-16,-25 25 0,0 1 16,0-1-16,-25 0 15,-1 1-15,0-1 0,1 0 16,-27 26-16,27-25 16,-1 25-16,0 0 0,1 25 15,25 1-15,0 0 16,25-26-16,1 0 15,0 0-15,25 0 16,-25 0-16,-1-26 16,27 26-16,-27 0 0,1-26 15,-1 26 1,-25-25 0,26 25-16,0 0 31,-1 0-31,1 0 15,0 0-15,-26 25 0,25-25 16,1 26-16,0-26 16,-1 26-16,-25-1 15,-25-50 17,25-1-1,0 0-31,25 26 15,-25-25-15,26-1 16,0 0-16,-1 26 16,-25-25-16,26 25 0,-26-26 15,26 26-15,-26-26 16</inkml:trace>
  <inkml:trace contextRef="#ctx0" brushRef="#br0" timeOffset="4108">7519 374 0,'0'-25'15,"0"-1"1,0 1 0,0 50 15,0 1-31,25-1 16,-25 1-16,26 0 15,-26 25-15,0 0 0,26 1 16,-26-27-16,25 27 15,-25-27-15,0 1 0,26 0 16,0-26 0,-26-26-1,25 0-15,-25 1 0,26-1 16,-26 0-16,26 26 16,-26-25-16,0-1 0,25 0 15,-25 52 16,-25-26-15,-1 26 0,0-26-16,1 0 15,50 0 17,1 0-17,0 0-15,-1 25 0,27 1 16,-27 0-16,26 25 15,-25-25-15,25 25 0</inkml:trace>
  <inkml:trace contextRef="#ctx0" brushRef="#br0" timeOffset="6241">3978 1709 0,'0'25'16,"26"-25"-16,-26 26 15,0 0-15,25 25 0,-25-25 16,26 25-16,-26-25 0,26 50 16,-26-24-16,0-1 15,0 0-15,0 26 0,0-25 16,25 25-16,-25 0 16,0-26-16,0 26 0,0-26 15,26 1-15,-26-1 0,0 0 16,0-25-16,0 25 15,0 0-15,0-25 0,0 25 16,0-25-16,0 0 16,0 25-16,0-25 0,0-1 15,0 1-15,0 0 0,0-1 16,0 1 0,26-26-1,-26 26 1,25-26-1,1 0 1,0-26-16,-1 26 16,1 0-16,0-26 0,25 26 15,-25 0-15,25 0 16,-25 0-16,25-25 0,0 25 16,26 0-16,-26 0 0,26 0 15,-25 0-15,25 25 16,0-25-16,0 0 0,0 26 15,0-26-15,0 0 16,25 0-16,-25 26 0,0-26 16,26 0-16,-26 0 0,0 0 15,0 0-15,0 25 16,0-25-16,0 0 0,-26 0 16,26 0-16,-26 0 15,26 0-15,-26-25 0,26 25 16,-25 0-16,25 0 0,-26 0 15,0 0-15,1 0 16,-1 0-16,0 0 0,-25 0 16,25 0-16,-25 0 15,0 0-15,25 0 0,-26 0 16,27 0-16,-27 0 0,1 0 16,0 0-16,25 0 15,-25 25-15,-1-25 16,1 0-1,-26-25 1,-26-1 15,26 0-31,0 1 16,-25 25-16,25-26 16,0-25-16,-26 25 0,26-25 15,-26 25-15,26-51 0,-25 26 16,-1 0-16,26-26 15,-26 0-15,26 0 0,-25 0 16,25 0-16,-26 0 0,26 0 16,0 0-16,0 25 15,0 1-15,-26 0 0,26-1 16,0 27-16,0-26 16,0 25-16,0-25 0,0 25 15,0 0-15,0-25 16,0 25-16,0 1 0,0-27 15,0 27-15,0-1 16,0 0-16,0 1 16,0-1-1,0 0 1,0 1 0,0-1 15,-25 26-31,-1-26 15,1 26 1,-1 0 0,0 0-16,-25 0 15,25 0-15,1 0 16,-27 0-16,27 0 0,-27 0 16,1 0-16,0 0 0,-1 0 15,1 26-15,-26-26 16,26 0-16,-26 0 0,25 0 15,-25 26-15,1-26 16,24 0-16,-25 0 0,0 0 16,26 25-16,-26-25 0,0 0 15,26 0-15,-26 0 16,0 0-16,25 0 0,-25 0 16,1 0-16,24 0 15,-25-25-15,26 25 0,-26 0 16,26 0-16,-1 0 0,-25 0 15,26 0-15,0 0 16,-1 0-16,1 0 0,0 0 16,-1 0-16,1 25 15,0-25-15,25 0 0,-25 0 16,25 0-16,1 0 0,-27 0 16,27 0-16,-1 0 15,0 0-15,1 0 0,-1 26 16,0-26-1,1 0-15,-1 0 16,0 0 0,1 0 15,25 26-15,0-1 30,25-25-30,-25 26-16</inkml:trace>
  <inkml:trace contextRef="#ctx0" brushRef="#br0" timeOffset="8390">7467 1375 0,'26'0'16,"-26"-26"-1,26 26-15,-26 26 16,0 0-1,0-1 1,0 1-16,0 0 0,0 25 16,0-25-16,0 25 15,0 0-15,25 1 0,-25 25 16,26-26-16,0 0 0,-1 26 16,-25-26-16,26 26 15,0-25-15,-26 25 0,0 0 16,0-26-16,25 26 15,-25 0-15,0-26 0,0 1 16,-25 25-16,25-26 0,0 0 16,-26 1-16,26-1 15,0 0-15,0-25 0,0-1 16,0 27-16,0-27 0,26 1 16,-26 0-16,0-1 15,25 1-15,-25 0 0,26-1 16,-26 1-16,26-26 15,-26 26-15,25-26 16,-25 25-16,26-25 16,0 0-1,-1-25 1,1 25 0,-1 0-1,1 0-15,0-26 16,25 26-16,-25 0 15,-1 0-15,1 0 0,25 0 16,1 26-16,-1-26 16,26 0-16,-26 0 0,26 0 15,0 0-15,26 0 0,-26 0 16,0 0-16,0-26 16,25 26-16,-25 0 0,0 0 15,0 0-15,0 0 16,0 0-16,0 0 0,0 0 15,0 26-15,-26-26 0,26 0 16,0 0 0,-25 0-16,25 0 0,-26 0 0,26 0 15,-26 0-15,1 25 16,-1-25-16,0 0 0,1 0 16,-1 0-16,0 0 0,0 0 15,1 0-15,-1 0 16,-25-25-16,25 25 0,-25 0 15,25 0-15,-25 0 16,-1 0-16,1 0 16,0 0-1,-1 0 1,1 0 0,0 0-16,-1-26 15,1 26-15,0 0 16,-1-26-1,1 1 1,0-1 15,-1 0-15,1 26-16,-26-25 16,0-1-16,26 26 15,-26-26-15,0 1 0,0-1 16,-26 0-16,0-25 15,26 25-15,-25-25 0,-1 0 16,26 0-16,-26-1 0,26-25 16,-25 0-16,25 0 15,0 0-15,0 0 0,0 26 16,0-26-16,0 26 16,25-26-16,-25 25 0,0 27 15,0-26-15,0-1 0,0 27 16,0-27-16,-25 27 15,25-27-15,0 27 0,-26-27 16,26 27-16,0-1 16,0 0-16,0 1 0,0-1 15,0 0-15,0 1 16,-26 25-16,26-26 16,-25 26-1,25-26 1,-26 26-1,26-25-15,-26 25 32,1-26-17,-1 26-15,-25 0 16,25 0 0,0 0-16,-25 0 0,0 0 15,-1 0-15,1 0 16,-26 0-16,26 0 0,-26 0 15,26 0-15,-1 0 0,-25 0 16,26 0-16,-26 0 16,26 0-16,-26 0 0,25 0 15,-25 0-15,26 0 16,-26 0-16,0 0 0,0 0 16,0 0-16,0 0 15,0 0-15,0 0 0,0 0 16,0 0-16,0 0 0,0 0 15,26 0-15,-26 0 16,26 0-16,-26 0 0,26 0 16,-1 0-16,1 0 0,0 0 15,-1 0-15,27 0 16,-1 0-16,0 0 0,26-26 16,-25 26-16,-1 0 31,26-25-31,-26 25 15,1-26 1,-1 26 0,0-26-1,1 26-15,-1 0 16,0 0-16,1 0 0,-27 0 16,27 0-1,-1 0-15,1 26 0,-1-26 16,-25 0-16,25 26 15,0-26-15,1 0 0,-1 0 16,0 0 15</inkml:trace>
  <inkml:trace contextRef="#ctx0" brushRef="#br0" timeOffset="10029">4337 1760 0,'0'-26'32,"26"26"-32,-26 26 15,0 0-15,26-1 16,-26 1-16,0 0 15,0 25-15,25-25 0,-25 25 16,26 0-16,-26-25 16,26-1-16,-26 1 0,0 0 15,25-1-15,-25 1 0</inkml:trace>
  <inkml:trace contextRef="#ctx0" brushRef="#br0" timeOffset="10291">4619 1863 0,'0'-26'15,"26"26"-15,-26-26 16,26 26 46,-26 26-62,0 0 0,0-1 16,25 1-16,-25 0 16,0-1-16,0 1 0,26-1 15,-26 1-15,0 0 16,26-1-16,-26 1 0</inkml:trace>
  <inkml:trace contextRef="#ctx0" brushRef="#br0" timeOffset="10680">4619 1657 0</inkml:trace>
  <inkml:trace contextRef="#ctx0" brushRef="#br0" timeOffset="11143">4825 1632 0,'0'25'31,"0"1"-15,25 0 0,-25-1-16,26 1 0,-26 0 15,26 25-15,-1-25 16,-25-1-16,26 1 0,-26 0 16,0-1-16,26 1 0,-26-1 15,-26-50 16,26-1-15,-26 26 0,26-25-16,0-1 15,26 0-15,0 26 16,-1-25-16,1 25 0,0-26 16,-1 26-16,1 0 15,25 0-15,-25 0 0,0 26 16,-1-1-16,-25 1 15,-25 0 1,-1-26-16,0 25 0,1 1 16,-27-1-16,27-25 15,-27 26-15</inkml:trace>
  <inkml:trace contextRef="#ctx0" brushRef="#br0" timeOffset="11935">7673 1606 0,'0'-26'15,"25"26"-15,1-25 16,0 25 0,-26-26-16,25 26 0,1-26 31,0 26 0,-26 26 0,25 0-15,-25-1-16,26 27 16,-26-27-16,25 27 0,1-27 15,-26 27-15,26-27 16,-26 27-16,25-27 0,1 1 16,-26 0-16,26-26 15</inkml:trace>
  <inkml:trace contextRef="#ctx0" brushRef="#br0" timeOffset="12175">8160 1709 0,'26'0'31,"-26"25"0,0 1-15,25 0-16,-25-1 15,0 1-15,0 0 16,26-26-16,-26 25 16</inkml:trace>
  <inkml:trace contextRef="#ctx0" brushRef="#br0" timeOffset="12336">8109 1478 0</inkml:trace>
  <inkml:trace contextRef="#ctx0" brushRef="#br0" timeOffset="12828">8263 1478 0,'0'25'47,"25"-25"-31,-25 26-16,0 0 16,26-1-16,-26 1 0,0 0 15,0-1-15,26 27 16,-26-27-16,0 27 0,0-27 15,25 1-15,-25 0 16,0-1-16,0 1 0,0 0 16,0-1-1,0-50 32,0-1-47,26 0 16,-26-25-16,26 25 0,-1 1 15,-25-27-15,26 27 16,0-1-16,-1 26 0,1 0 16,0 0-16,-1 0 15,1 26-15,-26-1 16,26 1-16,-26 25 0,0-25 16,-26 0-16,26-1 15,-51-25-15,25 26 0,-51 0 16</inkml:trace>
  <inkml:trace contextRef="#ctx0" brushRef="#br0" timeOffset="15694">720 2709 0,'-26'-25'0,"0"-1"16,52 52 15,-52-26-15,26 25-16,-25 1 15,-1-26-15,0 26 0,1-1 16,-1 1-16,0 0 15,1-1-15,-1 1 0,0-1 16,26 1 0,26 0-16,0-26 15,-1 0-15,1 25 0,25-25 16,1 0-16,-27 0 16,27 26-16,-1-26 0,-25 0 15,-1 26-15,1-26 0,0 25 16,-1 1-16,-25 0 15,0-1-15,0 1 16,-25-26-16,-1 26 16,-25-1-16,25-25 0,0 26 15,-25-26-15,25 0 0,-25 0 16,25 0-16,1 0 16,-1 0-16,0 0 0,26-26 15,0 1-15</inkml:trace>
  <inkml:trace contextRef="#ctx0" brushRef="#br0" timeOffset="16194">1207 2889 0,'26'0'0,"-26"-26"0,25 26 15,-25-25-15,26 25 16,-26-26-16,0 0 16,-26 1-1,1 25 1,-1 0-16,0 0 16,1 0-1,-1 25-15,0 1 0,1 0 16,25-1-16,0 1 15,0-1-15,0 1 16,0 0-16,0-1 0,0 1 16,0 0-16,25-26 15,-25 25-15,26-25 0,0 0 16,-1 0-16,1-25 16,-26-1-16,26 0 15,-1 26-15,-25-51 0,26 25 16,-26 1-1,26-1-15,-26 1 0,0-1 16,25 26-16,-25 26 16,26-26-1,-26 25-15,26 1 0,-1-1 16,1 1 0,-26 0-16,26-1 0,-1-25 15,1 26-15</inkml:trace>
  <inkml:trace contextRef="#ctx0" brushRef="#br0" timeOffset="16631">1541 2530 0,'-26'-26'16,"26"0"-16,-26 1 0,52 50 31,-26 1-16,26 25-15,-26 1 0,25-27 16,1 52-16,0-25 16,-1-1-16,1 26 0,-26-26 15,26 0-15,-26 1 0,25-1 16,-25 0-16,26-25 16,-26 0-16,0-1 0,-26-50 46,26-1-46,-25 0 16,-1-25-16,26 25 0,-26-25 16,26 0-16,0-1 0,0 1 15,0 26-15,0-27 16,26 27-16,0-1 0,-1 0 16,1 1-16,0 25 0,-1 0 15,1 0-15,0 0 16,-26 25-16,0 1 15,-26 0-15,0-26 16,1 25-16,25 1 0,-26 0 16,0-26-16</inkml:trace>
  <inkml:trace contextRef="#ctx0" brushRef="#br0" timeOffset="16846">2156 2684 0,'-25'0'16,"-1"0"0</inkml:trace>
  <inkml:trace contextRef="#ctx0" brushRef="#br0" timeOffset="17471">2285 2478 0,'-26'0'15,"26"-25"-15,-26-1 0,26 0 16,0 1 0,26 25-1,0 25 1,-1 1-1,1 0-15,0 25 0,-26-25 16,25-1-16,-25 1 16,26 0-16,-26-1 0,0 1 15,26 0-15,-26-1 0,0-50 47,0-1-31,0-25-16,0 25 15,0-25-15,0 25 16,0-25-16,25 25 0,-25-25 16,26 25-16,0 0 15,-1 26 1,-25 26-16,26 0 0,-26-1 16,0 1-16,26 0 15,-26-1 1,0 1-16,25-52 31,-25 1-15,26-1-16,-26 0 0,26 1 15,-26-1-15,25 0 16,1 1-16,0 25 16,-1 0-16,1 0 15,-1 0-15,-25 25 0,26 27 16,0-27-16,-1 27 0,-25-1 15</inkml:trace>
  <inkml:trace contextRef="#ctx0" brushRef="#br0" timeOffset="18040">3260 2607 0,'-26'0'0,"26"25"0,26-25 47,-1-25-47,1 25 15,25 0-15,1-26 16,25 26-16,0-26 0,-1 1 15,1-1-15,0 0 0,0 26 16,-25-25-16,-1-1 16,0 26-16,-25 0 0,0-26 15,-1 26-15</inkml:trace>
  <inkml:trace contextRef="#ctx0" brushRef="#br0" timeOffset="18323">3927 2222 0,'-26'-26'16,"0"26"-16,26-26 15,-25 26-15,50 0 31,1 26-15,0-26-16,-1 26 0,27-26 16,-27 25-16,1 1 15,25 0-15,-25-1 0,0 1 16,-26 25-16,0-25 0,0 25 16,0 1-16,-52-1 15,1 0-15,-26 1 0</inkml:trace>
  <inkml:trace contextRef="#ctx0" brushRef="#br0" timeOffset="19733">258 4941 0,'25'-25'15,"1"-1"1,-26 0-16,0 1 15,0-1 1,-26 0 0,1 26-1,-1 0-15,1 0 16,-1 26-16,-25 0 0,25-26 16,0 25-16,1 1 0,-1 0 15,0-1-15,26 1 16,0 0-16,0-1 0,26 1 15,0-26-15,-1 26 16,1-26-16,0 25 0,25-25 16,-25 0-16,-1 26 0,1-26 15,-1 0-15,-25 26 16,-25-1 0,-1-25-16,1 26 15,-1-26-15,0 26 0,-25-26 16,25 25-16,1-25 15,-1 0 1</inkml:trace>
  <inkml:trace contextRef="#ctx0" brushRef="#br0" timeOffset="20188">720 4864 0,'25'-25'15,"-25"-1"-15,0 0 16,-25 26 0,25-25-16,-26 25 15,0-26-15,1 26 16,-1 0 0,0 0-16,1 26 0,-1-1 15,0-25-15,26 26 0,-25 0 16,-1-1-16,26 1 15,0 0-15,0-1 0,0 1 16,26 0-16,-1-1 16,1-25-16,0 0 15,-1 0-15,1-25 16,0 25-16,-1-26 16,1 0-16,-26 1 15,26 25-15,-26-26 0,25 26 16,1 26 31,-26-1-47,0 1 15,26-26-15,-26 26 16,25-26-16,1 0 16,-26-26-16,26 26 15</inkml:trace>
  <inkml:trace contextRef="#ctx0" brushRef="#br0" timeOffset="20609">925 4608 0,'0'-52'0,"-26"27"0,1-1 15,25-25-15,-26 51 16,26-26-16,-26 26 0,26 26 16,0 0-1,26 25-15,-26 0 0,26 0 16,-1 26-16,-25-25 0,26 25 15,-26-26-15,26 0 16,-26 26-16,0-51 0,25 25 16,-25 1-16,0-27 0,0 1 15,0-52 17,0 1-17,0-1-15,0-25 0,0 25 16,0-25-16,0 25 0,26-25 15,-26 25-15,26-25 16,-1 25-16,1 0 0,-1 26 16,1 0-16,0 0 15,-1 0-15,1 0 16,-26 26-16,0 0 16,0-1-1,-26 1-15,1 0 0,-1-26 16,-25 25-16,25 1 15,1-26-15,-1 0 0,0 0 16</inkml:trace>
  <inkml:trace contextRef="#ctx0" brushRef="#br0" timeOffset="20796">1438 4736 0,'26'0'16,"-26"26"0</inkml:trace>
  <inkml:trace contextRef="#ctx0" brushRef="#br0" timeOffset="21360">1643 4531 0,'0'-26'15,"0"52"32,0-1-31,0 1-16,0 0 0,26-1 16,-26 1-16,0 25 15,0-25-15,26 0 0,-26-1 16,25 1-16,1 0 15,0-26-15,-1 0 0,1 0 16,0 0-16,-1-26 0,1 0 16,0 1-16,-26-1 15,25-25-15,-25 25 0,0-25 16,0 25-16,0 0 0,0-25 16,0 26-16,-25-1 15,-1 0-15,26 52 31,0 0-15</inkml:trace>
  <inkml:trace contextRef="#ctx0" brushRef="#br0" timeOffset="21581">2054 4480 0,'25'25'0,"1"1"47,-26-1-32,0 1 1,0 0-16,26-1 16,-26 1-16,0 0 0,0-1 15,0 1-15</inkml:trace>
  <inkml:trace contextRef="#ctx0" brushRef="#br0" timeOffset="21880">2054 4172 0,'0'-26'0,"-26"26"16</inkml:trace>
  <inkml:trace contextRef="#ctx0" brushRef="#br0" timeOffset="22102">2593 4608 0,'-26'0'16,"0"25"-16,1-25 16,50 0 30,-25-25-46</inkml:trace>
  <inkml:trace contextRef="#ctx0" brushRef="#br0" timeOffset="22342">2747 3966 0,'-26'-25'16,"26"50"-1,0 1 1,26-26-16,-26 51 16,0-25-16,25 25 0,-25 1 15,0 25-15,26-26 16,-26 0-16,0 26 0,0-51 15</inkml:trace>
  <inkml:trace contextRef="#ctx0" brushRef="#br0" timeOffset="22842">2721 4377 0,'-26'0'0,"1"0"16,50-26-1,1 26 1,0 0-16,25-25 16,-26-1-16,52 0 0,-25 26 15,-1-25-15,0-1 16,1 0-16,-27 1 0,1-1 16,0 26-16,-26-26 15,0 1-15,-26 25 16,0-26-16,1 26 15,-1 0-15,0 0 16,26 26-16,-25-26 0,-1 25 16,0 1-16,26 0 0,0-1 15,-25 1-15,25 25 16,0-25-16,0 0 0,25-1 16,-25 1-16,0 0 15,26-1-15,0-25 0,-1 0 16,1-25-16,0-1 15,-1 0 1,1 1-16,-26-1 0,26 0 16,-26 1-1,25 25-15,-25 25 32,26 1-32,-26 0 15,0-1-15,0 1 16,26-26-16,-26 26 15</inkml:trace>
  <inkml:trace contextRef="#ctx0" brushRef="#br0" timeOffset="23250">3337 3966 0,'-26'-25'0,"26"-27"15,-26 1-15,1 25 0,25 1 16,-26-1-16,26 52 31,0-1-31,26 1 16,-26 25-16,25 1 0,-25-1 15,26 0-15,-26 1 16,26-1-16,-26-25 0,0 25 16,0-25-16,0-1 0,0 1 15,0-52 1,0 1-1,0-27-15,25 27 16,-25-1-16,26 0 16,0-25-16,-1 25 0,1 26 15,0-25-15,-1 25 0,1 0 16,0 25-16,-1-25 16,-25 26-16,0 25 0,0-25 15,0 0-15,0 25 16,0-25-16,-25-1 0,-1 1 15,0 0-15,1-26 0,-1 0 16,0 0-16,1-26 16</inkml:trace>
  <inkml:trace contextRef="#ctx0" brushRef="#br0" timeOffset="23443">3593 3735 0,'26'0'0,"-1"0"15,-25 26 1,26-26 0,-26 26-16,0-1 0,26 27 15,-26-27-15,25 27 16,1-1-16,-26 26 0,0-26 16,26 1-16,-26-1 15,25 0-15</inkml:trace>
  <inkml:trace contextRef="#ctx0" brushRef="#br0" timeOffset="23825">4055 4172 0,'0'-26'16,"-26"26"-16,1 0 15,25-26-15,25 26 31,1 0-15,0 0-16,-1-25 16,1 25-16,0-26 15,-1 26-15,1-26 0,0 1 16,-26-1-16,25 0 16,-25 1-16,0-1 0,0 0 15,0 1-15,-25 25 0,-1-26 16,0 26-16,1 0 15,-1 26-15,-25-1 0,25 1 16,0 25-16,1-25 0,-1 25 16,26 1-16,0-1 15,0 0-15,0-25 0,26 25 16,25-25-16,-25 0 16,25-1-16,0 1 0,1-26 15,-1 0-15,0 0 16</inkml:trace>
  <inkml:trace contextRef="#ctx0" brushRef="#br0" timeOffset="24286">4773 3992 0,'-25'0'0,"-1"0"0,0 0 15,1 0 1,25 26 0,25-26-16,1 25 15,0-25-15,-1 26 16,1-26-16,25 0 0,1 26 16,25-26-16,0 0 0,25 0 15,1-26-15,-1 26 16,27 0-16,-27-26 0,27 1 15,-1-1-15,0 0 16,1 1-16,-27-1 0,1 0 16,-1-25-16,1 25 15,-26 1-15,0-1 0,-26 0 16,1 1-16,-27 25 0,27-26 16,-27 26-16,1-25 15,0 25-15,-1-26 16,1 26-16,-52 0 62,1 0-46</inkml:trace>
  <inkml:trace contextRef="#ctx0" brushRef="#br0" timeOffset="24642">6723 3402 0,'-25'0'0,"-1"0"16,0 0-16,1 0 15,50 0 16,1 0-15,0 26-16,-1-26 0,1 0 16,25 0-16,-25 25 15,25-25-15,-25 0 0,25 0 16,-25 26-16,25-26 16,-25 0-16,-1 0 0,1 26 15,0-26-15,-26 25 16,0 1-16,0 0 15,0-1-15,-26 1 0,0 0 16,1 25-16,-1 0 16,-25 0-16,0-25 0,-1 25 15</inkml:trace>
  <inkml:trace contextRef="#ctx0" brushRef="#br0" timeOffset="32377">8057 2324 0,'26'0'63,"-26"26"30,0 0-77,0-1 0,0 27-16,26-27 15,-26 1-15,0 0 16,0 25-16,0-25 0,0-1 16,0 1-16,0 0 0,0 25 15,0-25-15,-26-1 16,26 1-16,0 0 0,-26-1 15,26 1-15,0-1 16,0 1 0,0 0-1,0-1 1,0 1 0,0 0-1,26-26 32,0 0-31,-1 0-1,1 0 1,0-26 0,-1 26-1,1 0 1,0 0-16,-1 0 0,1 0 15,0 0-15,25 0 16,-25-26-16,25 26 0,-25 0 16,25 0-16,0 0 15,-25 0-15,25 0 0,-25 0 16,25 0-16,-25 26 0,25-26 16,-25 0-16,-1 0 15,1 0-15,0 0 0,-1 0 16,1 0-16,0 0 15,-1 0-15,1 0 0,0 0 16,-1 0-16,1 0 16,0 0-1,-1 0 1,1 0 0,0 0-1,-1 0-15,1 0 16,0 0-16,-1 0 15,1 0 1,-26-26 0,0 1 15,0-1-15,0 0-16,0 1 15,0-1-15,-26 1 0,26-1 16,0 0-16,0 1 15,0-1-15,0-25 0,0 25 16,0 0-16,0 1 16,0-1-16,0-25 0,0 25 15,0 0-15,0 1 0,0-1 16,26 0-16,-26 1 16,0-1-16,0 0 0,26 1 15,-26-1-15,0 0 16,0 1-16,0-1 15,0 0 1,0 1 0,0-1-1,-26 26 17,0 0-17,1 0-15,-27 26 16,27-26-16,-27 0 15,1 0-15,0 25 16,-1-25-16,-25 0 0,26 26 16,-26-26-16,26 0 0,-26 26 15,0-26-15,26 0 16,-26 25-16,25-25 0,1 0 16,0 26-16,25-26 15,-25 0-15,25 0 0,0 26 16,1-26-16,-1 0 0,0 0 15,1 0-15,-1 0 16,0 25-16,1-25 16,-1 0-1,0 0-15,1 0 16,-1 0 15,52 0 0,-1 0-15,1 26-16,0-26 16</inkml:trace>
  <inkml:trace contextRef="#ctx0" brushRef="#br0" timeOffset="34524">9417 2299 0,'26'0'47,"-52"0"31,52 0-47,-26 25-15,26-25-1,-1 0 1,1 0-16,0 0 16,-1 0-1,1 0-15,-1 0 0,1 0 16,0 26-16,-1-26 15,1 0 1,-26 26 15,0-1-15,0 1-16,0 0 16,0-1-16,-26 1 15,26 0-15,0-1 0,0 1 16,0 0-16,0-1 15,0 1-15,0 0 16,0-1-16,0 1 16,0 0-16,26-1 15,-26 1-15,0 0 16,0-1-16,0 1 16,0-1-1,0 1-15,0 0 16,0-1-1,0 1 1,0 0 0,-26-26-1,26 25 17,-25-25-32,-1 0 31,0 0-16,1 0-15,-1 0 16,1 26 0,-1-26-16,0 0 15,1 0-15,-1 0 0,0 26 16,1-26-16,-1 0 16,0 0-16,1 0 0,-1 25 15,0-25 1,1 0-16,-1 0 15,26-25 1,-26 25 0,1-26 15,-1 26 16,52 0-16,-1 0-31,1 0 16,0 0-1,-1-26-15,1 26 16,0-25-16,-26-1 16,25 26-1,-25-26-15,-25 26 16,-1-25-16,0 25 15,1 0 1,-1 0 0,0 0-1</inkml:trace>
  <inkml:trace contextRef="#ctx0" brushRef="#br0" timeOffset="35874">9751 2427 0,'0'26'62,"25"-26"-62,1 0 16,0 0 0,-1 0-16,1 0 15,0 0-15,-1-26 16,1 26-16,0 0 0,25 0 16,-25-26-16,-1 26 15,1 0-15,0 0 16,-1 0-16,1 26 31,-26 0 0,0-1-15,0 1 0,0 0-1,0-1-15,0 1 0,26 0 16,-26-1-16,25 1 15,-25 0-15,0-1 16,0 1-16,0 0 16,0-1-16,0 1 15,0 0-15,0-1 16,26 1 0,-26-1-16,0 1 15,0 0 16,0-1-15,-26-25 0,1 0-16,-1 26 15,0-26 1,1 0-16,25 26 16,-26-26-16,0 0 0,1 0 15,-1 25 1,0-25-16,1 0 15,-1 0-15,26 26 0,-26-26 16,1 0 0,-1 0-16,26 26 0,-26-26 15,1 0 1,-1 0 0,0 0-1,1 0 1,-1 0 15,0 0-15,1 0-1,25-26-15,0 0 16,-26 26 0,26-25-16,0-1 31,26 26-31,-1 0 15,-25-26 1,26 26-16</inkml:trace>
  <inkml:trace contextRef="#ctx0" brushRef="#br0" timeOffset="36968">10187 2555 0,'26'0'62,"-1"-25"-46,1 25-16,0 0 15,-1 0-15,1 0 0,0-26 16,-1 26-16,26 0 16,-25 0-16,0 0 0,-1 0 15,1 0-15,0 0 16,-1 0-16,-25 26 16,26-26-16,0 25 15,-26 1 1,25 0-1,-25-1-15,0 1 16,0 0 0,0-1-16,0 1 0,26-26 15,-26 26-15,0-1 16,0 1-16,0 0 16,26-1-16,-26 1 0,0-1 15,0 1 1,25 0-16,-25-1 15,0 1-15,0 0 16,0-1 0,0 1-16,0 0 31,-25-26 0,-1 0 0,0 0-15,1 0-16,-1 0 0,0 0 16,1 0-16,-1 0 15,0 0-15,-25 0 0,0 0 16,25 0-16,-25-26 16,25 26-16,1 0 0,-27 0 15,27 0-15,-1 0 0,0 0 16,1 0-1,-1 0-15,0-26 16,1 1 0,-1 25-1,26-26-15,-26 26 32,52 0-17,-26-26-15,26 26 16,-1 0-1</inkml:trace>
  <inkml:trace contextRef="#ctx0" brushRef="#br0" timeOffset="38912">4671 2376 0,'25'0'31,"-25"25"16,-25-25-47,25 26 0,0 0 16,0-1-16,-26 1 15,26 0-15,0 25 16,0-25-16,0 25 0,0 0 16,0 1-16,-26-1 15,26 0-15,0-25 0,0 25 16,0 0-16,0-25 0,26 0 15,-26-1-15,0 1 16,26-26-16,-1 0 47,-25-26-47,26 26 16,0-25-1,-1 25-15,1-26 0,0 26 16,-1 0-16,27-26 15,-27 26-15,27 0 0,-27 0 16,27 0-16,-1 0 0,0 0 16,1 0-16,-27 0 15,27 0-15,-1 0 0,-26 0 16,27 0-16,-27 0 0,1 0 16,0 0-1,-1 0-15,-25-25 31,26 25-31,-26-26 16,26 0 0,-1 1-16,-25-1 15,0 1-15,0-1 0,0 0 16,26 1-16,-26-1 16,0 0-16,0 1 0,0-1 15,0 0-15,0 1 0,0-27 16,0 27-16,0-1 15,0 0-15,0 1 0,0-1 16,0 0-16,0 1 16,0-1-16,0 0 0,0 1 15,0-1 1,0 0-16,-26 26 16,26-25-16,-25 25 31,-1 0-16,26-26-15,-26 26 0,1 0 16,-1 0-16,-25 0 16,25 0-16,-25 0 0,25 0 15,-25 0-15,0 26 16,25-26-16,-25 0 0,-1 25 16,1-25-16,25 26 0,-25-26 15,0 26-15,-1-1 16,1-25-16,25 26 0,-25 0 15,25-26-15,-25 25 16,25-25-16,1 26 16,-1-26-1,26 26 1</inkml:trace>
  <inkml:trace contextRef="#ctx0" brushRef="#br0" timeOffset="40188">5261 3017 0,'26'0'79,"-26"26"-79,0-1 15,25 1 1,-25 0-1,26-1-15,-26 1 16,25-26 0,1 0-1,0 0 1,-1 0-16,1-26 0,0 26 16,-1-25-16,1 25 15,0 0-15,-1-26 16,27 26-16,-27 0 0,1 0 15,0 0-15,-1 0 16,1-26-16,0 26 16,-1 0-16,1 0 0,0 0 15,-1 0-15,1 0 16,0 0-16,-1 0 16,-25-25-1,26 25-15,0 0 16,-26-26-1,25 0 17,-25 1-17,0-1-15,0 0 16,0 1-16,0-1 0,0 1 16,0-1-1,0 0-15,0 1 0,0-1 16,0 0-1,0 1-15,26 25 0,-26-26 16,0 0-16,0 1 0,26 25 16,-26-26-16,0 0 15,0 1-15,0-1 16,0 0 0,0 1-16,0-1 15,-26 26 1,26-26-1,0 1 17,-26 25-32,1-26 31,-1 26-15,0 0-16,1 0 15,-1 0-15,0 0 16,1 0-16,-1 0 0,0 0 15,-25 0-15,25 0 0,1 26 16,-1-26-16,0 0 16,1 0-16,-1 0 31,26 25-31</inkml:trace>
  <inkml:trace contextRef="#ctx0" brushRef="#br0" timeOffset="41539">6159 2684 0,'25'0'125,"1"0"-109,0 0 0,-1 0-16,1 0 0,25 0 15,-25 0-15,0 0 16,-1 0-16,1 0 0,0 0 15,-1 0-15,1 0 0,0 25 16,-1-25 0,1 0-16,0 26 15,-1-26 32,-25 26-47,0-1 16,0 1-1,26-26 1,-26 26-16,0-1 0,0 1 16,26-26-16,-26 25 15,0 1-15,0 0 16,25-26-16,-25 25 16,0 1-1,0 0 1,-25-1 15,-1-25-15,0 26-1,1-26 1,-1 0-16,0 0 16,1 26-1,-1-26-15,0 0 16,1 0-1,-1 0 1,0 0 0,1 0-16,-1 0 0,0 0 15,1 0 1,-1 0-16,0 0 0,1 0 16,-1 0-1,0 0-15,26-26 16,-25 26-1,-1 0-15,26-26 16,-25 26-16,-1 0 16,0 0-1,1 0 1,-1 0 0,0 0 15,1-25 0,25-1 0</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1-24T11:00:06.774"/>
    </inkml:context>
    <inkml:brush xml:id="br0">
      <inkml:brushProperty name="width" value="0.05" units="cm"/>
      <inkml:brushProperty name="height" value="0.05" units="cm"/>
      <inkml:brushProperty name="fitToCurve" value="1"/>
    </inkml:brush>
  </inkml:definitions>
  <inkml:trace contextRef="#ctx0" brushRef="#br0">0 0 0,'0'51'16,"0"1"-16,25-27 0,-25 27 15,0-1-15,0 0 16,26 1-16,-26-1 0,26 0 16,-26 1-16,0-1 0,25 26 15,-25-26-15,26 0 16,-26 26-16,0-25 0,0 25 16,0 0-16,0-26 15</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1-24T11:00:06.978"/>
    </inkml:context>
    <inkml:brush xml:id="br0">
      <inkml:brushProperty name="width" value="0.05" units="cm"/>
      <inkml:brushProperty name="height" value="0.05" units="cm"/>
      <inkml:brushProperty name="fitToCurve" value="1"/>
    </inkml:brush>
  </inkml:definitions>
  <inkml:trace contextRef="#ctx0" brushRef="#br0">0 0 0,'25'0'0,"-25"26"0,0 0 16,26-1-16,-26 1 15,26 25-15,-26-25 16,25 0-16,-25-1 0,0 27 16,0-27-16,26 26 15</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1-24T11:00:07.206"/>
    </inkml:context>
    <inkml:brush xml:id="br0">
      <inkml:brushProperty name="width" value="0.05" units="cm"/>
      <inkml:brushProperty name="height" value="0.05" units="cm"/>
      <inkml:brushProperty name="fitToCurve" value="1"/>
    </inkml:brush>
  </inkml:definitions>
  <inkml:trace contextRef="#ctx0" brushRef="#br0">0 0 0,'26'52'0,"-26"-27"16,0 1-16,0 0 15,25-1-15,-25 1 0,0 25 16,26-25-16,-26 25 16,0 1-16,25-1 0,-25 0 15,26 1-15,-26 25 0,26-26 16,-26 26-16,25-26 15,-25 0-15,26 26 0,-26-25 16,0-27-16</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1-24T11:00:09.528"/>
    </inkml:context>
    <inkml:brush xml:id="br0">
      <inkml:brushProperty name="width" value="0.05" units="cm"/>
      <inkml:brushProperty name="height" value="0.05" units="cm"/>
      <inkml:brushProperty name="fitToCurve" value="1"/>
    </inkml:brush>
  </inkml:definitions>
  <inkml:trace contextRef="#ctx0" brushRef="#br0">3 333 0,'0'-25'16,"0"-1"15,26 26-15,-26-26 15,0 52 0,0 0-15,0 25-1,0-25-15,0 25 16,0-25-16,0 51 0,0-26 16,0 0-16,0 1 0,0-1 15,-26 0-15,26 0 16,0-25-16,0 0 0,0-1 16,0 1-16,0-52 31,0 1-31,0-1 0,0 0 15,0 1-15,0-26 16,0-1-16,0 1 0,26-26 16,-26 0-16,0 26 15,0-26-15,0 0 0,0 0 16,25 25-16,-25 1 0,0 25 16,26-25-16,0 51 15,-1 0 1,1 26-16,0 25 15,-1-25-15,1 25 0,-26 0 16,26 1-16,-1 25 0,1-26 16,0 0-16,-26 26 15,25-25-15,-25-1 0,26-25 16,-26 25-16,26-25 0,-26-1 16,0 1-16,25-26 15</inkml:trace>
  <inkml:trace contextRef="#ctx0" brushRef="#br0" timeOffset="209">131 744 0,'-25'0'16,"-1"-26"-16,0 1 15,26-1-15,0 0 16,26 1-1,0-1-15,-1 26 0,1-26 16,0 1-16,25 25 16,0-26-16,-25 0 0,25 26 15,-25-25-15</inkml:trace>
  <inkml:trace contextRef="#ctx0" brushRef="#br0" timeOffset="819">542 282 0,'0'-26'0,"-26"1"16,26-1-16,0 0 0,0 1 15,0-1-15,-25 0 16,25 52 0,0 0-16,25-1 0,-25 1 15,0 25-15,26 1 16,-26-1-16,26 0 0,-26 1 15,25 25-15,-25-52 16,0 27-16,26-1 0,-26-25 16,26 25-16,-26-25 0,0-1 15,0 1 1,25-26-16,-25-26 16,0 1-1,26-1-15,-26 0 0,0 1 16,26-27-16,-26 1 0,25 0 15,-25-1-15,26 27 16,-26-27-16,0 27 0,25-1 16,-25 0-16,0 1 15,26 25-15,-26 25 16,0 1-16,26 25 16,-26-25-16,25 0 15,-25 25-15,26-25 0,0 25 16,-1-25-16,-25-1 0,26 1 15,0-26-15,-1 26 16,1-26-16,0 0 0,-1-26 16,1-25-1,0 25-15,-26-25 0,25-1 16,-25 1-16,0-26 16,0 26-16,0-26 0,0 25 15,-25 1-15,25 0 0,-26 25 16,0 26-1,1 0-15,-1 26 16,26-1-16,0 1 16</inkml:trace>
  <inkml:trace contextRef="#ctx0" brushRef="#br0" timeOffset="1306">1517 102 0,'26'0'0,"-26"-25"0,25 25 16,-25-26-16,26 26 16,-26-26-16,25 26 0,1-25 15,-52 25 16,1 0-31,-1 0 0,1 0 16,-1 0-16,0 25 16,1-25-16,-1 26 0,0 0 15,1-1-15,25 1 16,0 0-16,25-1 16,-25 1-16,52 0 0,-27-1 15,1 1-15,25 0 16,-25-1-16,25 1 0,-25 0 15,-1-1-15,1 1 16,0 0-16,-26-1 0,0 1 16,0 0-16,-26-1 0,0 1 15,1 0-15,-27-1 16,27 1-16,-26-26 0,25 0 16,0 0-16,1 0 15,-1 0-15,0-26 0,1 1 16,25-1-16,0 0 15,0 1 1</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04T02:00:36.745"/>
    </inkml:context>
    <inkml:brush xml:id="br0">
      <inkml:brushProperty name="width" value="0.05" units="cm"/>
      <inkml:brushProperty name="height" value="0.05" units="cm"/>
      <inkml:brushProperty name="fitToCurve" value="1"/>
    </inkml:brush>
  </inkml:definitions>
  <inkml:trace contextRef="#ctx0" brushRef="#br0">4598 1524 0,'0'-25'15,"0"-1"1,25 26 15,0 0-15,26-25-1,0 25-15,0 0 0,25-26 16,26 26-16,-1-25 0,26 25 16,-25 0-16,-1-25 15,26 25-15,-25-26 0,-26 26 16,0 0-16,1-25 0,-27 25 15,1 0-15,-25 0 16,-1-26-16,0 26 0,-50 0 31,0 0-15</inkml:trace>
  <inkml:trace contextRef="#ctx0" brushRef="#br0" timeOffset="2225">4598 1422 0,'-26'0'47,"26"-25"-31,-25 25-16,25-25 15,-26 25-15,1-26 16,25 1-16,-25 25 16,25-26-16,0 1 0,-26-26 15,26 26-15,0-1 16,0 1-16,0-26 0,0 0 16,0 26-16,26-26 0,-1 26 15,-25-1-15,25-24 16,26 24-16,-25 1 0,-1 25 15,0-26-15,1 26 16,-1 0-16,1 0 0,-1 0 16,0 0-16,1 0 15,-1 26-15,1-26 0,-1 25 16,0-25 0,-25 26-16,26-26 15,-1 0-15,1 0 16,-26 25-1,-26-25 32,26-25-47,-25 25 16,25-26 0,-26 1-1,26-1-15,0 1 16,0 0-1,26-1-15,-26 1 0,0-1 16,25 1-16,1 0 0,-26-1 16,25-25-16,0 26 15,1 0-15,25-1 0,-26 26 16,26-25-16,-26-1 16,26 1-16,0 25 0,-26 0 15,26-25-15,-26 25 0,1 0 16,-1 0-16,1 25 15,-1 0 1,-25 1 0,-25-26-1,-1-26 17,26 1-17,0 0-15,0-1 16,0 1-16,26-1 0,-26 1 15,25 0-15,-25-1 0,25-25 16,1 26-16,-1 0 16,26-1-16,-26 1 0,26 25 15,0-26-15,0 26 0,0-25 16,25 25-16,-25 0 16,-1 0-16,1 25 15,0-25-15,0 26 0,0-1 16,-26-25-16,26 26 0,0-1 15,-26 0-15,0-25 0,26 26 16,-25-1-16,-1-25 16,-25 26-16,25-1 0,-25 0 15,0 1 1,-25-1 0,0-25-1,25 26-15,-26-26 16,26 25-1,26-25 1,-1 0-16,0 0 0,1 25 16,-1-25-16,1 0 15,-1 26-15,0-26 0,26 25 16,-25-25-16,-1 26 0,0-1 16,1 0-16,-26 1 15,25-1-15,-25 1 0,26-1 16,-26 0-16,0 1 0,0-1 15,-26 1 1,26-1-16,-25-25 0,25 25 16,-26-25-16,1 26 15,0-26 1,50 0 46,0 0-62,1 0 16,-26 25-16,25-25 16,1 26-16,-1-1 0,0 0 15,1-25-15,-26 26 16,0-1-16,0 1 16,0-1-16,0 0 15,-26 1-15,1-26 16,25 25-16,-25 1 15,-1-26-15,1 25 0,-1 0 16,1-25 0,0 0-16,-1 0 15,1 26-15,-1-26 16,1 0-16,0 0 16,-1 0-1,1 25 1,-1-25-1,26 26-15,-25-26 32,25 25-32,-25-25 15,-1 0 1,1 0 0,-1 0-1,1 0 1,0 0-1,-1 0 1,26 25-16,-25-25 0,-1 0 16,1 0 15,0 0-31,25 26 16,-26-26-16,1 0 15,-1 0 1,1 0-16,0 0 0,-1 0 15,1-26 1,-1 26 0,1 0-1,0 0-15,-1 0 16,1 0-16,-1 0 16,1 0-16,0 0 15,-1 0-15,1 0 0,-26 0 16,26 0-16,-1 0 0,1 0 15,-1 0-15,1 0 16,0 0-16,-1 0 16,26 26-1</inkml:trace>
  <inkml:trace contextRef="#ctx0" brushRef="#br0" timeOffset="8503">3531 4648 0,'0'-25'16,"0"-1"93,25 26-93,-25-25-16,26 25 15,-1-25 1,0 25-1,1-26 1,-1 26 0,1-25-1,-1 25-15,0-26 16,1 26 0,-26-25 30,0 0-14,0-1-17,0 1 1,25 25-16,-25-26 16,0 1-1,26 0 1,-26-1-16,0 1 15,25 25-15,-25-26 32,25 26-32,1-25 31,-1 25-15,1 0-1,-1 0 1,0 0-16,1 0 15,-1 0 1,1 0-16,-1 0 16,0 0-1,1 0-15,-1-25 0,1 25 16,-1 0-16,0 0 0,1 0 16,25 0-16,-26 0 15,0 0-15,1 0 0,-1 0 16,1 0-16,-1 0 15,0 0-15,1 0 16,-1 0 0,1-26-1,-1 26-15,0 0 16,1 0 0,-1 0-1,1 0 16,-1 0-15,0 0 0,-25 26 31,0-1-32,0 0 1,0 1-1,0-1 1,0 1-16,26-26 0,-26 25 16,0 0-16,25 1 15,-25-1-15,0 1 16,26-1 0,-26 0-16,0 1 15,25-1 1,-25 1-1,25-1 1,1-25 62,-1 0-62,1 0-1,-1 0-15,0 0 16,1 0-16,-1 0 16,26 0-16,-26 0 0,1 0 15,-1 0-15,1 0 16,-1 0-16,0-25 0,1 25 16,-1 0-16,-50 0 46,25-26 158,25 26-189,-25-25 1,0-1-1,0 1-15,0 0 0,0-1 16,0 1-16,0-1 0,0 1 16,0 0-16,0-1 15,0 1-15,26-1 0,-26 1 16,0 0 0,25 25 46,0 0-46,1 0 15,-1 0-15,1 0-1,-1 0 1,0 0-16,1 0 15,-1 0 1,1 0 0,-1 0-16,0 0 15,1 25-15,-1-25 16,1 0-16,-1 0 0,0 0 16,1 25-16,-1-25 0,26 0 15,-26 0-15,1 0 16,25 0-16,-26 0 0,0 26 15,26-26-15,-25 0 0,24 0 16,-24 0-16,25 0 16,-26 0-16,0 0 0,1 0 15,25 0-15,-26 0 16,0-26-16,1 26 16,-1 0-1,1 0 1,-1 0-1,-25 26 1,25-26-16,-25 25 16,0 1 15,-25-1-15,25 0-1,-25-25-15,25 26 16,0-1-16,0 1 15,0-1 1,0 0-16,0 1 16,0-1-1,0 1 1,0-1-16,25-25 31,0 25-15,1-25-1,-1 0 1,1-25 0,-1 25-1,0 0-15,1 0 16,-1-25 0,1 25-16,-1 0 15,0 0-15,1 0 16,-1 0-1,1 0-15,-1 0 16,0 0-16,1 0 16,-1 0-1,1 0-15,-1 0 16,0 0-16,1 0 16,-1 0-16,1 0 0,-1 0 15,0-26-15,1 26 16,-1 0-16,1 0 15,-1 0-15,0 0 16,1 0 0,-1 0-16,-25-25 31,-25 25 0,25-26-15,0 1 15,0 0-15,0-1-1,0 1 1,0-1-16,0 1 16,0 0-16,0-1 15,25 26-15,-25-25 0,0-1 16,0 1-16,0 0 0,26 25 15,-26-26-15,25 1 16,0 25 93,1 0-93,-26-26-16,25 26 16,1 0 15,-1 0 0,0 0-31,1 0 16,-1 0-1,1 0-15,-1 0 16,0 0-16,26 0 16,-25 0-16,-1 26 15,0-26-15,1 0 0,-1 0 16,1 0-16,-1 0 16,0 0-16,1 0 0,-1 25 15,26-25-15,-26 0 0,26 0 16,-25 0-16,24 0 15,-24 0-15,25 0 0,-1 0 16,1-25-16,-25 25 16,24 0-16,-24 0 0,25 0 15,-26 0-15,0 0 0,1 0 16,-1 0 0,1 0-16,-1 0 15,0 0 1,1 0-16,-1 0 15,1 0 17,-1 0-17,0 0 17,-25 25-1,-25-25-31,25 26 15,-25-26-15,25 25 16,0 0-16,0 1 16,0-1-16,0 1 15,0-1-15,0 0 16,25 1-16,-25-1 16,0 1-16,25-26 0,-25 25 15,0 0 1,26-25-16,-1 0 31,1 0-15,-1 0-1,0-25 1,1 25 0,-1 0-1,1 0 1,-1 0-16,0 0 15,1 0-15,-1 0 16,1 0-16,-1 0 0,0 0 16,1 0-16,-1 0 15,1 0-15,-1 0 0,0 0 16,1 0 0,-1 0-1,1 0 16,-26-25-15,0-1 62,0 1-47,0-1-31,0 1 16,25 0 0,-25-1-1,0 1-15,0-1 0,25 1 16,-25 0-16,0-1 16,0 1-16,0-1 0,0 1 15,0 0-15,0-1 16,0 1-16,26 25 15,-26-26-15,0 1 32,25 25-1,1 0-15,-1 0-1,0 0 1,1 0-1,-1 0-15,1 0 16,-1 0 0,0 25-16,1-25 0,-1 0 15,1 0-15,-1 0 16,0 0-16,1 26 0,-1-26 16,1 0-16,24 0 0,-24 0 15,-1 0-15,1 0 16,-1 0-16,0 0 0,1 0 15,-1 0-15,1 0 16,-1 0-16,0 0 16,1 0 15,-1 0-15,1 0-1,-1 0 1,0 0 15,1 0 0,-1 25 1,-25 1-17,26-26-15,-26 25 16,0 0-1,0 1-15,0-1 0,25 1 16,-25-1 0,0 0-16,0 1 15,25-1-15,-25 1 16,0-1-16,26-25 16,-26 25-16,0 1 15,0-1-15,25 1 16,-25-1-1,0 0-15,26 1 16,-26-1 0,25 1-16,-25-1 15</inkml:trace>
  <inkml:trace contextRef="#ctx0" brushRef="#br0" timeOffset="10757">10846 3835 0,'0'26'0,"0"-1"32,0 1-17,0-1-15,0 0 0,25 1 16,-25-1-16,0 1 15,26 24-15,-26-24 0,25 25 16,-25-26-16,0 0 0,0 26 16,26-25-16,-26-1 15,0 0-15,0 1 16,0-1 0,25-25-16</inkml:trace>
  <inkml:trace contextRef="#ctx0" brushRef="#br0" timeOffset="11386">11227 4039 0,'-25'0'16,"-1"0"-16,1 0 15,-1 25-15,1-25 16,0 25-16,-1 1 0,1-1 16,25 1-16,0-1 15,0 0 1,25-25-16,1 0 15,-1 0 1,0 0-16,1 0 16,-1-25-1,1 25-15,-26-25 16,25 25-16,-25-26 0,25 1 16,-25-1-16,0 1 15,26 25-15,-26-25 16,0 50-1,0 0 1,0 1-16,0-1 16,0 1-16,0-1 15,0 0-15,0 1 0,25 25 16,-25-26 0,26 0-16,-1-25 0</inkml:trace>
  <inkml:trace contextRef="#ctx0" brushRef="#br0" timeOffset="11903">11608 4064 0,'-25'0'16,"-1"0"-1,1 0 1,-1 0-16,1 0 16,25 25-16,-25-25 0,-1 0 15,1 26 1,25-1-16,-26 1 15,26-1 1,0 0-16,26-25 16,-26 26-16,25-26 15,1 0 1,-1 0 0,0 0-16,-25-26 15,26 1 1,-1 0-16,-25-1 15,26 26 1,-52 26 15,1-1-15,25 0-16,0 1 16,0-1-1,25-25-15,1 0 0</inkml:trace>
  <inkml:trace contextRef="#ctx0" brushRef="#br0" timeOffset="12274">11811 3835 0,'0'-25'0,"-25"25"31,-1 0-31,1 0 16,0 25-16,-1 1 15,1-1 1,25 1-16,0-1 16,0 0-1,25 1-15,1-1 16,-1 1-1,0-1-15,1 0 16,-1 1-16,26-26 16,-26 25-16,1 1 0,-1-1 15,1-25-15,-26 25 0,0 1 16,-26-1 0,1-25-16,-26 26 0,0-26 15,-25 25-15,0-25 0</inkml:trace>
  <inkml:trace contextRef="#ctx0" brushRef="#br0" timeOffset="13876">4217 4445 0,'0'-25'16,"-26"25"15,1 0-15,-1 0-16,26 25 15,-25-25-15,0 25 16,-1 1-16,26-1 16,26-25-1,-1 26 1,0-26-16,1 25 16,-1-25-16,1 0 15,-1 0-15,0 0 16,1 25-16,-1-25 15,-25 26-15,0-1 16,-25-25-16,-1 0 16,1 26-16,0-26 0,-1 0 15,1 25-15,-1-25 16,1 0-16,0 0 0,-1 0 16</inkml:trace>
  <inkml:trace contextRef="#ctx0" brushRef="#br0" timeOffset="14784">6147 4445 0,'0'-25'16,"-25"25"15,-1 0-15,1 0-1,-1 0 1,26 25-16,-25-25 0,0 0 16,-1 0-16,1 25 0,25 1 31,0-1-16,25-25-15,1 0 16,-1 0-16,0 26 0,1-26 16,-1 0-16,1 25 0,-1-25 15,-25 25 1,-25-25-16,25 26 0,-51-26 16,25 25-16,-24 1 0,24-26 15,-25 0-15,26 25 16,0-25-16</inkml:trace>
  <inkml:trace contextRef="#ctx0" brushRef="#br0" timeOffset="15628">8306 4394 0,'25'0'16,"-25"-25"-16,-25 25 15,0 0 1,-1 0-16,1 0 15,-1 0-15,1 25 16,0-25-16,-1 0 16,26 26-16,0-1 15,26 0 1,-1-25 0,0 26-16,1-26 0,-1 25 15,1-25-15,-1 0 16,0 26-16,1-1 0,-26 0 15,-26 1 1,1-26-16,0 25 16,-1-25-16,-25 26 0,26-26 15,-26 0-15,26 0 16,-1 0-16,1 0 0,0-26 16</inkml:trace>
  <inkml:trace contextRef="#ctx0" brushRef="#br0" timeOffset="16380">10059 4318 0,'-26'0'31,"1"25"-31,-1-25 16,1 0-16,0 0 0,-1 26 15,1-26 1,-1 25-16,26 1 16,26-1 15,-1-25-31,1 25 15,-1-25-15,0 0 16,26 26-16,-25-26 0,-1 0 16,0 25-16,-25 1 15,-25-26-15,-26 25 16,0-25-16,-25 25 0,-25-25 16,-1 26-16</inkml:trace>
  <inkml:trace contextRef="#ctx0" brushRef="#br0" timeOffset="18664">11176 4826 0,'-25'0'16,"-1"0"15,1 0 0,25 25-31,-25 1 16,-1-1 0,26 1-16,-25-26 15,25 25-15,-26 0 0,1 1 16,0-1 0,25 1-1,0-52 32,25 1-31,0-1-1,1 1 1,-1 0-16,1-1 0,-26 1 16,25-1-16,0 1 15,1 0-15,-1-1 0,-25 1 16,26 25-16,-26-26 0,25 26 15,0 0 1,1 26 0,-26-1-16,0 1 15,0 24-15,0-24 16,0-1-16,25 26 0,-25-26 16,0 1-16,0-1 15,0 1-15,26-26 0,-26 25 16,0 0-16</inkml:trace>
  <inkml:trace contextRef="#ctx0" brushRef="#br0" timeOffset="18857">10998 5029 0,'0'-25'15,"26"25"1,-1-26-16,1 26 16,-1 0-16,0 0 15,1 0-15,25-25 0,-26 25 16</inkml:trace>
  <inkml:trace contextRef="#ctx0" brushRef="#br0" timeOffset="19439">11481 4801 0,'-25'0'15,"-1"0"17,26 25-17,0 0 1,0 1-16,0-1 15,0 1-15,0 24 0,0-24 16,0-1-16,0 1 16,0-1-16,0 0 0,0 1 15,26-26 1,-1-26 0,0 1-1,-25 0 1,26-1-16,-26 1 15,25-1-15,1 1 16,-26 0 0,25 25-16,0 0 31,-25 25-31,0 0 16,26 1-1,-26-1 1,0-50 31,25 25-47,-25-26 15,26 1-15,-1 0 16,-25-1-16,25 26 16,-25-25-16,26-1 15,-52 26 16,26 26-15</inkml:trace>
  <inkml:trace contextRef="#ctx0" brushRef="#br0" timeOffset="19787">12014 4775 0,'0'-25'16,"-25"-1"-1,0 26 1,-1 0-16,1 0 16,-1 26-16,1-26 0,0 25 15,-1-25-15,1 26 0,25-1 16,25 0-1,1 1 1,-1-26 0,0 25-16,26-25 0,-25 26 15,-1-26-15,-25 25 0,25-25 16,-25 25-16,-25 1 16,25-1-16,-51 1 15,0-26-15,1 50 16,-27-50-16,1 26 0</inkml:trace>
  <inkml:trace contextRef="#ctx0" brushRef="#br0" timeOffset="20942">2845 3962 0,'0'-25'15,"25"25"-15,-25-25 16,26 25-16,-1 0 16,1-26-16,-1 26 15,0 0-15,26-25 0,-25 25 16,24 0-16,1 0 15,0-26-15,0 26 0,0 0 16,-1 0-16</inkml:trace>
  <inkml:trace contextRef="#ctx0" brushRef="#br0" timeOffset="21123">4623 3785 0,'25'0'0,"1"25"16,-1-25 15,1 0-31,-1 0 0,0 0 16</inkml:trace>
  <inkml:trace contextRef="#ctx0" brushRef="#br0" timeOffset="21313">5207 3759 0,'26'0'0,"-1"0"0,0 0 16,1 0-16,-1 0 0,1 0 15,-1 0-15,26 0 16,-26 0-16,26 0 0,0 0 16,-26 0-16,26 0 0,0 0 15,-26 0-15,1 0 16,24 0-16,-24 0 0,-1 0 15,1 0-15,-1 0 16,26 26-16</inkml:trace>
  <inkml:trace contextRef="#ctx0" brushRef="#br0" timeOffset="21884">6731 3734 0,'51'0'0,"0"0"16,-26 0-16,26 0 15,-26-26-15,1 26 0,25 0 16,-26 0-16,0 0 0,26-25 16,0 25-16,0 0 15,0 0-15,-1 0 0,27 0 16,-27 0-16,1 0 0,25 0 16,-25 0-16,0 0 15,0 0-15,25 0 0,-25 0 16,0 0-16,25 0 15,-25 0-15,25 0 0,-25-25 16,25 25-16,-25 0 0,-1 0 16,1 0-16,0-26 15,-26 26-15,1 0 0,-1 0 16,1 0-16,-1 0 16,0-25-16,1 25 15,-1 0-15,1 0 0,-1 0 16,26 0-16,0 0 15,-1 0-15,27 0 0,-27 0 16,27 0-16,-27 0 16,27-26-16,-27 26 0,27 0 15,-27 0-15,1 0 0,0 0 16,0 0-16,0 0 16,-1 0-16,1 0 0,25 0 15,-25 0-15,0 0 0,0 0 16,25 0-16,-25 0 15,0 0-15,-1 0 0,1 0 16,0 0-16,0 0 16,-26-25-16,26 25 0,-26 0 15,26 0-15,-25 0 0,24 0 16,-24 0-16,-1 0 16,26 0-16</inkml:trace>
  <inkml:trace contextRef="#ctx0" brushRef="#br0" timeOffset="26059">3480 2642 0,'0'-26'16,"0"52"31,0-1-32,0 0-15,0 1 16,0 25-16,0-26 0,0 0 16,0 26-16,-25-25 15,25-1-15,0 26 0,0-26 16,0 26-16,25-26 0,-25 26 16,0-25-16,25-1 15,-25 0-15,0 1 0,26-1 16,-26 1-16,0-1 15,0 0 17,25 1-1,1-1 0,-1-25-15,0 0-16,1 0 0,-1 26 15,1-26-15,-1 0 0,0 0 16,26 0-16,0 25 16,-26-25-16,26 0 0,0 0 15,0 0-15,25 0 0,-25 0 16,25 0-16,0 0 16,0-25-16,26 25 0,0 0 15,-1 0-15,1-26 16,25 26-16,-26 0 0,26-25 15,-25 25-15,25 0 0,-25 0 16,-1 0-16,26-26 16,-25 26-16,-26 0 0,26 0 15,-1 0-15,1 0 16,-1 0-16,1 0 0,0 0 16,-26 0-16,25 0 0,-24 26 15,24-26-15,-25 0 16,1 0-16,-1 0 0,0 0 15,0 0-15,-25 0 0,25 0 16,0 0-16,-25 0 16,25 0-16,1 0 0,-27 0 15,27-26-15,-1 26 16,0 0-16,0 0 0,0 0 16,-25 0-16,25 0 15,1 0-15,-1 0 0,0 0 16,0 0-16,26 0 0,-26 0 15,0 0-15,0 0 16,1 0-16,-1 0 0,0-25 16,-25 25-16,25 0 15,-25 0-15,0 0 0,-1 0 16,27 0-16,-27 0 0,-24 0 16,25 0-16,-1 0 15,1 0-15,0 0 0,0 0 16,0 0-16,25 0 0,-25 0 15,-1 0-15,1 0 16,0 0-16,0-25 0,0 25 16,-1 0-16,-24 0 15,25 0-15,-26 0 0,0 0 16,1 0-16,-1 0 0,1 0 16,-1 0-1,-25-26-15,25 26 31,-25-25-15,26 25 15,-26-26-15,0 1 15,0 0-15,0-1-16,0 1 0,0-1 15,0 1-15,0 0 0,0-1 16,0 1-16,0-1 16,0-24-16,0 24 0,0 1 15,0-1-15,0-24 0,0 24 16,0 1-16,0-1 16,25 1-16,-25 0 0,0-1 15,0 1-15,0-1 16,0 1-16,-25 0 0,25-1 15,0 1-15,0-1 0,-26 26 16,26-25-16,0 0 16,-25 25-16,25-26 0,-25 26 31,25-25-31,-26 25 16,1-26-1,-1 26 16,26-25-31,-25 25 32,0 0-1,-1 0 0,1 0-15,-1 0-16,-24 0 15,24 0-15,1 0 16,-1 0-16,-24 0 0,24 0 16,-25 0-16,26 0 0,0 0 15,-26 0-15,25 0 16,1 25-16,-26-25 0,26 0 16,-1 0-16,1 0 15,0 0-15,-1 0 0,-25 26 16,26-26-16,0 0 15,-1 0-15,1 0 16,-1 25 0,26 1 31,0-1-32,0 0-15,0 1 16,0-1-16,26-25 15,-26 26-15,0-1 0,25 0 16,-25 1-16,26-1 16,-26 1-1,25-26-15,-25 25 16,-25 0 0,-1-25-1,1 0-15,25 26 16,-26-26-16,1 0 31,0 0-15,-1 0-1,1 0-15,-1 0 0,1 0 16,0 0-16,-1 25 16,1-25-16,-26 0 0,0 0 15,0 0-15,1 26 16,-27-26-16,27 0 0,-27 0 15,1 0-15,-25 25 0,24-25 16,1 0-16,-25 0 16,24 0-16,1 25 0,0-25 15,0 0-15,25 0 16,-25 0-16,25 0 0,-25 0 16,25 0-16,0 0 0,0 0 15,1 26-15,-27-26 16,27 0-16,-1 0 0,-25 0 15,-1 0-15,27 0 16,-27 0-16,1 0 0,0 0 16,0 25-16,0-25 0,-1 0 15,27 0-15,-27 0 16,1 26-16,25-26 0,-25 0 16,25 0-16,-25 0 0,25 0 15,1 0-15,-1 25 16,0-25-16,0 0 0,0 0 15,1 0-15,24 0 16,-25 0-16,1 25 0,-1-25 16,0 0-16,0 0 15,26 0-15,-26 26 0,0-26 16,0 0-16,26 0 0,-26 0 16,0 0-16,1 25 15,-1-25-15,25 0 0,-24 0 16,24 0-16,1 0 0,-1 0 15,1 0-15,0 0 16,-1 0-16,1 0 0,-1 0 16,-24 0-16,24 0 15,1 0-15,-26 0 0,0 0 16,26 0-16,-26 0 0,26 0 16,-26 26-16,0-26 15,26 0-15,-1 0 0,-25 0 16,26 0-16,0 0 15,-1 0-15,1 0 0,-1 0 16,1 0 0,0 0-16,-1 0 0,1 0 15,-1 0-15,1 0 0,0 0 16,-1 0-16,1 0 16,-1 0-16,1 0 15,25-26 16,0 1-15,25 25 0,-25-26-16,0 1 15,0 0-15,0-1 16,0 1 0,0-1-16,0 1 0,0 0 15,0-1 1,0 1-16,0-1 15,0 1-15,0 0 16,-25 25 0,25-26-16,0 1 15,-25-1 1,25 1 0,0 0-1,0-1 1,-26 26 46,1 0-46,-1 0 0,1 0-16,0 26 15,-1-26-15,-25 0 16,26 0-16,0 25 0,-1-25 15,-25 0-15,26 0 16,0 0-16,-1 0 0,1 0 16,-1 0-16,26 25 15,-25-25-15,0 0 78,-1 26-62,26-1 0,0 1-1,-25-1-15,25 0 16,0 1-16,0-1 0,0 1 16,0-1-16,0 0 15,0 1-15,0-1 16,0 1-16,0-1 15,0 0 1</inkml:trace>
  <inkml:trace contextRef="#ctx0" brushRef="#br0" timeOffset="26959">5969 3048 0,'26'0'31,"-26"-25"-15,25 25 15,-25-26-31,-25 26 16,-1 0-1,1 0-15,-1 0 16,1 0-16,0 26 0,-1-26 16,-25 25-16,26-25 15,0 25-15,-1 1 16,26-1-1,0 1 1,26-26-16,-1 0 0,0 25 16,1-25-16,-1 0 15,1 0-15,-1 0 0,0 25 16,1-25-16,-1 0 16,-50 0-1,-1 26-15,1-26 16,0 0-16,-26 25 15,25-25-15,-24 26 0,24-26 16,-25 0-16,26 0 16,0 0-16</inkml:trace>
  <inkml:trace contextRef="#ctx0" brushRef="#br0" timeOffset="27360">6452 3048 0,'-26'-25'0,"1"25"16,0-26 0,-1 26-1,1 0 1,-1 26-16,1-26 16,0 25-16,-1 0 15,1 1 1,25-1-16,0 1 15,25-26-15,-25 25 16,26-25-16,-1 25 0,0-25 16,1 0-16,-1 0 0,1 0 15,24 0-15,-24 0 16,25 0-16</inkml:trace>
  <inkml:trace contextRef="#ctx0" brushRef="#br0" timeOffset="27855">6782 3073 0,'-25'0'16,"-1"0"-1,26 26 32,0-1-31,0 1-16,0-1 15,26 0-15,-26 1 16,0-1 0,0-50 30,0-1-30,0 1 0,0 0-16,0-1 15,0 1-15,0-1 0,25 1 16,-25 0-16,25-1 16,1 1-16,-1 25 15,1 0-15,-1 0 16,-25 25-1,25-25-15,-25 26 0,-25-1 16,25 0 0,-25-25-16,-1 26 0,-25-26 15,26 0-15,-26 0 16</inkml:trace>
  <inkml:trace contextRef="#ctx0" brushRef="#br0" timeOffset="41815">10008 2286 0,'-26'-25'15,"26"-1"1,0 1-16,26 25 0,-1-26 16,1 26-16,-1-25 15,0 25-15,-25-25 0,26-1 16,-1 26-16,1-25 0,-26-1 15,25 26-15,-25-25 16,25 0-16,-25-1 0,26-25 16,-26 26-16,0-26 0,25 26 15,-25-26-15,26 0 16,-26 0-16,25 1 0,-25-27 16,25 27-16,-25-27 15,26 27-15,-26-27 0,25 1 16,-25 0-16,26-26 0,-26 26 15,0 0-15,25 25 16,-25-25-16,0 25 0,0 0 16,0 1-16,0 24 15,0-25-15,0 26 0,-25 0 16,25-1-16,-26 26 16,26 26 30</inkml:trace>
  <inkml:trace contextRef="#ctx0" brushRef="#br0" timeOffset="42512">10262 660 0,'-26'0'32,"26"-25"-32,0 0 15,0-1 1,0 1-1,26-1 1,-26 1-16,25 0 0,1-1 16,-1 1-16,0-1 15,1 1-15,-1 0 16,1 25-16,-1-26 0,0 26 16,1-25-16,-1 25 15,1 0 1,-26 25-16,0 1 15,0-1 1,25 0-16,-25 1 0,0-1 16,25 1-16,-25-1 15,26 26-15,-1-26 0,-25 1 16,26 24-16,-1-24 0,0-1 16,1 1-16,-1-26 15</inkml:trace>
  <inkml:trace contextRef="#ctx0" brushRef="#br0" timeOffset="56630">4547 2032 0,'0'25'125,"0"1"-125,0-1 15,0 1-15,0-1 16,0 0-16,0 1 15,0-1-15,0 1 0,0-1 16,0 0-16,0 1 16,0-1-16,0 1 0,0-1 15,0 0-15,0 1 0,0-1 16,0 1 0,0-1-16,0 0 0,0 1 15,0-1 1,0 1-16,25-26 0,-25 25 15,0 0-15,0 1 16,0-1 31,26-25-47,-1 0 47,0 0-47,-25-25 15,26 25-15,-1 0 16,1 0-16,-1 0 16,0 0-16,1 0 0,-1 0 15,1-26-15,24 26 16,-24 0-16,25 0 0,-1 0 16,-24 0-16,25 0 0,-1-25 15,1 25-15,-25 0 16,24 0-16,1-25 0,0 25 15,0 0-15,-26-26 16,26 26-16,-26 0 0,1 0 16,-1 0-16,1-25 15,-1 25-15,0 0 0,1 0 16,-1 0-16,1 0 16,-1 0-16,0 0 15,1 0 1,-1 0-1,1 0 1,-1 0 0,0 0-1,1 0 1,-26-26 0,25 26-16,-25-25 109,0 0-62,0-1-32,0 1 1,-25-1 0,25 1-16,0 0 15,0-1-15,0 1 16,0-1-16,0 1 16,0-26-16,0 26 0,0-1 15,0 1-15,0 0 16,0-1-16,0 1 0,0-1 15,0 1-15,0 0 16,-26-1 0,26 1-1,0-1 1,0 1 0,0 0 30,0-1-14,-25 26-1,0 0-31,-1 0 16,1 0-16,-1 0 15,1 0-15,0 26 16,-1-26-16,-25 0 0,26 0 15,0 25-15,-26-25 16,0 0-16,26 25 0,-26-25 16,0 0-16,26 0 15,-26 26-15,25-26 0,-24 0 16,24 0-16,1 25 0,-26-25 16,26 0-16,-1 26 15,1-26-15,-1 0 0,1 0 16,0 0-16,-1 0 0,1 0 15,-1 0-15,1 25 16,0-25-16,-1 0 16,1 0-16,-1 0 15,1 0 1,0 0-16,-1 0 16,1 0-1,-1 0 1,26 25-1</inkml:trace>
  <inkml:trace contextRef="#ctx0" brushRef="#br0" timeOffset="57590">4826 2362 0,'0'-25'16,"0"50"31,0 1-32,0-1 1,0 0-16,0 1 15,0-1-15,0 1 16,0-1-16,26 0 16,-26-50 31,0 0-32,0-1-15,0 1 16,0-1-16,0 1 15,0-26-15,0 26 16,0-1-16,0 1 0,0 0 16,0-1-16,25 1 15,0 25-15,-25-26 0,26 26 16,-1 0-16,1 0 0,-1 0 16,0 0-1,1 0-15,-26 26 0,0-1 16,0 1-1,0-1-15,0 0 16,-26-25-16,1 26 16,0-26-1,-1 25 1,1-25 0,50 0-1,1 0 1,-1 0-1,0 0-15,1 0 16,-1 0-16,1 0 16,-1 0-16,0 0 0,1 26 15,-26-1 1,-26 0 0,1 1-16,0-26 15,-1 25-15,1 1 16,-1-26-16,1 0 15,0 0-15,-1 0 0,1 0 16,-1 0 0,1-26-1</inkml:trace>
  <inkml:trace contextRef="#ctx0" brushRef="#br0" timeOffset="58305">5487 2184 0,'0'-25'16,"-26"25"-16,1 0 31,25-25-15,-26 25-16,26 25 31,-25-25-15,25 25-1,0 1-15,-25-26 0,25 25 16,0 1-16,0-1 16,0 0-16,0 1 15,0-1-15,0 1 0,0-1 16,0 0-1,0-50 32,25 0-31,-25-1-16,0 1 16,0-1-16,25 1 0,-25 0 15,26-26-15,-26 25 0,0 1 16,25-26-16,-25 26 15,26-1-15,-1 26 16,-25 26 0,25-1-1,-25 1-15,0-1 0,26 0 16,-26 1-16,0 25 16,0-26-16,0 0 0,25 1 15,-25-1-15,0 1 16,0-1-16,26-25 15,-26 25-15</inkml:trace>
  <inkml:trace contextRef="#ctx0" brushRef="#br0" timeOffset="58503">5436 2362 0,'25'0'31,"1"0"-15,-1 0-1,0-25-15,1 25 16,-26-26-16,25 26 16,-25-25-16</inkml:trace>
  <inkml:trace contextRef="#ctx0" brushRef="#br0" timeOffset="58887">5715 2184 0,'0'-25'15,"0"0"16,-25 25-15,-1 0-16,1 25 16,0-25-1,25 25-15,-26-25 16,26 26-16,0-1 16,0 1-1,26-1 1,-1-25-1,0 0-15,1 25 0,-1-25 16,1 0-16,-1 26 0,0-26 16,-25 25-16,26 1 15,-26-1-15,-26 0 16,1 1 0,0-26-16,-1 25 0,1-25 15</inkml:trace>
  <inkml:trace contextRef="#ctx0" brushRef="#br0" timeOffset="60200">2083 610 0,'-25'-26'0,"25"1"15,0 50 17,0 1-32,0-1 15,0 0-15,25 26 0,-25 0 16,25 0-16,-25 0 0,26-1 15,-1 27-15,-25-1 16,26-25-16,-1 25 0,0 0 16</inkml:trace>
  <inkml:trace contextRef="#ctx0" brushRef="#br0" timeOffset="60459">2413 2489 0,'0'51'16,"26"0"-16,-26 0 0,0-26 16,0 26-16,0-26 15,-26 1-15,26 24 0,0-24 16,0-1-16,0 1 16,0-1-16,0 26 0,0-26 15,26 1-15,-26-1 0,0 26 16,25-26-16,-25 1 15,0 24-15,0-24 0,0 25 16,25-26-16,-25 26 16,0 0-16,0-1 0</inkml:trace>
  <inkml:trace contextRef="#ctx0" brushRef="#br0" timeOffset="60842">2591 3962 0,'0'26'0,"25"-1"16,-25 1-16,0-1 15,0 0-15,26 1 16,-26-1-16,0 1 16,0-1-16,0 26 15,0-26-15,0 1 16,0 24-16,0-24 0,0 25 16,0-1-16,-26 1 0,26-25 15,0 24-15,0 1 16,0 0-16,0 0 0,0-26 15,0 26-15,0 0 16,0 0-16,26-1 0,-26 1 16,25 0-16,-25 0 0,26 0 15,-26 25-15,25-25 16,-25 25-16,25-25 0,-25 25 16,0-25-16,26-1 15,-26 1-15,25-25 0,-25-1 16,0 26-16,26-26 0,-26 1 15,0-1-15,25-25 16,-25 25-16,0 1 0,0-1 16</inkml:trace>
  <inkml:trace contextRef="#ctx0" brushRef="#br0" timeOffset="61616">610 2565 0,'-26'0'16,"26"-25"-16,-25 25 0,0 0 15,-1-25-15,1 25 16,-1 0-16,1 25 16,0 0-16,-1 1 0,1-26 15,25 51-15,-26-26 16,1 0-16,25 1 0,0 25 15,0-26-15,0 0 0,0 1 16,25-1-16,-25 1 16,26-1-16,25 0 0,-26-25 15,0 26-15,26-26 16,0 0-16,-26-26 0,26 26 16,-25-25-16,24 0 0,-24-1 15,-1 1-15,1-26 16,-26 26-16,0-26 0,0 25 15,0-24-15,-26 24 16,1-25-16,-1 26 0,1 0 16,0-1-16,-1 1 0,-25 25 15,26 0-15,0 0 16,25 25-16,-26 1 0</inkml:trace>
  <inkml:trace contextRef="#ctx0" brushRef="#br0" timeOffset="62378">584 3150 0,'0'-26'15,"0"52"32,-25-1-47,0 0 16,-1 1-16,26-1 15,-25 1-15,25 24 0,-26-24 16,26 25-16,-25-26 16,25 26-16,-25-26 0,25 1 15,0-1-15,0 0 0,0 1 16,0-1 0,0 1-16,25-26 15,0 0 1,1 0-1,-1 0-15,1 0 16,-1 0-16,0 0 16,1-26-16,-1 26 0,26 0 15,-26 0-15,26-25 16,-25 25-16,-1 0 0,26 0 16,-26 0-16,1 0 0,-1 0 15,0 0-15,1 0 16,25 0-16,-26-26 15,0 26 1,1-25-16,-1 25 16,-25-25-16,0-1 0,26 26 15,-26-25-15,0-1 16,0 1-16,-26 0 0,1-1 16,25 1-16,-26-26 0,1 26 15,-26-1-15,26-25 16,-1 26-16,-24 0 0,24-1 15,1 1-15,-1-1 16,1 1-16,0 0 0,-1 25 16,26-26-16,-25 26 15,50 0 17,-25 26-32</inkml:trace>
  <inkml:trace contextRef="#ctx0" brushRef="#br0" timeOffset="63164">1143 3226 0,'0'25'16,"26"-50"47,-1 25-63,-25-26 15,25 26-15,1-25 16,-1 0-16,1 25 0,-26-26 15,25 1-15,0-1 0,-25 1 16,26 0-16,-26-26 16,0 25-16,0 1 0,0-26 15,0 0-15,0 26 16,-26-26-16,26 0 0,-25 1 16,0-1-16,25 0 15,-26 0-15,26 26 0,-25-26 16,25 26-16,-26-1 0,26 1 15,0-1-15,-25 1 16,25 0-16,0-1 31,-25 52 16,25-1-31</inkml:trace>
  <inkml:trace contextRef="#ctx0" brushRef="#br0" timeOffset="63596">1016 2438 0,'26'-25'63,"-26"0"-48,25-1 1,-25 1 0,25-1-16,-25 1 0,0 0 15,26-1-15,-1 1 0,-25-1 16,26 1-16,-1 0 16,0 25-16,1 0 15,-1 0 1,-25 25-16,26-25 0,-1 25 15,0 1-15,26-1 0,-25 1 16,-1-26-16,-25 25 16,25 0-16,1-25 0,-1 26 15,-25-1-15</inkml:trace>
  <inkml:trace contextRef="#ctx0" brushRef="#br0" timeOffset="64971">0 1067 0,'0'-26'16,"0"52"15,26-1-15,-26 1-16,0-1 16,0 0-16,0 26 15,25-25-15,-25 24 0,0 1 16,0 0-16,0 0 15,0 25-15,0-25 0,25 0 16,-25-1-16,0 1 0,0 0 16,0-26-16,0 26 15,26-25-15,-26-1 0,0 0 16,25 1 0,1-1-16,-1-25 15,0 0-15,1 0 16,25 0-16,-26 0 15,26-25-15,-26 25 0,26 0 16,25 0-16,-25 0 16,25 0-16,-25 0 0,25 0 15,-25 0-15,25 0 0,0 0 16,-25-26-16,0 26 16,0 0-16,0 0 0,-1 0 15,1 0-15,0-25 16,-26 25-16,26 0 0,-25 0 15,-1 0-15,0 0 0,26-25 16,-25 25-16,-1 0 16,26-26-1,-26 26-15,1-25 16,-1 25-16,0-26 0,1 26 16,-26-25-16,0 0 31,0-1-16,-26 1 1,1-1 0,0 1-16,25 0 15,-26-1-15,1 1 16,25-1-16,-26 1 0,1-26 16,25 26-16,-25-26 0,25 0 15,-26 0-15,26 26 16,0-26-16,-25 0 0,25 26 15,0 0-15,0-1 16,0-25-16,-26 51 0,26-25 16,0 0-16,0-1 0,0 1 15,0-1 1,0 1 0,-25 0-1,25-1 1,-25 26-16,-1 0 15,1-25 1,-1 25 15,1 0-15,0 0-16,-1 0 16,1 0-1,-1 0-15,-24 0 0,24 25 16,-25-25-16,26 0 15,-26 0-15,0 26 0,1-26 16,-1 25-16,0-25 0,-25 25 16,25-25-16,0 26 15,0-26-15,-25 25 0,25-25 16,1 0-16,24 26 16,-25-26-16,26 0 0,0 25 15,-1-25-15,1 0 16,-1 0-1,1 25 1,0-25 0,25 26-1</inkml:trace>
  <inkml:trace contextRef="#ctx0" brushRef="#br0" timeOffset="66644">1651 1321 0,'0'-26'16,"-25"26"47,25-25-48,25 25 1,1 0-1,-1 0-15,0 0 0,1 0 16,-1 0-16,26 0 16,-26 0-16,26 0 0,0 0 15,-26 0-15,26 0 0,0-25 16,0 25-16,0 0 16,-1 0-16,1 0 0,0 0 15,-26-26-15,26 26 16,-25 0-16,-1 0 0,0 0 15,-50 0 32,25 26-15,0-1-1,25 0-16,-25 1-15,0-1 16,26-25-16,-26 26 16,0-1-16,25 0 0,-25 1 15,26 25-15,-26-26 16,25 0-16,-25 1 0,25-1 16,-25 1-16,0-1 0,26 0 15,-26 26-15,0-25 16,0-1-16,25 26 0,-25-26 15,0 1-15,0-1 16,26 26-16,-26-26 0,0 1 16,0-1-16,25 0 0,-25 1 15,25-1-15,-25 1 16,26-1-16,-1 0 16,-25 1-16,26-1 15,-1 1-15,-25-1 16,25-25-1,-25 25-15,26-25 47,-1 0 31,1 0-62,-1 0 0,0 0-1,1 0-15,-1 0 16,1 0-16,-1 0 16,0 0-16,26 0 0,-25 0 15,24 0-15,1 0 0,-25 0 16,24 0-16,1 0 15,0 0-15,0 0 0,0-25 16,25 25-16,-25 0 16,-1 0-16,1 0 0,25-25 15,-25 25-15,25 0 0,-25 0 16,0-26-16,25 26 16,-25 0-16,0 0 0,0 0 15,-26-25-15,0 25 16,26 0-16,-25 0 15,-1 0-15</inkml:trace>
  <inkml:trace contextRef="#ctx0" brushRef="#br0" timeOffset="67042">4394 2057 0,'26'0'79,"-1"0"-64,-25 26-15,26-26 0,-1 0 16,0 0-16,1 25 15,-1-25-15,1 0 16,-1 0-16,-25 26 16,25-26-1,-25 25 1,-25-25-16,25 25 16,-25-25-16,25 26 0,-26-26 15,1 25-15,-1-25 0,1 26 16,0-1-16,-1 0 15</inkml:trace>
  <inkml:trace contextRef="#ctx0" brushRef="#br0" timeOffset="71201">3175 1930 0,'0'26'16,"0"-1"-16,-25-25 0,25 26 15,0-1-15,0 0 0,0 1 16,-26 25-16,26-26 16,0 26-16,-25 0 0,25-26 15,0 26-15,0 25 0,0-25 16,0 0-16,0-1 15,25 1-15,-25 25 0,26-25 16,-26 0-16,25 0 16,-25 25-16,26-25 0,-26 0 15,0 25-15,0-25 16,0 25-16,0-25 0,0 25 16,0-25-16,0 25 15,0-25-15,0 25 0,0 0 16,0-25-16,0 25 0,25-25 15,-25 0-15,0 25 16,25-25-16,-25-1 0,0 1 16,0 25-16,0-25 0,0 0 15,0 25-15,0-25 16,0 0-16,0 0 0,0-1 16,0 1-16,0 0 0,0 0 15,0 0-15,26-26 16,-26 26-16,25-26 0,-25 26 15,26 0-15,-26-26 16,25 26-16,-25 0 0,25 0 16,-25-26-16,0 26 15,26 0-15,-26-1 0,0 1 16,0 0-16,0 0 0,25-26 16,-25 26-16,0 0 15,0-26-15,0 1 0,26-1 16,-26 0-16,0 1 15,25-52 1,-25 1-16,0 0 16</inkml:trace>
  <inkml:trace contextRef="#ctx0" brushRef="#br0" timeOffset="72395">3150 2210 0,'0'-26'0,"25"26"15,1 0 1,-1-25-16,0 25 16,1 0-16,25 0 15,-1 0-15,27-25 0,-1 25 16,25-26-16,1 26 0,25-25 15,0 25-15,25-26 16,-25 1-16,26 25 0,25-25 16,-26 25-16,0-26 15,1 1-15,25 25 0,-26-26 16,26 1-16,0 25 0,-1-25 16,-24-1-16,25 1 15,-1 25-15,-24-26 0,-1 1 16,26 25-16,-51-25 0,25-1 15,1 26-15,-26-25 16,0 25-16,0-26 0,0 26 16,-26-25-16,26 25 15,-25-25-15,25 25 0,-25 0 16,25-26-16,-26 26 0,1 0 16,-1-25-16,26 25 15,-25 0-15,0 0 0,-1-26 16,1 26-16,-26 0 15,26 0-15,-26 0 0,25 0 16,-24 0-16,-1 0 0,0 0 16,0 0-16,-25-25 15,25 25-15,-25 0 0,25 0 16,-25 0-16,0 0 16,0 0-16,-1 0 0,1 0 15,-25 0-15,-1-25 0,51 25 16,-50 0-1,-1 0-15,0 0 16,1 0-16,-1 0 16,1 0-16,-1 0 15,0 0-15,1 0 0,-1 0 16,1 0-16,-1 0 16,-50 0 15,-1 0-31,26 25 15,-25-25-15,-1 0 0,26 25 32,-25-25 30,0 0-62</inkml:trace>
  <inkml:trace contextRef="#ctx0" brushRef="#br0" timeOffset="73402">7392 1092 0,'-26'0'0,"26"-25"16,0-1 0,26 26 15,-1 26-16,0-26-15,1 25 16,-26 1-16,25-1 0,1 0 16,-1 26-16,0-25 0,1-1 15,-1 26-15,1-26 16,-1 1-16,-25-1 0,25 0 16,1 1-16,-26-1 15,25-25-15</inkml:trace>
  <inkml:trace contextRef="#ctx0" brushRef="#br0" timeOffset="73704">7823 1092 0,'0'-25'15,"0"-1"-15,0 1 31,0 50-15,0 1 0,-25-26-16,25 25 15,0 1-15,0 24 0,-25-24 16,25-1-16,-26 26 16,26-26-16,-25 1 0,25 25 15,-26-26-15,26 0 0,0 1 16,-25-1-16,25 1 15,0-1-15,0 0 16</inkml:trace>
  <inkml:trace contextRef="#ctx0" brushRef="#br0" timeOffset="74585">8103 1194 0,'-26'0'15,"1"0"1,50 0 15,-25 25-31,0 1 16,0-1-16,26 0 15,-26 1-15,0-1 0,0 1 16,0-1-16,0 0 16,-26-25-16,26 26 0,0-1 15,0 1-15,-25-1 16,25-50 31,25-1-47,-25 1 0,0-1 15,26 1-15,-26-26 16,25 26-16,-25-26 0,26 0 16,-1 26-16,-25-26 15,25 26-15,1-26 0,-26 25 16,25 26-16,-25-25 0,26 25 16,-26 25-1,0 1 1,0-1-16,25 1 0,-25-1 15,0 0-15,0 1 16,0-1-16,0 26 0,25-26 16,-25 1-1,0-1-15,0 1 16,26-26-16,-26-26 31,0 1-15,25-1-16,-25 1 15,26 0-15,-26-1 0,25 1 16,-25-26-16,25 26 0,1-1 16,-26-25-16,25 26 15,1 0-15,-26-1 0,25 1 16,0 25 0,-25 25-16,26 1 15,-26-1-15,0 0 16,25 26-16,-25-25 15,26-1-15,-26 0 0,0 1 16,25-1-16,-25 1 16,25-1-16,-25 0 0,0 1 15,26-26-15,-26 25 0,25 1 16,-25-1 0,26-25-16,-26 25 15,25 1 1,0-26 15,-25-26-15,-25 26-16</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04T02:01:21.112"/>
    </inkml:context>
    <inkml:brush xml:id="br0">
      <inkml:brushProperty name="width" value="0.05" units="cm"/>
      <inkml:brushProperty name="height" value="0.05" units="cm"/>
      <inkml:brushProperty name="fitToCurve" value="1"/>
    </inkml:brush>
  </inkml:definitions>
  <inkml:trace contextRef="#ctx0" brushRef="#br0">6401 2821 0,'25'0'31,"-25"-26"-31,26 26 16,-1 0 15,-25 26 0,26-26-31,-26 25 16,0 0-16,25 1 0,0 25 16,-25-26-16,26 26 0,-1 0 15,1-26-15,-1 26 16,0-26-16,-25 26 0,26-26 15,-1 1-15,-25-1 16,26-25-16,-26 26 16,0-52 15</inkml:trace>
  <inkml:trace contextRef="#ctx0" brushRef="#br0" timeOffset="899">6553 2897 0,'-25'0'16,"25"-26"-16,-25 1 15,-1 0 1,26-1-16,-25 26 0,25-25 15,0-1-15,-26 26 16,26-25-16,0 0 0,0-1 16,0 1-16,26-1 15,-26 1-15,51 0 16,-26 25-16,0-26 0,26 26 16,0 0-16,-26 0 15,26 0-15,0 0 0,-26 0 16,1 26-16,-1-26 0,-25 25 15,26 0-15,-26 1 16,0-1-16,0 1 0,-26-1 16,26 0-16,-25 26 15,-1-25-15,1-1 0,0 0 16,-1 1-16,1-1 16,-1 1-1</inkml:trace>
  <inkml:trace contextRef="#ctx0" brushRef="#br0" timeOffset="1608">7163 3024 0,'0'-26'32,"0"1"-32,0 0 31,0-1-31,-25 26 16,25-25-16,-26-1 15,1 26 1,25-25-16,-26 25 0,1 0 15,25 25-15,-25-25 16,-1 26-16,26-1 0,-25 1 16,25-1-16,0 0 0,-26 1 15,26-1-15,0 1 16,0-1-16,26 0 16,-26 1-16,25-26 0,-25 25 15,26-25-15,-1 0 16,0-25-1,1 25 1,-26-26-16,25 26 0,-25-50 16,26 24-16,-26 1 15,0-1-15,0 1 16,0 0-16,0-1 16,25 26-1,-25 26 1,25-1-16,-25 0 15,0 1-15,26-1 16,-26 26-16,25-26 0,1 1 16,-26-1-16,25-25 15,-25 26-15,25-26 0</inkml:trace>
  <inkml:trace contextRef="#ctx0" brushRef="#br0" timeOffset="2183">7595 2973 0,'0'-25'15,"0"-1"1,0 1 0,0-1-16,0 1 15,-26 25-15,26-25 0,-25-1 16,0 26 0,-1 0-16,1 26 15,-1-26-15,26 25 16,-50 0-16,50 1 0,-26-1 15,1 1-15,25-1 0,-26-25 16,26 25-16,0 1 16,0-1-16,26-25 0,-26 26 15,25-26-15,1 0 16,-1 0-16,0 0 16,1 0-16,-1 0 15,-25-26-15,26 26 16,-1-25-16,0-1 15,-25 1-15,26 25 16,-26-25-16,0-1 16,25 26-16,-25 26 31,0-1-15,26 0-16,-26 1 0,0-1 15,25 1-15,0-1 16,1-25-16,-26 25 15,25-25-15</inkml:trace>
  <inkml:trace contextRef="#ctx0" brushRef="#br0" timeOffset="2738">7976 2643 0,'25'-26'16,"-25"1"-16,0 0 16,0-1-16,0 1 15,-25-1-15,-1 1 16,26 0-16,-25 25 15,25-26-15,-25 26 0,-1 0 16,1 0-16,-1 0 0,1 26 16,-26-1-16,26 0 15,-1 1-15,1-1 0,0-25 16,-1 26-16,26-1 16,0 0-16,0 1 0,0-1 15,26 1-15,-1-26 16,26 25-16,-26-25 15,1 0-15,24 0 0,-24 25 16,25-25-16,-26 0 16,26 0-16,-26 26 0,1-1 15,-1-25-15,-25 26 0,25-1 16,-25 0-16,0 1 16,0-1-16,-25 1 0,0-1 15,25 0-15,-26 1 16,1-1-16,-1-25 0,1 0 15,0 26-15,-1-26 0,1 0 16,-1 0-16,1-26 16,25 1-16,-25-1 15,25 1 1</inkml:trace>
  <inkml:trace contextRef="#ctx0" brushRef="#br0" timeOffset="45213">203 2795 0,'26'-25'15,"-1"25"1,1 0-16,-1 0 16,0 0-1,-25 25 48,-25-25-48,25 26 1,-25-1-16,-1 0 16,1-25-1,-1 0-15,1 0 16,0 0-16,-1 0 16,26-25-1,-25 0-15,25-1 16,0 1-16,0-1 0,0 1 15,0-26-15,25 26 16,1-1-16,-1 1 0,0 0 16,1-1-16,-1 1 15,26 25-15,-26-26 0,26 26 16,-25 0-16,-1 26 0,0-1 16,1 1-16,-1-1 15,-25 26-15,0 0 0,0-26 16,0 26-16,0 0 15,-25-1-15,-1 1 0,1-25 16,0 24-16,-1-24 16,1 25-16,-1-26 0,1 0 15,-26 1-15,26-1 0,-26 1 16,26-26-16,-1 25 16,1-25-16,-1 0 0,1-25 15,25-1-15,-25 26 0,25-51 16,-26 26-16,26 0 15,0-1-15,26 1 0,-1-1 16,0 1-16,1 0 16,-1 25-16,1 0 0,24 0 15,-24 0-15,25 0 0,-26 25 16,0-25-16,1 25 16,-1 1-16,1-1 0,-1 1 15,0-26-15,1 25 16,-1-25-16,-25 25 15,26-25 1</inkml:trace>
  <inkml:trace contextRef="#ctx0" brushRef="#br0" timeOffset="45674">788 2795 0,'25'0'16,"-25"-25"-16,25-1 15,1 1 1,-26 50 15,25 1-15,-25-1-16,26-25 15,-26 26-15,25-1 16,0 0-16,1 26 0,-1-25 16,1-1-16,-1 0 15,0 1-15,1-1 16,-1-25-16,-25 26 0,26-26 16,-1 0-1,-25-26 1,0 1-16,0-26 15,0 26-15,0-26 16,0 0-16,25 0 0,-25 0 16,0 26-16,0-26 15,0 26-15,0-26 0,0 26 16,0 50 15,26-25-31,-26 25 0,0 1 16</inkml:trace>
  <inkml:trace contextRef="#ctx0" brushRef="#br0" timeOffset="46424">1473 2617 0,'-25'0'32,"25"26"-17,0-1-15,0 1 16,0-1 0,0 0-16,0 1 0,0-1 15,0 26-15,0-26 16,0 1-16,0-1 0,0 1 15,0-1-15,0 0 16,0-50 31,25 0-47,-25-1 16,0 1-16,0-26 0,26 26 15,-26-26-15,25 0 16,-25 26-16,26-26 0,-26 0 15,25 26-15,-25-26 0,25 51 16,1-26-16,-1 26 16,-25 26-1,26-1-15,-26 1 16,25-1-16,-25 0 0,25 1 16,-25 25-16,0-26 15,26 0-15,-26 1 0,0-1 16,0 1-16,25-1 0,-25 0 31,0-50-15,26 25-1,-26-25-15,0-1 0,0 1 16,0-1-16,25-24 0,-25-1 16,0 25-16,0-24 15,25 24-15,-25-25 0,26 26 16,-26 0-16,25 25 15,1 25 1,-1 0-16,-25 1 16,25-1-16,-25 1 15,0-1-15,26 26 0,-26-26 16,0 1-16,0-1 0,0 0 16,0 1-16,0-1 15,0 1-15</inkml:trace>
  <inkml:trace contextRef="#ctx0" brushRef="#br0" timeOffset="46665">2108 2389 0,'0'-26'0,"0"1"0,0 0 16,0-1-1,0 1-15,0-1 16,0 52 15,0-1-31,0 1 16,0-1 0,0 0-16,0 1 15,0-1-15,26-25 16,-26 26-16</inkml:trace>
  <inkml:trace contextRef="#ctx0" brushRef="#br0" timeOffset="47173">2591 2465 0,'25'-25'0,"-25"-1"15,26 1 1,-26-1-16,0 1 16,0 0-16,0-1 0,-26 26 15,26-25 1,-25 25-16,0 0 0,-1 25 15,1-25 1,-1 26-16,1-1 0,0-25 16,25 25-16,-26 1 0,26-1 15,0 1 1,26-26-16,-1 25 0,0 0 16,1-25-1,25 26-15,-26-26 0,0 25 16,1-25-16,-1 0 15,1 26-15,-1-1 16,-25 0-16,0 1 16,0-1-16,-25-25 15,25 26-15,-26-1 0,1-25 16,-1 25-16,1-25 0,0 0 16,-1 0-16,1 0 15,-1 0-15,1 0 0,0-25 16</inkml:trace>
  <inkml:trace contextRef="#ctx0" brushRef="#br0" timeOffset="47557">2616 2465 0,'0'-25'15,"0"-1"17,-25 26-17,0 26 1,25-1-16,-26-25 15,1 25-15,25 1 0,-26-1 16,1 1-16,0-1 16,-1 0-16,1 1 0,-1-1 15,1 1-15,0-1 16,25 0-16,-26 1 0,26-1 16,0 1-16,-25-26 0,25 25 15,25-25 1</inkml:trace>
  <inkml:trace contextRef="#ctx0" brushRef="#br0" timeOffset="50732">1296 2338 0,'0'-25'31,"25"-1"-16,-25 1 17,25-1-17,-25 1 1,0 0-16,0-1 0,26 1 16,-26-26-16,25 26 0,1-26 15,-1 0-15,0 0 16,1 0-16,25-25 0,-26 25 15,26 1-15,0-1 16,-26 0-16,26 0 0,0 26 16,-1-1-16,1 1 0,-25 0 15,24 25-15,-24-26 16,-1 26-16,1 0 16,-1 0-16,-25-25 62,25 25-46,1 0-1</inkml:trace>
  <inkml:trace contextRef="#ctx0" brushRef="#br0" timeOffset="51086">2083 1195 0,'-25'0'15,"50"0"32,0 0-31,1 0-16,-1 0 15,1 0-15,24 0 0,-24 0 16,-1 0-16,1 0 0,-1 25 16,0 1-1,1-26-15,-26 25 16,0 1-16,0-1 16,-26 0-16,26 1 15,-25-26-15,25 25 0,0 1 16,-25-26-16,25 25 15,-26 0-15,26 1 16,-25-26-16</inkml:trace>
  <inkml:trace contextRef="#ctx0" brushRef="#br0" timeOffset="51607">2794 1043 0,'0'-26'15,"-25"1"1,25-1 0,0 1-16,25 25 0,-25-25 15,26 25-15,-26-26 16,25 1-16,0 25 0,1-26 15,-1 26-15,26-25 0,-26 25 16,1 0-16,-1 0 16,1 0-16,-26 25 15,0 1 1,0-1-16,0 26 0,0-26 16,-26 26-16,1-25 0,-1 24 15,1-24-15,0-1 16,-1 26-16,1-26 0,-1 1 15,26-1-15,-25-25 16,25 26-16,0-1 16,25-25-1,1 0 1,-1 0-16,1 0 0,-1 0 16,26-25-16,-26 25 15,26-26-15,0 26 0,-26 0 16,1-25-16,-1 25 0,0 0 15,1 0-15,-52 0 47</inkml:trace>
  <inkml:trace contextRef="#ctx0" brushRef="#br0" timeOffset="52202">3785 966 0,'25'0'16,"-25"-25"0,0 0-1,-25 25-15,25-26 0,-26 26 16,26-25-1,-25 25-15,0-26 0,-1 26 16,1 0 0,-1 26-16,1-26 0,0 25 15,-1-25-15,1 26 0,25-1 16,-26 0-16,1 1 16,25-1-16,0 1 0,0-1 15,0 0-15,0 1 0,25-1 16,1 1-1,-1-26-15,1 25 0,-1-25 16,26 0-16,-26-25 16,1 25-16,-1-26 0,26 1 15,-26-1-15,1 1 16,-1 0-16,-25-26 0,25 0 16,-25 0-16,0 0 0,0 1 15,-25-27-15,25 27 16,-25-1-16,-1-25 0,26 25 15,-25 25-15,25 1 16,-26 0-16,26 50 16,0 26-1,26-26-15,-26 26 16,0 0-16,25-26 0,-25 26 16,0 0-16,26 0 0,-26-26 15,25 26-15,-25-26 16,25 1-16,-25-1 0,26 0 15,-26 1-15</inkml:trace>
  <inkml:trace contextRef="#ctx0" brushRef="#br0" timeOffset="52628">4039 789 0,'25'0'78,"-25"-26"-62,26 26-16,-1-25 15,0-1 1,1 1-16,-1 0 0,1-1 15,-26 1-15,25 25 0,-25-26 16,0 1-16,0 0 0,-25-1 16,-1 26-1,1 0-15,-1 0 16,1 26-16,0-1 16,25 0-16,-26 1 0,26 25 15,0-26-15,0 0 0,0 26 16,0-25-16,26-1 15,-1 26-15,0-26 0,1-25 16,-1 26-16,1-1 0,24-25 16,-24 0-16,-1 0 15,26 0-15,-26-25 0,1-1 16,-1 1-16,-25-1 16</inkml:trace>
  <inkml:trace contextRef="#ctx0" brushRef="#br0" timeOffset="52994">4471 611 0,'0'-26'15,"0"1"-15,-26 0 0,26-1 16,0 1 0,0 50 15,0 1-31,26-1 16,-26 0-16,0 1 0,25-1 15,0 1-15,-25-1 16,26 0-16,-1 1 0,1-1 15,-26 1-15,25-1 0,0-25 16,1 25-16,-1-25 16,1 0-1,-26-25-15,0 0 16,25 25-16,-25-51 0,0 25 16,0 1-16,25-26 0,-25 26 15,0-1-15,0 1 16,0 0-16,0-1 0,0 1 15,-25 25 1,25 25 15,0 1-15</inkml:trace>
  <inkml:trace contextRef="#ctx0" brushRef="#br0" timeOffset="53554">5512 408 0,'0'-26'0,"0"1"0,-25-1 16,25 1-1,-26 25-15,26-25 0,-25-1 16,-1 26-16,1-25 16,0-1-16,-1 26 15,1 0-15,-1 0 0,1 26 16,0-26-16,-1 25 15,1 1-15,-1-1 0,1 0 16,25 1-16,-25-26 16,25 25-16,0 1 0,25-1 15,0 0-15,26 1 16,-25-26-16,-1 25 16,26-25-16,-26 26 0,26-26 15,-26 25-15,26-25 16,-25 25-16,-1-25 0,0 26 15,-25-1-15,26-25 0,-26 26 16,0-1-16,-26 0 16,1-25-16,0 26 0,-1-26 15,1 25-15,-1-25 16,1 0-16,0 0 0,-1 0 16,1-25-16,-1 25 0,1-26 15,25 1 1,0 0-16,0-1 0,0 1 15</inkml:trace>
  <inkml:trace contextRef="#ctx0" brushRef="#br0" timeOffset="54142">5639 179 0,'0'-25'0,"-25"-1"16,-1 1-1,26 50 17,0 1-32,26-1 15,-26 0-15,25 1 16,-25 25-16,0-26 0,25 26 16,-25 25-16,26-25 15,-1 25-15,1-25 0,-26 0 16,25 25-16,0-25 0,1-1 15,-1 1-15,-25-25 16,26-1-16,-26 26 0,25-51 16,-25 25-16,0 1 15,0-52 1,-25 1 0,25-26-1,-26 26-15,1-26 0,25 0 16,-26 0-16,1 0 15,25-25-15,-25 25 0,25 1 16,0-27-16,0 27 0,0 24 16,25-25-16,-25 26 15,25 25-15,26-25 0,-25 25 16,-1 0-16,0-26 16,1 26-16,-1 0 0,1 0 15,-1 26-15,0-1 0,-25 0 16,0 1-16,0-1 15,0 1-15,0-1 0,-25 0 16,0 1-16,-1-1 16,26 1-16,-25-1 0,-1-25 15,1 25-15,0-25 16,25-25 0,0 0-16</inkml:trace>
  <inkml:trace contextRef="#ctx0" brushRef="#br0" timeOffset="54661">6401 306 0,'25'0'0,"-25"-25"16,26 25-16,-26-26 31,-26 1-31,1-1 15,0 1 1,-1 25-16,26-25 16,-25 25-16,-1 0 15,1 0-15,0 0 0,-1 25 16,1 0 0,25 1-16,-26-1 15,26 26-15,0-26 16,0 1-16,26-1 0,-26 1 15,25-1-15,-25 0 16,26 1-16,-1-26 0,-25 25 16,25-25-16,1 0 15,-1-25-15,1 25 0,-1-26 16,0 1-16,-25 0 0,26-1 16,-1 1-16,-25-1 15,26 1-15,-26 0 0,0-1 16,0 1-16,25 25 15,-25 25 1,0 1 0,0-1-1,0 0-15,0 1 0,25-1 16,-25 1-16,26-1 16,-1-25-1,1 0-15,-1-25 16</inkml:trace>
  <inkml:trace contextRef="#ctx0" brushRef="#br0" timeOffset="54938">6909 179 0,'0'-25'0,"25"25"0,-25-26 16,0 1 0,-25 25-16,0 0 15,-1 0-15,1 0 16,-1 0-16,1 25 15,0-25-15,25 26 0,-26-26 16,1 25-16,25 0 16,-26 1-16,26-1 15,0 1-15,26-1 0,-1 0 16,1 1 0,-1-1-16,0 1 0,1-26 15,-1 0-15,26 25 16,-26-25-16,1 0 0,-1 0 15,26-25-15,-26-1 0</inkml:trace>
  <inkml:trace contextRef="#ctx0" brushRef="#br0" timeOffset="55376">7265 204 0,'25'0'0,"-25"-25"0,-25 25 31,-1 0-15,1 0-16,50 0 47,1 0-32,-1 0 1,-25-25-16,25 25 16,1 0-16,-1-26 0,1 26 15,-26-25 1,25 25-16,-25-26 0,0 1 15,0 0 1,-25 25 0,25-26-16,-26 26 15,1 0-15,-1 0 0,1 0 16,0 26-16,-1-26 0,1 25 16,-1-25-16,26 25 15,0 1-15,0-1 0,0 1 16,0-1-16,26-25 0,-26 25 15,25 1-15,1-1 16,24 1-16,-24-26 0,25 0 16,-26 25-16,26-25 15,-26 0-15,26-25 0,-26 25 16,1-26-16,-1 1 0</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04T02:02:18.779"/>
    </inkml:context>
    <inkml:brush xml:id="br0">
      <inkml:brushProperty name="width" value="0.05" units="cm"/>
      <inkml:brushProperty name="height" value="0.05" units="cm"/>
      <inkml:brushProperty name="fitToCurve" value="1"/>
    </inkml:brush>
  </inkml:definitions>
  <inkml:trace contextRef="#ctx0" brushRef="#br0">27 838 0,'0'-26'15,"-25"26"16,25 26-15,0-1-16,25 1 0,1 24 16,-26-24-16,25 25 15,0-26-15,1 26 0,-1-26 16,1 1-16,-1 24 16,0-24-16,1-1 0,-1 1 15,1-1-15,-26 0 0,25-25 16,0 26-16</inkml:trace>
  <inkml:trace contextRef="#ctx0" brushRef="#br0" timeOffset="409">434 965 0,'0'-26'15,"-26"1"1,26 50 15,0 1-31,-25-1 16,25 1-16,0-1 0,0 26 15,-26-26-15,26 26 0,-25-26 16,0 1-16,25-1 16,-26 1-16,1-26 0,25 25 15,-26-25-15,26-25 31,0-1-31,26 1 16,-1-1 0,-25 1-16,26 25 0,-1-25 15,0 25-15,1 0 16,-1 0-16,26 0 0,-26 25 16,26-25-16,-25 25 0,24 1 15,-24-1-15,25 1 16,-26-1-16,26 0 0,-26 1 15,1-1-15,-1-25 0,0 26 16,1-26-16</inkml:trace>
  <inkml:trace contextRef="#ctx0" brushRef="#br0" timeOffset="632">967 1168 0,'-25'0'16,"-1"-25"-16,1-1 15,25 1 1,0 50 0,25 1-1,1-26-15,-26 25 16,25 0-16,0-25 0,1 26 16,-26-1-16,25-25 15,1 26-15,-1-26 16</inkml:trace>
  <inkml:trace contextRef="#ctx0" brushRef="#br0" timeOffset="786">916 939 0,'-25'0'16,"-1"-25"-16,1 0 15,25 50 16,25 0-15,1-25-16,-26 26 0</inkml:trace>
  <inkml:trace contextRef="#ctx0" brushRef="#br0" timeOffset="1178">1069 1092 0,'-26'0'15,"52"0"32,-1 0-31,0 25-16,1 1 16,-1-1-1,-25 0 1,-25-25 31,25-25-47,0 0 15,0-1-15,0 1 16,25-1-16,-25 1 16,26 0-16,-1 25 0,0 0 15,1 0 1,-1 0-16,1 25 0,-26 0 15,25 1-15,0-1 16,1 1-16,-1-1 0,-25 0 16,26-25-16,-26 26 0</inkml:trace>
  <inkml:trace contextRef="#ctx0" brushRef="#br0" timeOffset="1668">1729 990 0,'0'-25'0,"-25"25"16,25-26-16,-26 26 0,1-25 15,-1 0-15,1 25 16,0-26-16,-1 26 16,1 0-1,-1 26-15,26-1 0,-25-25 16,25 25-16,0 1 0,0-1 15,0 1-15,0-1 16,0 0-16,25-25 0,1 26 16,-1-1-16,1-25 15,-1 0-15,26 0 16,-26 0-16,1 0 0,-1-25 16,0 25-16,1-26 15,-1 1-15,-25 0 0,0-26 16,0 25-16,0-24 15,0 24-15,-25-25 0,-1 1 16,1-1-16,0 0 0,-1 0 16,1 0-16,25 26 15,-26 0-15,1-1 0,25 52 32,0-1-32,25 0 0,-25 26 15,26-25-15,-1 24 0,26 1 16,-26 0-16,1 0 15,-1 0-15,1-1 0,-1-24 16,0 25-16,1-26 16</inkml:trace>
  <inkml:trace contextRef="#ctx0" brushRef="#br0" timeOffset="-1257">2745 1676 0,'-25'-25'16,"-1"25"15,26-26-15,-25 26 0,50 0 30,1 26-30,-1-1-16,0-25 16,-25 25-16,26 1 15,-1-1-15,26 1 0,-26 24 16,1-24-16,25 25 16,-26-26-16,0 26 0,26-26 15,-25 26-15,-1-26 0,0 26 16,1-25-16,-1 24 15,-25-24-15,26-1 0,-1 1 16,-25-1-16,0 0 16,0 1-16,25-1 0,-25 1 15,0-1-15,0 0 16,-25-25 0,0 0-1</inkml:trace>
  <inkml:trace contextRef="#ctx0" brushRef="#br0" timeOffset="-515">2491 1701 0,'-25'0'0,"25"26"78,0-1-62,0 1-16,0-1 15,0 0-15,0 1 16,0-1-1,25-25-15,-25 26 16,0-52 15,0 1-31,0-1 16,0 1 0,0 0-16,0-1 0,0 1 15,0-1-15,25-24 0,-25 24 16,26-25-16,-26 26 15,25 0-15,-25-1 0,26 1 16,-1 25-16,0 0 16,1 0-16,-1 0 0,1 25 15,24-25-15,-24 26 0,-1-1 16,26 0-16,-26 1 16,26-1-16,-25 1 0,-1-1 15,0 0-15</inkml:trace>
  <inkml:trace contextRef="#ctx0" brushRef="#br0" timeOffset="2520">2212 736 0,'-26'0'0,"1"0"16,-1 0-16,1 0 16,0 0-16,25 26 31,25-1-16,-25 0-15,0 1 16,25-1-16,1 1 16,-1-1-16,1-25 15,-1 0-15,0 0 16,1 0-16,-1 0 0,1 0 16,-1-25-16,0 25 0,-25-26 15,26 1-15,-26-1 16,0 1-16,-26-26 15,1 26-15,25-1 16,-25 1-16,-1 25 0,1-25 16,-1-1-16,1 26 15,0 0-15,25 26 16,0-1-16,0 0 16,25 1-1,0-26-15,1 25 0,-1-25 16,1 0-16,-1 0 15,0 0-15,1-25 16,-26-1-16,25 26 0,-25-25 16,26 0-16,-26-1 15,0 1-15,25-26 0,-25 26 16,0-26-16,0 0 0,-25 26 16,25-1-16,-26-25 15,26 26-15,0 50 16,0 1-1,0-1-15,0 26 0,26 25 16,-1-25-16,0 25 0,26 0 16,0 1-16,-26-27 15,26 27-15,0-1 0,0-25 16,0-1-16,-1 1 16,-24 0-16,-1-26 0,1 26 15,-1-25-15,-25-1 16,-25-25-1,-1-25-15,1-1 0,-26 1 16,0-26-16,26 26 0,-26-26 16,26 0-16,-1 26 15,1-26-15,-1 0 0,26 26 16,0-1-16,0 1 16,0-1-16,26 26 0,-1-25 15,1 25 1,-1-25-16,0 25 0,1 0 15,-1 0-15</inkml:trace>
  <inkml:trace contextRef="#ctx0" brushRef="#br0" timeOffset="3090">3431 584 0,'0'-26'0,"0"1"15,-26 25-15,26-25 16,-25-1-16,0 1 0,25-1 16,-26 26-16,1-25 0,-1 25 15,1 0-15,0 0 16,-1 0-16,1 25 15,-1 1-15,26-1 16,-25 1-16,25-1 0,-25 0 16,25 1-16,0-1 0,0 1 15,25-1-15,0 0 16,1-25-16,-26 26 0,51-26 16,-26 0-16,0 0 15,1 0-15,-1 0 0,1 0 16,-1-26-16,0 1 0,1 0 15,-1-1-15,1-25 16,-26 26-16,0-26 0,0 0 16,0-25-16,0 25 15,-26-25-15,1 25 0,25 1 16,-26-1-16,1 25 0,25 1 16,0 0-16,-25 25 15,25 25-15,0 26 16,25-26-16,-25 26 15,25 0-15,1 0 0,-1-1 16,1 1-16,-1 0 0,0 0 16,1 0-16,-1-1 15,1-24-15,-1-1 0,0 1 16,1-1-16,-1 0 16</inkml:trace>
  <inkml:trace contextRef="#ctx0" brushRef="#br0" timeOffset="3894">3863 482 0,'-26'0'0,"26"-25"15,-25 25-15,-1-26 16,1 1 0,25 0-1,25-1 1,1 26-16,-26-25 15,25 25-15,1-26 0,-1 26 16,-25-25-16,25 25 16,1-25-16,-1 25 0,-25-26 15,26 26-15,-26-25 16,0-1-16,-26 1 16,1 25-16,-1 0 0,26-25 15,-25 25-15,0 0 16,-1 0-16,1 25 0,-1-25 15,26 25-15,-25 1 0,25-1 16,0 1-16,0 24 16,25-24-16,1-1 0,-26 26 15,25-26-15,1 1 16,-1-1-16,0 1 0,26-26 16,-25 25-16,-1-25 0,0 0 15,26 0-15,-25-25 16,-1 25-16,0-26 0,1 1 15,-1-1-15,1 1 16,-26 0-16,0-26 0,0 25 16,0 1-16,0 0 15,-26-1-15,1 1 0,25-1 16,-26 1-16,1 0 0,25-1 16,-25 26-16,25 26 46,25-26-46,-25 25 0,25 0 16,1 1-16,-1-1 0,1 1 16,-1-1-16,0 26 15,1-26-15,-1-25 0,1 26 16,-1-1-16,0-25 0,1 0 16,-26-25 15,0-1-16,0 1-15,0-1 0,0 1 16,0 0-16,0-1 0,0-25 16,0 26-16,-26 0 15,26-1-15,0 1 0,0-1 16,0 52 15,0-1-15,26-25-1,-26 26-15</inkml:trace>
  <inkml:trace contextRef="#ctx0" brushRef="#br0" timeOffset="4079">4650 177 0</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10T01:58:22.078"/>
    </inkml:context>
    <inkml:brush xml:id="br0">
      <inkml:brushProperty name="width" value="0.05" units="cm"/>
      <inkml:brushProperty name="height" value="0.05" units="cm"/>
      <inkml:brushProperty name="fitToCurve" value="1"/>
    </inkml:brush>
  </inkml:definitions>
  <inkml:trace contextRef="#ctx0" brushRef="#br0">203 5283 0,'25'-25'0,"-25"-1"15,0 1-15,0 0 16,0-1-16,-25 26 31,0 0-15,-1 26-1,1-1-15,-1 0 0,1 1 16,0 25-16,25-26 0,-26 0 16,26 26-16,-25 0 15,25-26-15,0 26 0,25-25 16,1-1-16,-1 0 0,0 1 15,26-1-15,-25-25 16,24 0-16,1 0 0,0 0 16,-26-25-16,26 25 15,0-26-15,-26 1 0,1 0 16,-1-26-16,1 25 0,-26 1 16,0 0-16,0-26 15,0 25-15,0 1 0,-26-26 16,1 26-16,-1-1 15,1 1-15,0 25 0,-1-25 16,1 25-16,-1 0 16,1 0-16,25 25 0,-25-25 15,-1 25-15</inkml:trace>
  <inkml:trace contextRef="#ctx0" brushRef="#br0" timeOffset="601">279 5740 0,'-25'0'0,"-1"0"15,1 26 1,25-1-1,-25-25-15,25 26 0,-26-1 16,26 0 0,-25 1-16,25-1 0,-26 1 0,26 24 15,-25-24-15,25 25 16,-25-26-16,25 26 0,-26-26 16,26 1-16,0-1 0,0 0 15,0 1 1,26-1-1,-1-25 1,0 0-16,26-25 16,-25 25-16,-1 0 15,26-26-15,-26 26 16,26 0-16,0 0 0,0-25 16,-26 25-16,26 0 15,-26 0-15,1-25 0,-1 25 16,0-26-16,1 1 15,-26-1 1,0 1-16,0 0 16,0-1-16,-26 1 15,1-1-15,0 1 0,-1 0 16,1-26-16,-1 25 0,1 1 16,0 0-16,-1-1 15,1 1-15,25-1 0,-26 26 16,26-25-16,0 50 31</inkml:trace>
  <inkml:trace contextRef="#ctx0" brushRef="#br0" timeOffset="1449">1041 9347 0,'0'-25'0,"-25"25"16,-1 0-16,1 0 0,0 0 16,-1 0-16,1 25 15,-1-25-15,1 26 16,0-1-16,-1 0 0,1 1 15,-1-1-15,26 26 16,0-26-16,-25 26 0,25 0 16,0 0-16,25-26 15,1 26-15,-1 0 0,-25-26 16,51 1-16,-26-1 0,26-25 16,-25 0-16,24 0 15,1 0-15,0 0 0,-26-25 16,26-1-16,-25 1 0,-1-1 15,0-24-15,1 24 16,-26 1-16,25-26 0,-25 26 16,0-26-16,-25 25 15,-1 1-15,1-26 0,0 26 16,-1-1-16,1 1 16,-1 0-16,1-1 0,0 26 15,-1 0-15,1 0 0,-1 26 31,26-1-31</inkml:trace>
  <inkml:trace contextRef="#ctx0" brushRef="#br0" timeOffset="2053">1143 9982 0,'-26'0'0,"1"0"16,0 0-16,-1 26 15,1-26-15,-1 25 16,26 0-16,-25 1 16,25-1-16,-25 1 0,-1 24 15,26-24-15,0 25 16,-25-1-16,25-24 0,-26 25 15,26-26-15,0 26 16,0-26-16,-25 1 0,25-1 16,0 0-16,0 1 15,25-26 1,1 0 0,-1 0-16,1 0 15,-1 0-15,0-26 16,1 26-16,25-25 0,-26 25 15,26-25-15,-26 25 16,26-26-16,0 1 0,-26 25 16,26-26-16,-26 26 0,1-25 15,-1 25-15,-25-25 16,26-1-16,-26 1 16,0-1-1,0 1-15,-26 0 0,26-1 16,-25 1-16,-1-1 0,1 1 15,0-26-15,-1 26 16,1-1-16,-1 1 0,1 25 16,0-25-16,-1-1 15,1 26 1,50 26 15,-25-1-31</inkml:trace>
  <inkml:trace contextRef="#ctx0" brushRef="#br0" timeOffset="2863">457 13945 0,'0'-26'0,"0"1"15,0-1-15,0 1 16,0 0-16,-25-1 15,-1 26 1,1 0-16,-1 26 16,1-1-16,0 0 0,-1 1 15,1-1-15,-1 26 16,26 0-16,-25-26 0,25 26 16,0 0-16,25 0 15,1-1-15,-1-24 0,1-1 16,24 26-16,1-26 0,-25-25 15,24 26-15,1-26 16,0 0-16,0 0 0,-26 0 16,26-26-16,-26 1 15,1 0-15,-1-1 0,-25-25 16,0 26-16,0 0 0,0-26 16,0 25-16,-25 1 15,-1-26-15,1 26 0,-26-1 16,26 1-16,-1 0 0,1-1 15,0 26-15,-1 0 16,1 0-16,25 26 16</inkml:trace>
  <inkml:trace contextRef="#ctx0" brushRef="#br0" timeOffset="3493">432 14554 0,'-26'0'0,"1"0"16,25 26 0,-26-26-16,1 25 15,0 0-15,25 1 16,-26 25-16,26-26 15,-25 0-15,25 26 0,-26 0 16,26-26-16,0 26 16,0-25-16,-25-1 0,25 0 15,0 1-15,0-1 0,0 1 16,0-1 0,25-25-16,1 0 15,-1 0 1,1 0-16,-1-25 15,0 25-15,1 0 16,25-26-16,-26 26 16,26 0-16,-26-25 0,26 25 15,0 0-15,-26 0 16,26 0-16,0 0 0,-26 0 16,26 0-16,-26 0 0,1 0 15,-1 0-15,1-26 16,-1 26-16,0 0 15,-25-25-15,0 0 16,0-1 0,0 1-16,-25-1 0,25 1 15,-25 0-15,-1-26 16,-50-25 0,51 50-16,-1-25 0,-25 26 15,26-26-15,0 26 0,-1-1 16,1 1-16,25 0 0,-26 25 15,52 0 17</inkml:trace>
  <inkml:trace contextRef="#ctx0" brushRef="#br0" timeOffset="179860">22580 17856 0,'26'0'15,"-1"0"-15,1 0 16,-1-25-16,26 25 15,0 0-15,-1-26 0,27 26 16,-1 0-16,0-25 16,0 25-16,0 0 0,1-25 15,-1 25-15,0 0 0,-25-26 16,25 26-16,-25 0 16,0 0-16,-26-25 0,26 25 15,-26 0-15,1 0 16,-52 0 31,1 0-47</inkml:trace>
  <inkml:trace contextRef="#ctx0" brushRef="#br0" timeOffset="179324">22149 17450 0,'0'25'15,"25"-25"17,0 0-32,1 0 15,25-25-15,-26 25 16,51 0-16,-25 0 0,51-26 15,-26 26-15,25-25 0,1 25 16,25-25-16,-25 25 16,-1-26-16,-25 26 0,26 0 15,-26 0-15,-25-25 16,0 25-16,-26 0 0,1 0 16,-52 0 15,1 0-31,-1 0 15</inkml:trace>
  <inkml:trace contextRef="#ctx0" brushRef="#br0" timeOffset="178742">21945 16993 0,'-25'0'16,"0"25"-16,-1-25 16,1 0-1,50 0 1,1 0-1,-1-25-15,26 25 16,0 0-16,25-26 0,25 26 16,103-51-1,-77 51-15,0-25 0,0 0 16,-26-1-16,26 26 0,-51-25 16,1 25-16,-1-26 15,-25 26-15,-26 0 0,0 0 16,1 0-16,-26-25 0,-26 25 31,26 25-15,-25-25-16,0 0 15</inkml:trace>
  <inkml:trace contextRef="#ctx0" brushRef="#br0" timeOffset="-34064">4800 4064 0,'0'-25'0,"-25"25"0,25-26 16,-25 1-16,25-1 0,0 1 15,-26 25-15,26-25 16,-25 25-16,25-26 16,-26 26-16,1 0 15,0 26-15,-1-26 16,1 0-16,-26 25 0,26-25 16,-26 25-16,-25 1 15,25-26-15,-25 25 0,25 1 16,-51-1-16,26 26 0,0-26 15,0 1-15,-1 24 16,1 1-16,0-25 0,0 24 16,0 1-16,-1 25 15,27-25-15,-27 25 0,27 1 16,-1-1-16,0 0 0,0 0 16,0 0-16,1 1 15,-1 24-15,0-25 0,26 1 16,-26-1-16,25 0 15,1 0-15,-26-25 0,26 25 16,-1 0-16,1-25 0,25 25 16,-25-25-16,25 25 15,0-25-15,0 25 0,25-25 16,0 25-16,1-25 16,25 0-16,-1 0 0,1 0 15,0-1-15,25-24 0,0 25 16,1-26-16,-1 26 15,0-26-15,0 1 0,0-1 16,26 0-16,-26 1 0,26-26 16,-1 0-16,26 0 15,-25 0-15,25 0 0,0 0 16,0-26-16,0 26 16,0-25-16,25 25 0,-25-25 15,0 25-15,0-26 16,0 1-16,0-1 0,0 26 15,0-25-15,0 0 0,0-1 16,0 1-16,26-1 16,-26 1-16,0-26 0,25 26 15,-25-1-15,-25 1 0,25-26 16,-26 26-16,1-26 16,-26 26-16,26-26 0,-51 0 15,25 0-15,-25 0 16,25 1-16,-51-1 0,26 0 15,0 0-15,-26-25 0,26 0 16,-26 25-16,1-25 16,-1 0-16,-25-1 0,26 1 15,-1 0-15,-25 0 16,0 0-16,0 25 0,0-25 16,0-1-16,0 1 0,0 0 15,-25 0-15,25 0 16,-26-1-16,1 1 0,-1 0 15,1 0-15,-26 0 16,26 25-16,-26 0 0,0 0 16,0 0-16,1 1 0,-27 24 15,27-25-15,-27 26 16,1 0-16,0-1 0,0 26 16,-26-25-16,26-1 15,-26 26-15,26-25 0,-25 25 16,-1-25-16,26 25 0,-26 0 15,26-26-15,-26 26 16,26 0-16,-25-25 0,24 25 16,1 0-16,0 0 15,0 0-15,0 0 0,-1 25 16,1-25-16,0 0 16,0 26-16,0-26 0,-1 25 15,-24-25-15,25 25 0,-26 1 16,0-1-16,1 1 15,-1 24-15,1-24 0,-1-1 16,0 26-16,26-26 0,-25 1 16,24 25-16,27-26 15,-27 0-15,52 26 0,-26-25 16,26-1-16,25 0 0,-26 1 16,26-1-16,0 1 15</inkml:trace>
  <inkml:trace contextRef="#ctx0" brushRef="#br0" timeOffset="-33531">3911 5207 0,'-25'-25'0,"0"-1"15,-1 26 1,26 26 0,0-1-1,0 0-15,0 1 16,0 25-16,0-1 0,0 1 16,0 0-16,26 25 15,-26-25-15,25 0 0,0 25 16,-25-25-16,26 0 0,-26-26 15,25 26-15,-25-26 16,26-25-16</inkml:trace>
  <inkml:trace contextRef="#ctx0" brushRef="#br0" timeOffset="-33073">4216 5461 0,'-25'-25'0,"25"-1"16,0 1-1,0-1-15,25 26 32,1 0-32,-1 0 15,0 26-15,1-26 0,-1 25 16,1 1-16,-26 24 15,25-24-15,0-1 0,-25 26 16,0-26-16,26 1 16,-26-1-16,0 1 15,-26-26-15,26-26 32,0 1-32,0-1 15,0 1-15,0 0 0,0-1 16,26 1-16,-1-26 15,1 26-15,-1-1 16,0 26-16,1 0 16,-1 0-16,1 26 0,-1-1 15,-25 0-15,25 1 0,1-1 16,-26 26-16,25-26 16,-25 1-16,0 25 0,0-26 15,0 0-15</inkml:trace>
  <inkml:trace contextRef="#ctx0" brushRef="#br0" timeOffset="-32511">5283 5334 0,'-25'-25'15,"-1"25"1,1-26-16,-1 26 16,1-25-16,0 25 0,-1-26 15,1 26-15,-1 0 16,1 0-16,0 26 16,-1-1-1,26 26-15,-25-26 0,25 26 16,0-25-16,0 24 0,0-24 15,0 25-15,25-26 16,1 0-16,-26 1 0,25-26 16,0 25-16,26-25 15,-25 0-15,-1-25 0,0 25 16,26-26-16,-25 1 0,-1-26 16,-25 26-16,25-26 15,-25 0-15,0 0 0,0 1 16,0-27-16,-25 27 0,25-27 15,-25 1-15,25 25 16,0 1-16,-26 24 0,26 1 16,0-1-16,26 52 15,-1 25 1,-25-26-16,25 26 0,1 0 16,-1-1-16,1 27 15,-26-27-15,25 1 0,0 0 16,-25-26-16,26 26 15,-1-25-15,-25 24 0,0-24 16,26-1 0</inkml:trace>
  <inkml:trace contextRef="#ctx0" brushRef="#br0" timeOffset="-32289">5664 5156 0,'0'-25'15,"25"-1"-15,-25 1 0,26 50 32,-26 1-17,0-1-15,25 1 0,-25-1 16,26 26-16,-26-26 16,25 1-16,-25 24 0,25-24 15,-25-1-15,0 1 16,26-26-16</inkml:trace>
  <inkml:trace contextRef="#ctx0" brushRef="#br0" timeOffset="-32162">5740 4953 0,'-25'-76'0,"25"25"16,-26 0-16,26 0 0,0 26 15,0 50 16,26 1-15</inkml:trace>
  <inkml:trace contextRef="#ctx0" brushRef="#br0" timeOffset="-31641">6350 5029 0,'25'26'0,"1"-26"16,-1 0-16,-25-26 16,0 1-1,0-1 1,0 1-16,0 0 16,0-1-1,-25 1-15,-1-1 0,26 1 16,-25 25-16,-1-25 15,1 25-15,0 0 0,-1 25 16,1 0-16,-1 1 0,26 25 16,-25-1-16,25 1 15,0 0-15,0 0 0,0 0 16,0-1-16,25 1 0,1 0 16,-26-26-16,25 1 15,1-1-15,-1-25 0,26 0 16,-26 0-16,1 0 15,-1-25-15,26-1 0,-26-24 16,1 24-16,-26-25 16,25 1-16,-25-1 0,0 25 15,0-24-15,0-1 0,0 25 16,0 1-16,0 0 16,0 50-1,25 0-15,-25 26 16,26-25-16,-1 24 15,-25 1-15,26 0 0,-1 0 16,26 0-16,-26-26 16,1 0-16</inkml:trace>
  <inkml:trace contextRef="#ctx0" brushRef="#br0" timeOffset="-29828">7848 4801 0,'26'-26'47,"-1"26"-31,1-25 0,-1 25-16,26 0 0,-26 0 15,26-26-15,0 26 16,25 0-16,0-25 0,0 25 15,1-25-15,-1 25 0,25-26 16,1 26-16,-26-25 16,26 25-16,-1 0 0,-24-26 15,24 26-15,1-25 0,-1 25 16,-24-25-16,24 25 16,1 0-16,-1-26 0,1 26 15,0-25-15,25 25 16,-26-26-16,1 26 0,25-25 15,0 25-15,0 0 0,0-25 16,0 25-16,0 0 16,0 0-16,0-26 0,0 26 15,25 0-15,-25 0 16,26 0-16,-26 0 0,25 0 16,-25 0-16,25 0 0,-25 0 15,26 0-15,-1 0 16,-25 0-16,0 0 0,0 0 15,26 0-15,-26 0 16,0 0-16,0 0 0,0 0 16,25 0-16,-25 0 0,0 0 15,0 0-15,0 0 16,0 0-16,0 0 0,-25 0 16,-1 0-16,1 0 15,-26 0-15,26 0 0,-26 0 16,-25 0-16,25 0 15,-25 0-15,-1 0 0,1 0 16,-25 0-16,-1 0 0,0 0 16,1 0-1,-52 26 1,1-1 0,0-25-1,25 25-15,0 1 16,-26-1-1,26 1-15,0-1 0,0 26 16,-25-26-16,25 26 0,0-26 16,-26 26-16,26 0 15,0-26-15,0 26 0,-25 0 16,25 25-16,0-25 16,0 0-16,0 0 0,0-1 15,25 27-15,-25-27 0,26 1 16,-26 25-16,0-25 15,25 25-15,-25-25 0,26 0 16,-26 0-16,25 0 16,-25-1-16,25 1 0,-25 0 15,0 0-15,26-26 0,-26 26 16,25-26-16,-25 1 16,0-1-16,26 1 0,-1-1 15,-25 0-15,25-25 0,1 26 16,-1-26-16,1 0 15,24 25-15,-24-25 0,25 0 16,25 0-16,-25 0 16,25 0-16,25 0 0,-24 0 15,50 0-15,-26-25 0,26 25 16,0 0-16,26 0 16,-1-26-16,-25 26 0,51 0 15,-26 0-15,1 0 16,24 0-16,1 26 0,-25-26 15,24 0-15,1 0 0,-25 25 16,24-25-16,-24 0 16,-1 0-16,1 26 0,-1-26 15,0 0-15,-25 25 16,26-25-16,-26 0 0,0 0 16,-26 0-16,26 0 0,-25 25 15,-26-25-15,0 0 16,1 0-16,-1 0 0,-51 0 15,26 0-15,-26 0 16,1 0-16,-1 0 0,1 0 16,-1 0-1,0 0 1,1 0-16,-1 0 0,1 0 16,-1-25-16,0 0 15</inkml:trace>
  <inkml:trace contextRef="#ctx0" brushRef="#br0" timeOffset="-29343">21056 5893 0,'-25'0'16,"0"0"-16,-1 0 15,1 0 1,50 25 0,1-25-1,-26 26-15,25-26 0,0 25 16,26-25-16,-25 25 15,24 1-15,-24-1 0,25 1 16,-1-1-16,1 0 16,0 1-16,-26-1 0,26 1 15,0 24-15,-26-24 0,26-1 16,-25 1-16,-1-1 16,-25 0-16,0 1 0,0-1 15,-25 1-15,-1-1 0,1-25 16,-1 51-16,-24-26 15,24 1-15,-25-1 0,26 0 16,-26 1-16,26-1 16,-26 1-16,26-1 0,-1 0 15,-25 26-15,51-25 0,-25-1 16,25 0-16,0 1 16,0-1-16</inkml:trace>
  <inkml:trace contextRef="#ctx0" brushRef="#br0" timeOffset="-27400">22377 5563 0,'0'-26'0,"-25"1"0,25-26 16,0 26-16,-26-1 15,1 1-15,0-1 16,25 52 0,0-1-16,-26 1 0,26-1 15,0 26-15,0 25 0,26 0 16,-26 26-16,25-1 16,0 1-16,1 25 0,-26 0 15,25 0-15,1 0 16,-26 0-16,25-25 0,-25 25 15,0-26-15,0 1 0,0-26 16,0 26-16,0-26 16,-25 0-16,25 0 0,-26 0 15,1-25-15,25 25 16,-26-25-16,1 0 0,25 0 16,-25-26-16,25 26 0,0-26 15,25 1-15,0-26 16,1 25-16,-1-25 0,26 0 15,25 0-15,-25 0 16,25 0-16,0 0 0,229 0 16,-178 0-1,26-25-15,-1 25 16,51 0-16,0 0 0,26 0 16,25 0-16,0 0 15,25 25-15,26-25 0,-25 0 16,24 26-16,-24-26 0,25 25 15,-26 0-15,-25-25 16,25 26-16,-25-1 0,0 1 16,0-26-16,0 25 15,-25 0-15,0 1 0,-1-1 16,-25-25-16,-25 26 0,-25-26 16,-1 25-16,-25-25 15,-25 0-15,-26 0 0,0 0 16,-25 0-16,-26 0 15,26-25-15,-26 25 0,-25-26 16,26 26-16,-26-25 0,0-1 16,0 1-16,0-26 15,0 26-15,-26-26 0,26 0 16,-25 0-16,25-25 16,-25 0-16,25 25 0,0-50 15,0 24-15,0-24 0,-26-1 16,26 1-16,0-1 15,0-25-15,0 0 0,0 0 16,0 0-16,0 0 16,0 0-16,0 0 0,0 0 15,0 0-15,0 25 0,0 1 16,0-1-16,0 26 16,0 0-16,0 25 0,0 0 15,0 0-15,0 26 0,0 0 16,0-1-16,0 1 15,-25 25-15,25-26 0,-26 1 16,1 0 0,0 25-16,-1-26 0,1 1 15,-26 25-15,0-26 0,-25 26 16,0-25-16,-26 0 16,1 25-16,-26-26 0,0 26 15,-26 0-15,-25-25 16,1 25-16,-27 0 0,1 0 15,-25 0-15,-1 0 0,0 0 16,1 25-16,-26-25 16,25 0-16,-25 26 0,26-26 15,-1 25-15,0-25 16,1 25-16,25-25 0,-1 0 16,1 26-16,0-26 0,25 25 15,26-25-15,-26 26 16,51-26-16,-25 25 0,50-25 15,-25 0-15,25 25 16,26-25-16,0 0 0,0 0 16,0 26-16,-1-26 0,27 0 15,-1 0-15,0 25 16,0-25-16,0 0 0,1 26 16,-1-26-16,25 25 15,-24 0-15,-1-25 0,25 26 16,-24-1-16,-1 1 0,0-1 15,0 0-15,26-25 16,-26 26-16,0-1 0,26-25 16,-26 26-16,26-26 15,-1 0-15,1 25 16,25-50 31,25 25-16</inkml:trace>
  <inkml:trace contextRef="#ctx0" brushRef="#br0" timeOffset="-26781">23927 6223 0,'0'-25'0,"0"-26"16,25 25-16,-25 1 16,0-26-16,0 26 0,0-1 15,-25 1-15,25 0 0,-26-1 16,1 26-16,-1 0 16,-24 26-16,24-1 0,-25 0 15,1 26-15,24 25 16,1-25-16,-26 25 0,51 1 15,-25 24-15,25-25 0,0 1 16,25-1-16,0-25 16,1-1-16,-1 1 0,26 0 15,-26-26-15,26 1 16,0-26-16,-26 25 0,26-25 16,-25 0-16,24-25 0,-24 25 15,-1-26-15,1-24 16,24 24-16,-50-25 0,26 26 15,-1-26-15,-25 0 16,0 1-16,26-1 0,-26 0 16,0 26-16,0-1 0,25 1 15,-25 50 1,0 1-16,25 24 0,-25 1 16,26 0-16,-26 0 15,25 25-15,1-25 0,-1 0 16,0-1-16,-25-24 0,26-1 15,-1 1-15,1-26 16,-1 0-16</inkml:trace>
  <inkml:trace contextRef="#ctx0" brushRef="#br0" timeOffset="-26156">24536 6502 0,'0'-25'16,"0"0"-1,0-1-15,0 1 16,0 50 15,0 1-31,26-1 16,-26 0-16,0 26 0,25 0 16,-25-26-16,25 26 15,-25 0-15,0 0 0,26-26 16,-26 1-16,0-1 15,0 0-15,25-25 16,-25-25 0,0 0-1,0-1-15,0-25 0,26 1 16,-26 24-16,25-25 16,-25 1-16,25-1 0,-25 0 15,26 26-15,-1-26 0,1 51 16,-1-26-16,0 26 15,1 26-15,-1-26 16,-25 25-16,26 26 0,-1-26 16,0 1-16,-25 25 0,26-26 15,-26 0-15,0 1 16,25-1-16,-25 1 0,0-1 16,26-50 15,-1-1-16,-25 1-15,25-26 0,1 0 16,-1 26-16,1-26 16,24 26-16,-24-26 0,-1 25 15,1 26-15,-1 0 16,0 0-16,1 0 0,-1 51 16,-25-25-16,26 24 0,-26 1 15,25 0-15,-25-26 16,25 26-16,-25-25 0,0 24 15,26-24-15,-26-1 16,25-25-16</inkml:trace>
  <inkml:trace contextRef="#ctx0" brushRef="#br0" timeOffset="-25467">26035 6604 0,'25'-25'0,"-25"-1"0,26 1 15,-26-1-15,0 1 16,25 0-16,-25-1 0,0-25 16,-25 26-16,25 0 15,-26-1-15,1 1 0,-1-1 16,1 26-16,0 0 0,-1 26 16,1-1-16,-1 1 15,1 24-15,-26 1 0,51 0 16,-25 0-16,-1 0 15,26-1-15,0 1 0,0-25 16,0 24-16,0-24 16,26-1-16,-1 1 15,1-26-15,-1 0 0,0-26 16,1 26-16,-1-25 16,1-1-16,-1 1 0,0 0 15,1-26-15,-1 0 0,1 0 16,-1 26-16,-25-26 15,25 0-15,-25 26 0,26-1 16,-26 1-16,0 50 16,0 1-1,0-1-15,0 1 0,25-1 16,-25 26-16,0-26 16,0 26-16,26-26 0,-26 1 15,25-1-15,-25 1 0,25-26 16,1 25-16,-1-25 15,1 0-15,-1-25 16,0 25-16,1-26 16,-1 1-16,1-26 0,-1 0 15,-25 26-15,25-51 16,-25 25-16,0 0 0,0 0 16,0 26-16,0-1 0,0 1 15,0 50 1,0 1-16,0-1 0,0 26 15,0 0-15,0 0 0,26-1 16,-26 1-16,25 0 16,-25 0-16,26-26 0,-26 1 15,25-1-15,0-25 16,1 0-16,-26-25 16,25-1-16</inkml:trace>
  <inkml:trace contextRef="#ctx0" brushRef="#br0" timeOffset="-25304">26467 5766 0,'-26'-26'0,"1"1"16,-1 25-16,1 0 16,25 25 15,25-25-31</inkml:trace>
  <inkml:trace contextRef="#ctx0" brushRef="#br0" timeOffset="-25021">26898 5893 0,'0'25'32,"26"1"-17,-26-1-15,25 0 0,-25 26 16,26 25-16,-1-25 0,0 25 16,1 1-16,-1-1 15,-25 25-15,26-24 0,-26-27 16,25 27-16,-25-27 15,0 1-15,25-25 0,-25-1 16,0 0-16,0 1 0</inkml:trace>
  <inkml:trace contextRef="#ctx0" brushRef="#br0" timeOffset="-24603">28194 5918 0,'25'-51'0,"1"1"15,-1 24-15,-25 1 0,0-1 16,25 1-16,-25 50 31,-25 1-31,25-1 16,-25 26-16,-1 25 0,1 0 16,-1 26-16,1 0 0,-26 25 15,26-26-15,-26 26 16,0 0-16,0 0 0,1 0 15,-1-25-15,0 25 16,26-51-16,-26 26 0,25-26 16,1 0-16,25-25 15,-25 0-15,25-1 0,0-24 16,0-1-16,25-25 0</inkml:trace>
  <inkml:trace contextRef="#ctx0" brushRef="#br0" timeOffset="-24219">29032 6477 0,'25'-25'15,"1"-1"-15,-26 1 0,0-1 16,0 1-16,0 0 0,0-1 16,0 1-16,0-1 15,-26 1-15,1 0 16,0 25-16,-1 0 0,1 25 16,-1 0-16,1 1 15,-26 25-15,26 25 0,-1-25 16,1 50-16,0-25 15,-1 26-15,26 0 0,-25-1 16,25 1-16,0-26 16,0 26-16,0-26 0,0 0 15,0 0-15,25-25 0,-25 0 16,0 0-16,0-26 16,0 0-16</inkml:trace>
  <inkml:trace contextRef="#ctx0" brushRef="#br0" timeOffset="-24069">28524 7188 0,'25'-25'0,"-25"-1"16,26 26-16,25-25 16,-26 0-16,0 25 0,26-26 15,0 26-15,0 0 16</inkml:trace>
  <inkml:trace contextRef="#ctx0" brushRef="#br0" timeOffset="-23583">29210 6909 0,'0'-26'16,"0"1"-16,0 0 0,0-1 16,-26 1-16,26-1 15,0 1-15,0 50 47,0 1-47,0-1 0,0 26 16,0 0-16,0 0 0,0-1 15,-25 1-15,25 0 16,0 0-16,0 0 0,0-1 16,0-24-16,0 25 15,0-26-15,0 0 0,0 1 16,25-26-1,-25-26 1,26 1-16,-26 0 16,25-26-16,1 25 15,-26-24-15,25 24 0,0-25 16,1 26-16,-1 0 0,26-1 16,-26 1-16,1 25 15,-1 0-15,1 25 0,-1-25 16,0 26-16,-25-1 15,26 26-15,-1-26 0,-25 1 16,0 24-16,0-24 0,0-1 16,-25 1-16,-1-1 15,-24-25-15,24 0 16,-25 0-16,1 0 0,-1-25 16,0 25-16,0-26 15</inkml:trace>
  <inkml:trace contextRef="#ctx0" brushRef="#br0" timeOffset="-18768">6909 7696 0,'-26'0'16,"-25"0"-16,26 0 15,0-25-15,-1 25 16,-25 0-16,26 0 0,0-26 16,-1 26-16,-25-25 0,26 25 15,-26 0-15,0-25 16,1 25-16,-27 0 0,27 0 16,-27 0-16,1 25 15,0-25-15,0 25 0,-26-25 16,26 26-16,-26 25 0,1-26 15,-1 0-15,1 26 16,-26 0-16,0 0 0,0 0 16,0 25-16,0-25 15,-26 25-15,1-25 0,25 25 16,0 0-16,0-25 0,0 25 16,0-25-16,25 25 15,1-25-15,24 0 0,-24 25 16,25-25-16,-1-1 15,1 27-15,25-27 0,-25 27 16,0-27-16,25 27 0,-25-1 16,25 0-16,-25 0 15,25 0-15,0 1 0,1-1 16,24-25-16,1 25 16,-1-25-16,26 25 0,0-25 15,26-1-15,-1 1 16,1 0-16,-1 25 0,26-25 15,0 0-15,-1-26 0,1 26 16,0 0-16,25-26 16,-25 26-16,25-26 0,0 1 15,1-1-15,24 1 0,1-1 16,-26 0-16,26-25 16,-1 26-16,26-26 0,-25 0 15,-1 0-15,26 25 0,0-25 16,0 0-16,0 0 15,26-25-15,-1 25 0,1-26 16,-1 1-16,0 0 16,1-1-16,-1 1 0,26-1 15,-26 1-15,26-26 0,-25 26 16,-1-1-16,0 1 16,1-26-16,-26 26 0,0-1 15,0 1-15,0 0 16,0 25-16,0-26 0,-26 1 15,1-26-15,0 26 0,-1-1 16,1 1-16,-26-1 16,26-24-16,-26 24 0,0-25 15,0 1-15,0-1 16,1 0-16,-27-25 0,27 25 16,-27-25-16,1 0 0,0-1 15,0 27-15,-26-27 16,1 27-16,-1-27 0,0 27 15,-25-27-15,26 27 16,-26-1-16,0-25 0,0 25 16,0-25-16,0 25 15,0-25-15,0-1 0,0 27 16,-26-27-16,1 1 0,0 25 16,-1 1-16,1-1 15,-26 0-15,0 0 0,0 26 16,1-1-16,-1 1 0,-25 0 15,-1-1-15,-24 1 16,25 25-16,-1-26 0,-24 1 16,-1 25-16,26-25 15,-26 25-15,26-26 0,-25 26 16,24 0-16,1-25 0,0 25 16,0 0-16,0-26 15,25 26-15,0 0 0,0 0 16,0-25-16,1 25 0,-1 0 15,25-25-15,-24 25 16,24 0-16,-25-26 0,1 26 16,24 0-16,-25 0 15,26-25-15,-26 25 0,26 0 16,-26 0-16,26 0 0,-26 0 16,0 0-16,26 0 15,-26 0-15,25 0 0,-24 0 16,24 0-16,-25 0 15,26 0-15,0 0 0,-1 0 16,1 25-16,-1-25 16</inkml:trace>
  <inkml:trace contextRef="#ctx0" brushRef="#br0" timeOffset="-17107">4064 9220 0,'-26'0'0,"26"-25"0,-25 25 15,0 0 1,-1 25-16,1 1 15,-1 24 1,1 1-16,25 0 0,0 0 16,0 25-16,25-25 0,1 25 15,-1-25-15,1 25 16,-1-25-16,26-26 0,-26 26 16,26-26-16,-26 1 15,26-1-15,-25-25 0,24 0 16,1 0-16,-25 0 0,-1-25 15,0-1-15,1 1 16,-1 0-16,1-1 0,-1 1 16,-25-26-16,0 26 15,25-26-15,-25 0 0,0 26 16,0-1-16,0-25 16,0 26-16,0 0 15,0 50 1,0 0-16,0 1 15,0-1-15,0 26 0,0-26 16,26 26-16,-26 0 0,25 0 16,-25 0-16,26-26 15,-26 26-15,25-26 0,0 1 16,-25-1-16</inkml:trace>
  <inkml:trace contextRef="#ctx0" brushRef="#br0" timeOffset="-16675">5004 9449 0,'-26'0'16,"26"25"-16,0 1 15,0-1 1,0 0-16,0 1 15,26-26 1,-1 0 0,0 0-16,1 0 0,-1 0 15,1-26-15,-1 1 16,0 0-16,-25-1 16,0 1-16,0-1 15,-25 1-15,25 0 16,-25-1-16,-1 26 0,1-25 15,-1 25-15,1 0 0,0 0 16,-1 0-16,1 25 16,-1 1-16,26 24 0,-25 1 15,25 0-15,0 0 16,25 0-16,1-1 0,-1-24 16,1 25-16,-1-26 0,0 0 15,1 1-15,25-26 16,-26 0-16,0 0 0,26 0 15</inkml:trace>
  <inkml:trace contextRef="#ctx0" brushRef="#br0" timeOffset="-16350">5334 9373 0,'0'-51'0,"-26"25"15,26 1-15,0 0 0,0-1 16,0 52-1,26-26 1,-1 25-16,-25 0 0,26 1 16,-1 25-16,0-26 0,1 0 15,-26 26-15,25-25 16,-25 24-16,26-24 0,-26-1 16,0-50 15,0-1-31,0 1 15,0-26-15,0 0 16,0 1-16,25-1 0,-25 0 16,25 0-16,-25 26 15,26-26-15,-1 26 0,-25-1 16,26 26-16,-1 0 16</inkml:trace>
  <inkml:trace contextRef="#ctx0" brushRef="#br0" timeOffset="-15696">5893 9195 0,'-26'0'16,"26"25"30,26 1-30,-1-1 0,0 0-16,-25 1 0,26-1 15,-1 26-15,-25-26 0,26 1 16,-26-1 0,0 1-16,0-52 31,0 1-31,0-1 15,0 1-15,0-26 16,0 26-16,0-26 0,0 0 16,0 26-16,25-26 0,-25 0 15,25 0-15,-25 26 16,26 0-16,-1-1 0,1 26 16,-1 26-16,0-1 15,-25 0-15,26 26 16,-1 0-16,-25-26 0,0 26 15,26-25-15,-26 24 16,0-24-16,0-1 0,25-25 16,-25 26-16,0-52 31,0 1-31,0-1 0,0 1 16,0 0-16,0-26 15,0 0-15,25 0 0,-25 26 16,26-26-16,-1 26 0,1-1 15,-1 1-15,0 25 16,1 0-16,-1 0 0,1 25 16,-1 1-16,0 24 15,1-24-15,-1 25 0,-25-26 16,26 26-16,-26-26 0,25 1 16,-25-1-16,0 0 15,25-25-15</inkml:trace>
  <inkml:trace contextRef="#ctx0" brushRef="#br0" timeOffset="-15270">6883 9068 0,'26'-51'0,"-1"26"16,-25-26-16,0 25 16,0 1-16,25 0 0,-25-1 15,0 1-15,0-1 0,-25 26 16,25-25-16,-25 25 15,-1 0-15,26 25 0,-25 1 16,25-1-16,-26 1 0,26-1 16,-25 26-16,25-26 15,-25 26-15,25 0 0,0 0 16,0-26-16,25 26 16,-25-26-16,25 1 0,-25-1 15,26-25-15,-26 25 16,25-25-16,1 0 0,-1-25 15,0 0-15,1-1 16,-26 1-16,25-1 16,-25-24-16,0 24 0,26 1 15,-26-26-15,0 26 0,25-1 16,-25 1 0,25 25-16,1 0 0,-26 25 15,25 1-15,-25-1 16,26 0-16,-26 1 0,25-1 15,-25 1-15,25-1 0,-25 0 16,0 1-16,26-26 16</inkml:trace>
  <inkml:trace contextRef="#ctx0" brushRef="#br0" timeOffset="-14882">7290 8839 0,'0'-25'15,"-26"-1"-15,26 1 16,-25 25-16,25-25 0,25 50 31,1 26-15,-26-26-16,25 1 16,0 24-16,-25-24 15,26 25-15,-26-26 0,25 0 16,-25 1-16,0-1 0,0 1 15,26-26 1,-26-26-16,0 1 16,25-26-16,-25 26 15,0-26-15,25 25 16,-25-24-16,26-1 0,-26 25 16,25 1-16,-25 0 15,26 25-15,-1 0 0,0 25 16,-25 0-1,26 1-15,-26-1 0,0 1 16,0 24-16,25-24 16,-25-1-16,0 1 0</inkml:trace>
  <inkml:trace contextRef="#ctx0" brushRef="#br0" timeOffset="-14335">7772 8763 0,'0'-25'0,"0"-1"16,0 1-16,-25-1 16,25 1-16,-26 25 15,26 25 1,0 1-16,26 25 16,-26-26-16,25 0 15,-25 1-15,26-1 0,-26 1 16,25-26-16,-25 25 15,25-25-15,1 0 0,-1 0 16,1-25 0,-1 25-16,-25-26 0,25 1 15,1-1-15,-26 1 0,0 0 16,0-1-16,0 1 16,-26-1-16,26-24 0,-25 50 15,25-26-15,-25 26 16,25 26-16,0-1 15,0 26-15,0 0 0,25-1 16,-25 27-16,25-1 16,1 0-16,-1 26 0,1-26 15,-1 0-15,-25-25 16,25 25-16,1-25 0,-26 0 16,0-1-16,0-24 0,-26-26 15,1 0-15,0 0 16,-1 0-16,1-26 0,-1 1 15,-24-26-15,24 0 16,26 1-16,-25-1 0,25-25 16,0 25-16,25 0 0,1 0 15,-1 0-15,26 1 16,-26 24-16,26 1 0,0-1 16,0 26-16,-26 0 15</inkml:trace>
  <inkml:trace contextRef="#ctx0" brushRef="#br0" timeOffset="-11953">9118 8611 0,'26'0'62,"-1"0"-46,1 0-1,-1 0-15,0 0 16,1 0-16,-1 0 0,1 0 16,24-26-16,-24 26 15,25 0-15,-1 0 0,1-25 16,25 25-16,1 0 16,-27 0-16,27-26 0,24 26 15,-25 0-15,1 0 0,24 0 16,1 0-16,-26 0 15,26 0-15,-1-25 0,26 25 16,-25 0-16,25 0 16,-26 0-16,26 0 0,0 0 15,0 0-15,0 0 0,-25 0 16,25 0-16,-25-25 16,25 25-16,-26 0 0,1 0 15,-1 0-15,1 0 0,0 0 16,-1 0-16,1 0 15,-1-26-15,-24 26 0,-1 0 16,0 0-16,0 0 16,-25 0-16,0 0 0,0-25 15,-1 25-15,1 0 0,-25 0 16,24 0-16,-24-26 16,-1 26-16,1 0 0,24 0 15,-24-25-15,-1 25 16,1 0-16,-1-25 0,0 25 15,1 0-15,-26-26 16,25 26-16,-25-25 16,0-1-1,0 1 1,-25 0-16,25-1 16,0 1-16,0-1 15,0 1-15,0 0 16,0-26-16,0 25 0,0 1 15,0-26-15,0 0 16,0 1-16,0-1 0,0 0 16,0 0-16,-26 0 0,26 1 15,0 24-15,0-25 16,-25 26-16,25-26 0,0 26 16,0-1-16,0 1 15,25 0 1,1-1-1,-1 26 1,-25-25 0,26 25-16,-1 0 15,0 0-15,1 0 16,-1 0-16,1 0 0,-1 0 16,0 0-16,1 0 15,25 0-15,-26 0 0,26 0 16,-26 0-16,26 0 15,25 0-15,-25 0 0,0 0 16,25-26-16,0 26 0,-25 0 16,25 0-16,0 0 15,-25 0-15,25 0 0,1 0 16,-27-25-16,27 25 16,-27 0-16,27 0 0,-27 0 15,27 0-15,-1 0 0,0 0 16,0 0-16,0-25 15,26 25-15,0 0 0,-1 0 16,1-26-16,-1 26 16,26 0-16,-25 0 0,0-25 15,25 25-15,-26 0 0,1-26 16,-1 26-16,1 0 16,0 0-16,-26 0 0,25 0 15,1 0-15,-26 0 0,26 0 16,-1 0-16,-24 0 15,24 0-15,1 0 0,-1 0 16,1 0-16,0-25 16,-1 25-16,1 0 0,-1 0 15,1-25-15,0 25 0,-26 0 16,25 0-16,1 0 16,-26-26-16,26 26 0,-1 0 15,1 0-15,-26 0 16,26 0-16,-1 0 0,1 0 15,-26 0-15,26 0 0,-26-25 16,0 25-16,26 0 16,-26 0-16,0-26 0,0 26 15,1 0-15,24 0 16,-25 0-16,1-25 0,-1 25 16,0 0-16,0 0 0,26 0 15,-26-25-15,0 25 16,0 0-16,1 0 0,24 0 15,-25-26-15,1 26 16,-1 0-16,0 0 0,0 0 16,0 0-16,-25 0 0,25 0 15,-25 0-15,25 0 16,-25 0-16,0 0 0,0 0 16,-26 0-16,1-25 15,24 25-15,-24 0 0,-1 0 16,1 0-16,-1 0 15,0 0 1,1 0-16,-1 0 16,-50 0 31,-1-26-32,1 26-15</inkml:trace>
  <inkml:trace contextRef="#ctx0" brushRef="#br0" timeOffset="-11521">22199 6706 0,'-25'0'16,"25"25"-16,25-25 63,1 25-63,-1-25 15,1 0-15,-1 26 0,0-26 16,1 25-16,-1-25 15,1 0-15,24 26 0,-24-26 16,-1 25-16,1 0 16,-1-25-16,-25 26 15,0-1-15,0 1 16,-25-1 0,-1 0-16,1 1 15,-1-1-15,26 1 16,-50-1-16,24 0 0,1 1 15,-26-1-15,26 1 0,-26-1 16,0 26-16,0-26 16</inkml:trace>
  <inkml:trace contextRef="#ctx0" brushRef="#br0" timeOffset="-9577">7467 12192 0,'26'0'0,"-52"-25"16,26-1-1,-50 1-15,24-1 0,1 26 16,-26-25-16,0 25 15,-25 0-15,25 0 0,-25 0 16,-26 0-16,1 0 0,-1 25 16,-25 1-16,0-26 15,0 25-15,0 26 0,-25-26 16,-1 1-16,26 25 16,-25-1-16,-26 1 0,26 0 15,-26 0-15,26 25 0,-26 0 16,0 0-16,0 26 15,0-26-15,1 26 0,24-1 16,1-24-16,-1 24 16,26 1-16,26-26 0,-26 26 15,51-26-15,-26 25 16,26-24-16,25-1 0,0 0 16,0-25-16,26 25 0,-26-25 15,51 25-15,0-25 0,0 0 16,0-1-16,26 1 15,24-25-15,1 24 16,25-24-16,26-1 0,0 1 16,25-1-16,0 0 0,25-25 15,0 26-15,1-26 16,25 25-16,-1-25 0,1 0 16,0 0-16,25 0 0,0 0 15,1 0-15,-1-25 16,0-1-16,26 26 0,-1-50 15,1 24-15,-1 1 0,26-26 16,0 26-16,-25-26 16,25 0-16,-25 0 0,-1 26 15,-25-26-15,1 0 16,-27 0-16,1 26 0,-25-26 16,-26 0-16,0 1 0,0-1 15,-26 0-15,1 0 16,-1-25-16,-24 0 0,-1 25 15,-25-25-15,-1 0 16,1-1-16,-25 1 0,-26 0 16,25 0-16,-25 25 0,0-25 15,-25 25-15,25-25 16,-26 25-16,26 0 0,-25 0 16,25 1-16,-26-1 15,1 0-15,25 0 0,-25 0 16,-1 26-16,1-26 0,-26 0 15,0 1-15,0 24 16,-25-25-16,0 26 0,0-26 16,-26 26-16,1-1 0,-1 1 15,-25 0-15,0 25 16,-25 0-16,-1 0 0,1 0 16,-1 0-16,-24 0 15,-1 25-15,25-25 0,1 25 16,0 1-16,-1-26 15,26 25-15,-25-25 0,50 26 16,-25-26-16,26 25 0,-1-25 16,0 0-16,26 0 15,-25 0-15,50 25 0,-25-25 16,25 0-16,-25 0 16,50 0-16,-25 26 0,1-26 15,-1 25-15</inkml:trace>
  <inkml:trace contextRef="#ctx0" brushRef="#br0" timeOffset="-8846">4445 13589 0,'-26'-25'0,"26"-1"16,-25 26-16,25-25 16,-25-1-16,25 52 31,0-1-31,0 1 0,0-1 16,25 26-16,0 0 15,1-1-15,-1 27 0,26-27 16,0 1-16,0 0 0,25 0 15,-25 0-15,25-26 16,-25 0-16,25 1 0,-25-26 16,-1 0-16,1 0 15,0-26-15,0 1 0,-26 0 16,1-1-16,-1-25 0,0 1 16,-25 24-16,0-25 15,0 1-15,-25-27 0,0 27 16,-1-1-16,1 0 0,-26 0 15,26 0-15,-26 1 16,25-1-16,1 25 0,0 1 16,25 0-16,-26 25 15,52 0 1,-1 25 0,0-25-16</inkml:trace>
  <inkml:trace contextRef="#ctx0" brushRef="#br0" timeOffset="-8390">6197 13233 0,'51'-25'16,"-25"0"-16,-1-1 0,0 1 15,-25-1-15,-25 1 16,0 25-16,-1 0 15,-25 0-15,1 0 0,-1 0 16,0 25-16,0 1 16,0-1-16,1 1 0,-1 24 15,25-24-15,-24-1 0,50 1 16,-26-1-16,26 26 16,0-26-16,26-25 0,24 26 15,1-1-15,0-25 16,25 0-16,0 25 0,1-25 15,24 0-15,-25 26 0,26-26 16,-26 25-16,-25-25 16,25 26-16,-50-1 0,-1-25 15,0 25-15,-25 1 16,0-1-16,-25 1 0,-26-1 16,26 0-16,-26 1 0,-25-1 15,25 1-15,0-1 16,-25-25-16,25 25 0,26-25 15,-26 26-15,26-26 16,-1 0-16</inkml:trace>
  <inkml:trace contextRef="#ctx0" brushRef="#br0" timeOffset="-6264">10058 13030 0,'-25'0'0,"50"0"31,1 0-15,24 0-16,1 0 15,0 0-15,0 0 16,50 0-16,-24 0 0,24-25 15,1 25-15,25-26 16,0 26-16,0-25 0,25 0 16,-25-1-16,26 1 0,151-26 15,-151 51 1,25-25-16,-26-1 0,0 26 16,1-25-16,25 25 15,-26-26-15,0 26 0,1-25 16,-26 25-16,25-25 0,-25 25 15,26-26-15,-26 26 16,0-25-16,0 25 0,0-26 16,-26 26-16,26-25 15,-25 25-15,-26 0 0,0-25 16,0-1-16,1 26 0,-27-25 16,1 25-16,0-26 15,-26 1-15,1 25 0,-1-25 16,-25-1-16,26 1 15,-26-1-15,0-24 0,0 24 16,0-25-16,0 26 0,0-26 16,0 0-16,0-25 15,0 25-15,25-25 0,-25 25 16,25-25-16,-25 0 16,0 25-16,26-25 0,-26 0 15,0 0-15,0-1 0,-26 1 16,26 0-16,-25 0 15,25 0-15,-25-1 0,-1 1 16,26 0-16,-25 0 16,25 0-16,-26-1 0,1 1 15,0 0-15,25 0 0,-26 0 16,1-1-16,-1 27 16,1-27-16,0 1 0,25 0 15,-26 0-15,1 0 0,25-1 16,-26 1-16,26 25 15,-25-25-15,25 25 0,0-25 16,0 25-16,0 26 16,0-26-16,25 26 0,-25-1 15,0 1-15,0 0 16,26-1-16,-26 1 16,25-1-1,-25 1 1,26 25-16,-26-25 15,25-1-15,0 1 16,1 25 0,-26-26-16,25 26 0,1 0 15,-1-25-15,0 25 16,1-25-16,-1-1 0,26 26 16,-26-25-16,26 25 0,0-26 15,25 26-15,-25-25 16,25 0-16,0 25 0,26-26 15,0 26-15,-1-25 16,1-1-16,-1 1 0,26 25 16,-25-25-16,25-1 0,0 1 15,0-1-15,0 1 16,25 0-16,-25-1 0,0 1 16,26-1-16,-1 1 15,1 0-15,-26-1 0,25-25 16,0 26-16,1 0 0,-1-1 15,-25 1-15,26 25 16,-26-26-16,-26 1 0,26 0 16,-25 25-16,-1-26 15,-24 26-15,24 0 0,-25-25 16,-25 25-16,25 0 0,-25 0 16,0 0-16,25 0 15,-50 0-15,24 0 0,1 0 16,-25 0-16,24 0 15,1 0-15,-25-26 0,24 26 16,1 0-16,0 0 0,0-25 16,0 25-16,-1 0 15,1-25-15,0 25 0,0 0 16,0 0-16,-1-26 0,1 26 16,0 0-16,25 0 15,-50-25-15,24 25 0,27 0 16,-52 0-16,26-26 15,0 26-15,-1 0 0,1-25 16,-25 25-16,24 0 0,-24 0 16,25 0-16,-26 0 15,0-25-15,26 25 16,-25 0-16,24 0 0,-24 0 16,-1 0-16,26 0 0,-26 0 15,1 0-15,25 0 16,-26-26-16,0 26 0,1 0 15,-1 0-15,1 0 32,-1 0-32,0 0 15,1 0-15,-1 0 16,1 0-16,-1 0 16,0 0-16,1 0 15,-1 0 1,-50 0 15,-1 0-15</inkml:trace>
  <inkml:trace contextRef="#ctx0" brushRef="#br0" timeOffset="-5827">21666 7569 0,'-25'0'16,"25"26"15,25-26-15,0 0-16,1 25 15,-1-25-15,1 25 0,24 1 16,-24-26-16,25 25 0,-26 1 16,26-26-16,-26 25 15,1-25-15,-1 0 0,0 25 16,1-25-16,-26 26 15,0-1-15,0 1 16,0-1-16,0 0 0,-26 1 16,26-1-16,-25 26 15,0-26-15,-1 1 0,1-1 16,-1 1-16,-24-1 0,24 0 16,1 26-16,-1-25 15,-24-1-15</inkml:trace>
  <inkml:trace contextRef="#ctx0" brushRef="#br0" timeOffset="-2075">26213 3886 0,'0'-25'0,"0"-1"16,25 1-1,0 0 1,-25 50 15,0 0-15,-25 1 0,25-1-16,0 1 0,0-1 15,0 26-15,0 0 0,0-1 16,25 27-16,-25-1 15,0-25-15,26 25 0,-1 0 16,-25 0-16,26-25 16,-26 25-16,0-25 0,25 0 15,-25 0-15,0-26 0,0 0 16,0 26-16,0-25 16,0-1-16</inkml:trace>
  <inkml:trace contextRef="#ctx0" brushRef="#br0" timeOffset="-1804">26111 4750 0,'-25'0'0,"50"0"31,0 25-15,1 1-1,-1-1 1,1 0-16,-1-25 0,0 26 16,26-1-16,-25-25 15,-1 26-15,0-26 16,1 25-16,-1-25 15</inkml:trace>
  <inkml:trace contextRef="#ctx0" brushRef="#br0" timeOffset="-1629">26644 4801 0,'26'-26'16,"-26"1"-1,-26 50 16,1-25-15,25 26-16,-25-1 0,-26 0 16,25 1-16,-24-1 15</inkml:trace>
  <inkml:trace contextRef="#ctx0" brushRef="#br0" timeOffset="28145">12293 3708 0,'0'-25'16,"26"25"-16,-1 0 31,-25-25-31,26-1 31,-1 1-15,0-1 0,1 26-1,-1 0-15,-25-25 16,26 25-16,-1 0 15,0 0-15,1 0 16,-1 25 0,1-25-16,-26 26 15,0-1-15,0 1 0,0 24 16,0-24-16,0-1 0,-26 26 16,1-26-16,-1 1 15,1-1-15,0 1 0,25-1 16,-26 0-16,1 1 15,-1-1-15,52-25 47,-1 0-47,-25-25 16,26 25-16,-1 0 16,26 0-16,-26-26 0,1 26 15,-1 0-15,0 0 16,1 0-16,-1 0 15,1 26 1,-1-26-16,0 0 16,1 0-16,-1-26 15,1 26-15,-1-25 0,0 25 16,1-25-16</inkml:trace>
  <inkml:trace contextRef="#ctx0" brushRef="#br0" timeOffset="28374">12979 3759 0,'-25'0'0,"25"26"16,-26-26-16,52 0 62,-1 0-46</inkml:trace>
  <inkml:trace contextRef="#ctx0" brushRef="#br0" timeOffset="28787">13208 3505 0,'-26'0'15,"26"26"16,0-1 1,0 0-32,0 1 15,0-1 1,26-25-16,-26 26 16,25-26-16,1 25 0,-1 0 15,0-25-15,1 26 0,-1-26 16,1 25-16,-1-25 15,0 26-15,-25-1 0,26-25 16,-26 25-16,0 1 16,0-1-16,-26-25 15,1 26-15,0-26 16,-1 25-16,1-25 16,-1 0-16,1-25 0</inkml:trace>
  <inkml:trace contextRef="#ctx0" brushRef="#br0" timeOffset="28972">13259 3581 0,'25'-25'0,"-25"0"15,25-1 1,-25 1 0,26 25-16,-1 0 0,-25-26 15,26 26-15,24 0 16,-24-25-16,-1 25 0,26 0 15,-26 0-15,1-25 0,-1 25 16</inkml:trace>
  <inkml:trace contextRef="#ctx0" brushRef="#br0" timeOffset="29357">13817 3429 0,'-25'0'47,"0"25"-16,25 1-31,0-1 16,0 1-16,0-1 15,0 0 1,25 1-16,0-1 0,1-25 16,-1 26-16,1-1 0,-1 0 15,0 1 1,1-1-16,-1 1 16,-25-1-16,0 0 15,-25 1 1,-1-1-1,1-25-15,0 0 16,-1 0-16,1-25 0,-1 25 16</inkml:trace>
  <inkml:trace contextRef="#ctx0" brushRef="#br0" timeOffset="29519">13894 3480 0,'25'-26'0,"0"1"0,-25 0 16,26-1-16,-1 1 15,1-1 1,-1 26 0,0 0-1,1 0 1,-1 0-16</inkml:trace>
  <inkml:trace contextRef="#ctx0" brushRef="#br0" timeOffset="29974">14224 3505 0,'25'0'32,"1"26"-17,-1-1 1,0-25-16,1 25 15,-26 1-15,25-26 16,-25 25-16,0 1 16,0-1-1,0 0 1,0-50 15,26 25-15,-26-25-16,0-1 0,0 1 15,25-1-15,-25 1 16,25 0-16,-25-1 0,26 1 16,-1-1-16,1 26 15,-1 0 1,-25 26-16,25-26 0,1 25 16,-1 1-16,-25-1 15,26 0-15,-1 1 16,-25-1-16,0 1 0,0-1 15,0 0 1</inkml:trace>
  <inkml:trace contextRef="#ctx0" brushRef="#br0" timeOffset="30364">14859 3404 0,'0'-26'0,"-26"26"16,1 0 15,25 26-15,0-1 0,25 0-16,-25 1 0,0-1 15,26-25-15,-26 26 0,0-1 16,25 0-16,-25 1 15,26-26 1,-26-26 15,25 1-31,-25 0 16,0-1-16,25 1 16,1-1-16,-26 1 0,25 0 15,1-1-15,-1 26 16,0 0-16,1 26 15,-1-1-15,-25 0 16,26 1-16,-26 25 16,0-26-16,0 26 0</inkml:trace>
  <inkml:trace contextRef="#ctx0" brushRef="#br0" timeOffset="31500">13563 6706 0,'-25'0'0,"0"-26"0,-1 26 15,1 0 1,-1 0-16,26-25 0,0-1 15,0 1 1,0 0 0,26-1-1,-1 26 1,1-25-16,-1 25 0,0 0 16,26 0-16,-25 0 0,-1 0 15,0 0-15,-25 25 16,26 26-16,-26-26 0,0 26 15,-26-25-15,26 24 16,-25 1-16,0 0 0,-26 0 16,25-26-16,1 26 0,0-26 15,-1-25-15,1 26 16,25-1-16,25-25 31,-25-25-31,26 25 16,-1 0-16,0 0 0,26 0 15,-25-26-15,-1 26 16,0 0-16,26 0 0,-25 0 16,-1 0-16,0-25 0,1 25 15</inkml:trace>
  <inkml:trace contextRef="#ctx0" brushRef="#br0" timeOffset="31685">13970 6858 0,'0'-25'15,"25"25"64,1 0-64</inkml:trace>
  <inkml:trace contextRef="#ctx0" brushRef="#br0" timeOffset="32039">14148 6528 0,'0'-26'16,"-26"26"-16,1 0 31,25 26-15,25-1-1,-25 1 1,0-1 0,0 0-16,26 1 0,-26-1 15,25 1-15,-25-1 16,25-25-16,1 25 0,-1 1 15,1-26-15,-1 25 0,0-25 16,1 26 0,-26-1-16,-26 0 15,26 1 1,-25-26-16,0 25 0,-1-25 16,1 0-16,-1 0 0</inkml:trace>
  <inkml:trace contextRef="#ctx0" brushRef="#br0" timeOffset="32212">14148 6502 0,'0'-25'15,"0"0"1,25 25-16,0 0 16,1-26-1,-1 26-15,26 0 0,-26-25 16,26 25-16,0 0 0,-26-26 15,26 26-15,-25 0 16</inkml:trace>
  <inkml:trace contextRef="#ctx0" brushRef="#br0" timeOffset="32596">14706 6375 0,'0'-25'0,"-25"25"32,0 0-17,-1 0-15,1 25 16,25 1 0,-26-26-16,26 25 15,0 1-15,0-1 16,26-25-16,-26 25 15,25 1-15,1-1 0,-1 1 16,0-1-16,1 0 0,-1 1 16,1-1-16,-1-25 15,0 26-15,1-1 0,-26 0 16,25 1-16,-25-1 16,-25 1-16,-1-26 15,1 25-15,0-25 16,-1 0-16,1 0 15,-1 0-15,26-25 0,-25-1 16,0-25-16</inkml:trace>
  <inkml:trace contextRef="#ctx0" brushRef="#br0" timeOffset="32789">14706 6325 0,'0'-26'16,"26"26"-16,-1 0 15,1 0 1,-1 0-16,0-25 16,1 25-16,25 0 0,-26 0 15,26-26-15,-26 26 16,1 0-16,-1 0 0</inkml:trace>
  <inkml:trace contextRef="#ctx0" brushRef="#br0" timeOffset="33269">15164 6680 0,'-26'0'0,"1"26"15,-1-26-15,1-26 16,50 26 15,1 0-15,-1 0-16,1 26 16,-26-1-16,25-25 15,-25 25-15,25 1 0,-25-1 16,0 1-1,0-1-15,0-50 32,0-1-17,0 1 1,0-1-16,0 1 16,26-26-16,-26 26 0,25-1 15,1 1-15,-1 0 0,0-1 16,1 26-1,-1 0-15,1 26 16,-26-1-16,0 0 0,25 1 16,-25-1-16,0 1 15,0-1-15,0 0 0,0 1 16,0-1-16</inkml:trace>
  <inkml:trace contextRef="#ctx0" brushRef="#br0" timeOffset="33641">15672 6655 0,'0'-26'0,"25"1"0,-25 0 16,0-1 0,0 1-1,-25 25 1,-1 0-16,1 0 15,-1 0-15,1 0 16,25 25-16,-25-25 16,25 26-16,-26-26 0,26 25 15,0 0 1,26-25-16,-1 26 0,0-26 16,1 25-16,-1-25 0,1 26 15,24-26-15,-24 25 16,-1-25-16,1 25 0,-1-25 15,-25 26 1,-25-26 0,-1 25-16,1-25 0,-26 26 15,26-26-15,-26 0 16,0 25-16</inkml:trace>
  <inkml:trace contextRef="#ctx0" brushRef="#br0" timeOffset="34833">14960 8585 0,'0'-25'0,"-25"-1"16,0 1-16,25 0 15,-26-1-15,26 1 16,0-1-16,0 1 0,-25 0 16,25-1-16,25 1 15,-25-1-15,26 26 16,-1-25-16,0 25 15,1 0-15,25 0 0,-26 0 16,0 0-16,1 25 16,-1-25-16,1 26 0,-26-1 15,25 1-15,-25 24 16,0-24-16,0-1 0,-25 26 16,-1-26-16,1 26 15,-1-25-15,-24-1 0,24 0 16,1 1-16,-1-1 0,1 1 15,0-26-15,-1 0 16,52 0 0,-1 0-1,0 0-15,26-26 0,-25 26 16,50 0-16,-25-25 0,-1 25 16,1 0-16,25-26 15,-25 26-15,-25 0 0,-1 0 16,26 0-16,-26 0 15</inkml:trace>
  <inkml:trace contextRef="#ctx0" brushRef="#br0" timeOffset="35048">15545 8534 0,'0'-25'0,"25"25"79</inkml:trace>
  <inkml:trace contextRef="#ctx0" brushRef="#br0" timeOffset="35709">15824 8103 0,'25'0'0,"-25"-26"16,26 26 0,-26-25-16,25-1 15,-25 1 1,-25 50 31,-1-25-47,1 26 15,0-26-15,-1 25 16,1-25-16,-1 26 0,1-26 16,0 25-16,-1-25 15,26 25 1,26-25 0,-26 26-1,25-26-15,-25 25 0,25-25 16,-25 26-16,26-1 0,-26 0 15,25 1-15,-25-1 16,26 1-16,-26-1 0,0 0 16,0 1-1,25-26-15,-25 25 16,25-25 0,-25-25-1,26 25-15,-1-26 0,1 1 16,-1 25-16,0-25 15,1 25-15,-1 0 16,-25-26-16,26 26 0,-1 0 16,0 26-1,1-1-15,-26 0 16,0 1 0,0-1-16,0 1 0,-26-1 15,1-25-15,0 25 16,-1-25-16,1 0 15,-1 0-15,1 0 0</inkml:trace>
  <inkml:trace contextRef="#ctx0" brushRef="#br0" timeOffset="35938">15722 8103 0,'0'-26'15,"26"26"17,25-25-17,-26 25-15,0 0 0,26-26 16,0 26-16,-26-25 16,26 25-16,-25-25 0,-1 25 15,0 0-15,-25-26 16</inkml:trace>
  <inkml:trace contextRef="#ctx0" brushRef="#br0" timeOffset="36885">16637 8001 0,'25'-25'0,"1"25"31,-26-26-31,0 1 31,-26 25-31,1 0 16,-26 0-16,26 0 16,-1 0-16,1 0 15,-1 0-15,1 0 0,0 0 16,-1 25-16,1-25 0,-1 0 31,26 26 16,-25-1-31,25 0-1,0 1-15,0-1 16,0 1-16,0-1 16,25 0-16,-25 1 15,0-1-15,0 1 16,0-1-1,26-25 1,-1-25 31,1 25-31,-1-26-16,0 26 15,1 0 1,-1-25-16,1 25 0,-1 0 15,0 0-15,1 0 0,-1 0 16,1 25-16,-1-25 16,0 26-16,1-1 15,-1 0-15,1 52 32,-26-52-32,-26 0 15,1 1-15,-1-26 16,26 25-16,-50-25 0,24 0 15,1 26-15,-1-26 16,1 0-16,0 0 0,-1 0 16,1 0-16,-1 0 15,26-26-15,-25 26 0,25-25 16</inkml:trace>
  <inkml:trace contextRef="#ctx0" brushRef="#br0" timeOffset="37336">16840 8179 0,'0'-26'0,"-25"26"16,25-25 15,25 25-15,0 0-16,1 0 15,-1 25 1,1 1-16,-1-1 16,-25 1-16,0-1 15,0 0-15,0 1 0,25-1 16,-25 1 0,-25-26-1,25-26-15,0 1 16,0-1-1,0 1-15,0 0 16,25-1 0,-25 1-16,26-1 0,-26 1 15,25 25-15,1 0 0,-1 0 16,0 0 0,1 25-16,-1 1 0,-25-1 15,26 1-15,-26-1 16,25 0-16,-25 1 0,25-1 15,-25 1-15</inkml:trace>
  <inkml:trace contextRef="#ctx0" brushRef="#br0" timeOffset="37683">17424 8103 0,'0'-26'15,"0"1"1,0-1 0,0 1-16,0 0 15,0-1 1,-25 26 0,-1 0-16,1 0 15,0 26-15,25-1 16,-26-25-16,26 25 0,-25 1 15,25-1-15,0 1 16,25-1-16,1-25 0,-1 25 16,0 1-16,1-26 15,25 25-15,-26-25 0,0 26 16,1-26-16,-26 25 0,0 0 16,-51 1-1,0-1-15,-25-25 0,0 51 16</inkml:trace>
  <inkml:trace contextRef="#ctx0" brushRef="#br0" timeOffset="42421">16967 7772 0,'-25'-25'0,"25"0"15,-26 25-15,26-26 16,-25 1-16,25-1 0,-26 26 16,1-25-16,0 0 15,-1 25-15,-25 0 16,26 0-16,-26 0 0,0 0 16,1 0-16,-27 0 15,1 0-15,0 0 0,-26 0 16,1 0-16,25 25 15,-26-25-15,0 25 0,1-25 16,25 26-16,-26-1 0,26 1 16,0-1-16,-1 0 15,1 1-15,0 25 0,25-26 16,-25 26-16,25-26 0,-25 26 16,25 0-16,26 0 15,-26-26-15,26 26 0,-1 0 16,1-1-16,-1 1 15,26-25-15,0 24 0,0-24 16,0 25-16,0-26 0,0 0 16,26 1-16,-1-1 15,26 1-15,0-1 0,0 0 16,25 1-16,-25-26 16,50 25-16,-25-25 0,1 26 15,24-26-15,1 0 16,-1 25-16,-24-25 0,24 0 15,1 0-15,25 0 0,-26-25 16,1 25-16,0-26 16,25 26-16,-26-25 0,26 25 15,-25-26-15,-1 1 0,1 25 16,0-25-16,-1-1 16,1 1-16,-1-1 0,-24 1 15,-1 0-15,0-1 16,0 1-16,0-1 0,-25 1 15,0 0-15,0-1 0,-26-25 16,1 26-16,-1 0 16,0-1-16,1-25 0,-26 26 15,0-26-15,0 26 16,0-26-16,0 26 0,-26-26 16,26 0-16,-25 26 0,0-26 15,-26 0-15,0 26 16,0-26-16,0 25 0,-25-24 15,0 24-15,0 1 16,-26-1-16,1 26 0,-1-25 16,26 0-16,-26-1 15,1 26-15,-1 0 0,26 0 16,-26 0-16,26 0 0,0 26 16,0-1-16,-1-25 15,-24 25-15</inkml:trace>
  <inkml:trace contextRef="#ctx0" brushRef="#br0" timeOffset="43628">14986 6096 0,'0'-25'0,"0"-1"15,-26 1-15,26-1 16,-25 1 0,0 25-16,25-25 0,-26 25 15,1 0-15,-26-26 16,26 26-16,-26 0 0,0 0 16,-25 26-16,25-26 0,-51 25 15,26 0-15,0 1 16,0-1-16,-26 1 0,1-1 15,24 0-15,-24 1 16,25 25-16,-1-26 0,1 26 16,0-26-16,25 1 0,0 24 15,1-24-15,24 25 16,-25-26-16,51 26 0,-25-26 16,0 1-16,25-1 15,0 26-15,-26-26 0,26 1 16,0-1-16,0 0 0,0 1 15,26-1-15,-26 1 16,25-26-16,0 25 0,1 0 16,25 1-16,-1-1 0,1 1 15,0-26-15,25 25 16,0 0-16,1 1 0,-1-26 16,0 25-16,26 1 15,-26-26-15,25 25 0,26-25 16,-25 25-16,25-25 15,0 0-15,0 26 0,0-26 16,0 0-16,0 0 0,203-26 31,-228 1-31,-26 25 0,26-25 16,-26-1-16,0 1 16,0 25-16,0-26 0,-25 1 15,0 0-15,0-1 0,-26 1 16,26 25-16,-26-26 15,-25 1-15,26-26 0,-26 26 16,0-1-16,0-24 16,0-1-16,-26 0 0,1 0 15,0 0-15,-1 1 0,-25-1 16,1-25-16,-27 25 16,1 0-16,0 0 0,0 0 15,-26 1-15,1-1 0,-1 25 16,0 1-16,1 25 15,-1-25-15,1 25 0,-1 0 16,26 0-16,0 0 16,-26 25-16,26 0 0,0 1 15,25 25-15</inkml:trace>
  <inkml:trace contextRef="#ctx0" brushRef="#br0" timeOffset="44935">14554 2972 0,'0'-26'16,"-25"26"-16,-1-25 0,1 0 15,-1 25-15,-24-26 0,-1 1 16,0 25-16,-25 0 15,0-26-15,-1 26 0,-24 0 16,25 0-16,-26 0 16,0 26-16,1-26 0,-1 0 15,1 25-15,-1-25 0,0 26 16,1-26-16,-1 25 16,26-25-16,-26 25 15,1 1-15,-1-1 0,1 1 16,-1 24-16,0-24 0,26 25 15,-25-1-15,24 1 0,1-25 16,25 24-16,1 1 16,-1 0-16,0 0 0,26-26 15,-26 26-15,25 0 16,26-26-16,-25 26 0,25-26 16,-25 26-16,25-25 0,0-1 15,25 0-15,-25 1 16,25-1-16,1 26 0,25-26 15,-26 1-15,26-1 16,0 1-16,25-26 0,0 25 16,0 0-16,0 1 0,26-26 15,25 25-15,-25 1 16,25-26-16,25 0 0,-25 0 16,25 0-16,1 0 15,-1 0-15,1 0 0,-1-26 16,26 26-16,-26-25 0,-25-1 15,26 1-15,-1 0 16,-25-1-16,0 1 0,-25-26 16,25 26-16,-26-26 15,-25 25-15,26-24 0,-26 24 16,0-25-16,-25 1 0,0 24 16,0-25-16,0 1 15,-26 24-15,0-25 0,1 1 16,-26 24-16,0-25 15,0 26-15,-26 0 0,1-26 16,-26 25-16,0-24 0,-25 24 16,-25-25-16,-1 26 15,-25-26-15,-25 26 0,-1-1 16,1-24-16,-26 24 16,26 1-16,-26 25 0,25 0 15,26 0-15,0 0 0,0 25 16</inkml:trace>
  <inkml:trace contextRef="#ctx0" brushRef="#br0" timeOffset="45366">12878 3556 0,'0'-25'0,"0"-1"16,0 1-16,0-1 16,0 1-16,25 25 15,0 25 1,1-25-16,-1 26 0,26-1 16,0 26-16,25 0 0,0 0 15,26-1-15,-1 1 16,1 0-16,0 0 0,-26-26 15,25 26-15,-24-26 16,-27 1-16,1-1 0,-25-25 16,24 26-16</inkml:trace>
  <inkml:trace contextRef="#ctx0" brushRef="#br0" timeOffset="45583">13944 3251 0,'0'-25'16,"-25"-1"-16,25 1 15,-25 25-15,-1 25 0,1 1 16,-26-1-16,26 26 0,-26 25 16,0 0-16,-25 1 15,0-1-15,-1 25 0,1 1 16,0 0-16,0-1 15,0 1-15,-1-1 0</inkml:trace>
  <inkml:trace contextRef="#ctx0" brushRef="#br0" timeOffset="46098">14224 6172 0,'0'-25'16,"25"25"-16,1 0 15,-1 0-15,0 25 16,26-25-16,0 26 0,25 24 16,-25-24-16,25 50 0,0-25 15,1 25-15,-1 0 16,0-25-16,-25 25 0,0 0 15,-1-25-15,-24 0 16,-1-26-16,1 1 0</inkml:trace>
  <inkml:trace contextRef="#ctx0" brushRef="#br0" timeOffset="46268">15087 6198 0,'0'-26'0,"-25"26"15,0 0-15,-1 26 16,1-1-16,-1 26 0,1 0 16,0-1-16,-1 27 15,1 24-15,-26 1 0,0-1 16,0 1-16</inkml:trace>
  <inkml:trace contextRef="#ctx0" brushRef="#br0" timeOffset="46873">16383 8153 0,'-26'-76'0,"1"25"15,25 1-15,0-1 16,0 0-16,25 51 16,1 25-16,-1 26 15,1 0-15,24 25 16,1 0-16,0 1 0,25-1 15,-25 0-15,0 0 16,25 0-16,-25-25 0,0 0 16,-26 0-16,26-26 0,-51 1 15</inkml:trace>
  <inkml:trace contextRef="#ctx0" brushRef="#br0" timeOffset="47035">16865 8077 0,'-25'-76'0,"0"25"16,-1 0-16,1 26 0,-1 25 16,1 25-16,0 26 15,-1 0-15,1 25 0,-26 26 16,0-1-16,0 26 0,-25-25 16,0 25-16</inkml:trace>
  <inkml:trace contextRef="#ctx0" brushRef="#br0" timeOffset="50741">21971 9830 0,'-26'0'32,"1"0"-32,0 0 15,-1 0-15,52 0 32,-1 0-32,0 0 15,1 0-15,-1 0 16,1 0-16,-1 0 15,0 0 1,-25-26 0,26 26-16</inkml:trace>
  <inkml:trace contextRef="#ctx0" brushRef="#br0" timeOffset="51497">23063 9576 0,'0'-26'0,"25"26"16,-25-25-1,26 0-15,-26-1 16,0 1-16,25 25 16,-25-26-16,0 1 15,0 0-15,-25-1 16,-1 1-16,1 25 16,0-26-16,-26 26 15,25 0-15,1 0 0,-26 26 16,0-1-16,26-25 15,-26 26-15,26-1 0,-1 0 16,1 1-16,0 25 16,25-26-16,-26 0 0,26 1 15,0-1-15,26 1 0,-1-26 16,0 25-16,1-25 16,-1 25-16,26-25 0,-26 26 15,1-26-15,25 25 16,-26-25-16,26 26 0,-26-1 15,1 0-15,-26 1 0,25-1 16,-25 1-16,25-1 16,-25 0-16,0 1 0,-25-1 15,25 1-15,-25-1 0,-1 0 16,1-25-16,-1 26 16,-24-26-16,24 0 0,1 25 15,-26-25-15,26 0 16,-1 0-16,1 0 0,-1-25 15,1 25-15,0 0 0,-1-26 16,26 1 0</inkml:trace>
  <inkml:trace contextRef="#ctx0" brushRef="#br0" timeOffset="52055">23495 9881 0,'-26'0'15,"1"-26"-15,0 26 16,50 0 31,0 0-32,1 0 1,-1 0-16,1 0 16,-1 0-16,0-25 15,1 25-15,-1-26 0,1 1 16,-26 0-1,0-1-15,0 1 16,0-1-16,0 1 16,-26 25-16,1-25 15,-1 25-15,1-26 0,0 26 16,-1 0-16,1 0 16,-1 26-16,1-26 0,0 25 15,-1 0-15,26 1 0,-25-1 16,25 1-16,-26 24 15,26-24-15,0 25 0,0-26 16,26 26-16,-26-26 16,25 1-16,1-1 0,-1 0 15,0-25-15,1 26 0,-1-26 16,26 0-16,-26 0 16,26 0-16,-25-26 0,-1 1 15,0 25-15,1-25 16</inkml:trace>
  <inkml:trace contextRef="#ctx0" brushRef="#br0" timeOffset="52462">23876 9652 0,'-26'0'0,"1"0"16,25-25-16,-25 25 0,25-26 15,25 26 17,0 26-32,1-1 15,-1 0-15,1 1 16,-1-1-16,0 1 0,1-1 16,-1 0-16,-25 1 0,26 25 15,-26-26-15,0 0 16,0 1-16,-26-26 15,1 0 1,-1 0-16,26-26 16,0 1-16,-25 0 0,25-1 15,0 1-15,0-1 16,0-24-16,25 24 0,-25-25 16,26 26-16,-26 0 15,25-1-15,1 1 0,-1 25 16,0 0-16,1 0 15</inkml:trace>
  <inkml:trace contextRef="#ctx0" brushRef="#br0" timeOffset="52894">24333 9677 0,'-25'0'0,"-1"-25"16,1 25-1,-1-25-15,52 50 47,-1 0-47,-25 1 16,26-1-16,-1 26 15,-25-26-15,25 26 0,1-25 16,-26-1-16,25 0 16,1 1-16,-26-1 0,25-25 15,-25 26-15,25-26 0,1-26 16,-26 1 0,25-1-16,-25 1 0,26 0 15,-26-1-15,25-25 16,-25 26-16,0-26 0,25 26 15,-25-1-15,0-24 0,0 24 16,0 1 0,0 50-1,26-25 1,-26 26-16</inkml:trace>
  <inkml:trace contextRef="#ctx0" brushRef="#br0" timeOffset="53376">24968 9754 0,'-25'0'0,"-1"0"15,1 0-15,-1 0 16,26-26-1,26 26 1,-1 0 0,1 0-1,-1 0-15,0 0 16,1-25-16,-1 25 16,1-26-1,-1 1-15,-25 0 16,0-1-16,0 1 15,0-1 1,-25 26-16,25-25 0,-26 25 16,1 0-16,-1 0 0,1 0 15,0 0-15,-1 25 16,26 1-16,-25-1 0,-1 26 16,26-26-16,0 26 15,0-25-15,0 24 0,26-24 16,-1-1-16,-25 26 0,26-26 15,-1 1-15,0-26 16,1 25-16,-1-25 0,26 0 16,-26 0-16,26-25 15,-25 25-15</inkml:trace>
  <inkml:trace contextRef="#ctx0" brushRef="#br0" timeOffset="53800">25425 9525 0,'-25'0'0,"-1"0"16,1 0-1,25-25-15,25 25 16,1 0 0,-1 25-16,1-25 15,-1 25-15,0-25 0,1 26 16,-1-1-16,1 1 15,-26-1-15,25 26 0,-25-26 16,25 1-16,-25-1 16,0 0-16,0 1 0,0-1 15,-25-25 1,25 26-16,-25-26 0,-1-26 16,1 26-16,25-25 15,-26-1-15,26 1 16,0-26-16,0 26 0,0-26 15,0 0-15,0 0 0,26 1 16,-1-1-16,1 25 16,-1 1-16,26 0 0,-26-1 15,1 26-15,-1 0 16,0 0-16,1 0 0,-1 26 16,-25-1-1</inkml:trace>
  <inkml:trace contextRef="#ctx0" brushRef="#br0" timeOffset="57963">22072 11125 0,'-25'26'16,"50"-26"46,1 0-46,-1 0-16,1 0 0,-1 0 16,0 0-16,1 0 0,-1 0 15,1 0 1,-26-26-16,25 26 16,0 0 15</inkml:trace>
  <inkml:trace contextRef="#ctx0" brushRef="#br0" timeOffset="58671">22961 10973 0,'0'-26'31,"0"1"-31,-25 25 16,25 25 15,-25-25-16,25 26-15,0-1 16,0 26-16,0-26 0,-26 26 16,26-25-16,0 24 0,-25-24 15,25 25-15,0-26 16,0 0-16,0 1 0,0-1 16</inkml:trace>
  <inkml:trace contextRef="#ctx0" brushRef="#br0" timeOffset="59102">22961 10973 0,'-25'0'15,"50"0"16,1 25-15,-1-25-16,1 26 16,-1-1-16,0 0 15,1 1-15,-1-1 0,26 1 16,-26-26-16,1 25 0,-1 0 16,1 1-16,-1-26 15,-25 25-15,25-25 0,1 0 16,-26-25-1,0-1 1,0 1-16,0 0 0,0-1 16,0 1-16,0-26 15,-26 26-15,26-26 0,0 25 16,-25 1-16,25 0 16,0-1-16,0 1 0,25 50 46,-25 1-46,26-26 16,-1 25-16</inkml:trace>
  <inkml:trace contextRef="#ctx0" brushRef="#br0" timeOffset="59385">23673 10770 0,'0'-26'16,"-26"26"-16,26 26 31,-25-26-15,25 25-16,0 0 0,0 26 15,0-25-15,-26 24 16,26 1-16,0 0 0,0 0 15,-25 0-15,25-1 16,0 1-16,-25-25 0,25 24 16,0-24-16,0-1 0,0 1 15</inkml:trace>
  <inkml:trace contextRef="#ctx0" brushRef="#br0" timeOffset="59990">23800 11024 0,'0'-26'16,"25"26"-16,-25-25 0,0 50 62,0 1-62,0-1 16,0 0-1,0 1-15,0-1 0,0 1 16,0 24-16,0-24 0,25-1 16,-25 1-16,0-1 15,0 0-15,26-25 16,-1-25 0,1 0-1,-26-1-15,25 1 16,-25-1-16,25 1 15,-25 0-15,0-1 0,26 1 16,-26-1-16,0 1 16,25 25-1,-25 25 1,26-25-16,-26 26 16,25-1-16,0 1 0,-25-1 15,26 0-15,-26 1 0,25-26 16,1 25-16,-1-25 15,0 0 1,1 0-16,-1-25 16,-25-1-16,26 1 15,-26 0-15,0-1 0,0-25 16,0 26-16,0 0 16,-51-52-1,51 52-15,-26 25 16,1 0-16,0 0 15,25 25 1,0 1-16,0-1 16</inkml:trace>
  <inkml:trace contextRef="#ctx0" brushRef="#br0" timeOffset="60508">24993 10897 0,'26'0'0,"-1"-26"0,1 26 16,-26-25-16,25-1 16,-25 1-1,0 0-15,0-1 16,-25 1-16,-1 25 15,1 0 1,-1 0-16,1 0 16,0 0-16,-1 0 15,26 25-15,-25 1 0,-1-26 16,26 25-16,0 0 0,0 1 16,0-1-1,26 1-15,-1-1 16,1-25-1,-26 25-15,25-25 0,0 0 16,1 26-16,-1-26 0,1 0 16,-1 25-16,0-25 15,1 0-15,-26 26 0,0-1 32,-26-25-32,1 25 15,0-25-15,-1 0 0,-25 26 16,26-26-16,-26 0 15,26 0-15,-1 0 0,1 0 16,0 0-16,-1 0 0,1-26 16,25 1-1</inkml:trace>
  <inkml:trace contextRef="#ctx0" brushRef="#br0" timeOffset="61047">25222 10719 0,'0'-26'0,"0"1"15,0 0 1,0 50 15,0 0-15,0 1-1,25 25-15,-25-26 0,26 26 16,-26 0-16,0-1 16,25 1-16,-25 0 0,26 25 15,-26-25-15,0 0 16,0 0-16,0-1 0,0-24 16,0 25-16,0-26 0,0 0 15,0-50 1,-26 0-1,26-26 1,0 25-16,-25-24 0,25-1 16,-26 0-16,26-25 0,0 25 15,0 0-15,0 0 16,26 26-16,-26-26 0,25 26 16,1-1-16,-1 1 15,0 25-15,1 0 0,-1 0 16,1 0-16,-1 25 0,0 1 15,1-1 1,-26 1-16,0-1 0,0 0 16,-26-25-16,26 26 15,-25-26-15,0 25 0,-1-25 16,1 0-16,-1 0 0,1 0 16,0 0-16,-1 0 15</inkml:trace>
  <inkml:trace contextRef="#ctx0" brushRef="#br0" timeOffset="61551">25730 10871 0,'-25'0'16,"25"-25"-16,0-1 31,25 52 1,0-26-17,-25 25 1,26-25-16,-1 0 15,1 0-15,-1-25 16,0 25-16,1-26 16,-1 1-16,-25 0 15,0-1 1,-25 26 0,25-25-16,-26 25 0,1 0 15,0-26-15,-1 26 16,1 0-16,25 26 15,-26-26-15,26 25 0,0 1 16,0-1-16,0 0 16,0 1-16,0-1 0,0 26 15,26-26-15,-26 1 16,25-1-16,1 1 16,-1-26-16,26 25 0,-26-25 15,1 0-15</inkml:trace>
  <inkml:trace contextRef="#ctx0" brushRef="#br0" timeOffset="61953">26187 10795 0,'0'-25'16,"26"25"46,-1 0-46,0 0 0,1-26-16,-1 26 15,1 0-15,-26-25 16,25 25-16,-25-26 16,0 1-1,-25 25-15,-1-25 16,1 25-16,-1 0 15,1 0-15,0 0 16,-1 0-16,1 25 16,-1-25-16,26 25 15,0 1-15,-25-1 0,25 1 16,0-1-16,0 0 16,25 1-16,-25-1 0,26 1 15,-1-1-15,1 0 0,-1-25 16,0 0-16,26 0 15,0 0-15</inkml:trace>
  <inkml:trace contextRef="#ctx0" brushRef="#br0" timeOffset="62590">26873 10693 0,'-25'0'31,"25"-25"-15,0 0 0,-26-1-1,26 1-15,-25 25 16,-1 0 0,26-26-16,-25 26 0,0 0 15,-1 0-15,1 0 16,25 26-16,-26-26 0,1 25 15,25 1-15,-25-26 16,25 25-16,0 0 0,0 1 16,0-1-16,0 1 0,0-1 15,25 0-15,-25 1 16,25-1-16,1-25 0,-1 26 16,1-26-16,-1 0 15,0 0-15,1-26 16,-1 1-16,1-1 0,-1 1 15,-25 0-15,25-1 16,-25-25-16,0 26 0,0-26 16,0 0-16,0 1 0,-25 24 15,25-25-15,-25 1 16,25 24-16,0 1 0,-26-1 16,26 52 15,0-1-31,0 1 15,26-1-15,-26 26 16,25-26-16,-25 26 0,25-26 16,1 26-16,-26-25 15,25 24-15,1-24 0,-26 25 16,25-26-16,0 0 0,-25 1 16,26-1-16,-26 1 15,25-1-15,-25-50 31,0-1-15</inkml:trace>
  <inkml:trace contextRef="#ctx0" brushRef="#br0" timeOffset="65410">22098 12395 0,'-26'0'16,"52"-25"46,-1 25-46,1 0-16,-1 0 15,0-26 1,26 26-16,-25 0 0,-1 0 16,0 0-16,1 0 15,-1 0-15,-50 0 47,-1 0-31,1 0-1,0 0-15,-1 0 16,1 26-16,-1-26 0,1 0 16,0 0-1,25 25 17</inkml:trace>
  <inkml:trace contextRef="#ctx0" brushRef="#br0" timeOffset="66455">23063 12268 0,'-25'0'31,"25"26"-15,0-1 0,0 0-16,0 1 15,0-1-15,0 1 16,25-1-16,-25 0 0,0 1 16,0-1-16,0 1 15,25-1-15,-25 0 0,0 1 16,0-52 15,0 1-15,0 0-16,0-1 15,0 1-15,0-26 0,-25 26 16,25-26-16,0 25 0,0-24 16,0 24-16,25-25 15,-25 26-15,26-26 0,-26 26 16,25-1-16,1 1 0,-1 25 15,0-25-15,1 25 16,-1 0-16,1 0 0,-1 0 16,0 25-1,-25 0-15,0 1 0,26-1 16,-26 1-16,0-1 0,0 0 16,-26 1-16,26-1 15,-25-25-15,0 26 0,25-1 16,-26-25-16,1 25 15,-1-25-15,26 26 16,-25-26 0,50 0 15,1 0-15,-1 0-16,1 0 15,24 0-15,-24 0 16,-1 25-16,26-25 0,-26 26 15,1-26-15,-1 25 0,1 0 16,-1-25-16,-25 26 16,0-1-1,-25 1-15,-1-26 0,1 25 16,-1-25-16,1 0 16,-26 25-16,26-25 0,-1 0 15,-24 0-15,24 0 16,1 0-16,25-25 15</inkml:trace>
  <inkml:trace contextRef="#ctx0" brushRef="#br0" timeOffset="66869">23622 12243 0,'25'0'32,"1"-26"-17,-1 26 1,0 0-16,1 0 0,-1 26 16,26-1-16,-26-25 15,1 26-15,-1-1 0,1 0 16,-1 1-16,-25-1 0,0 1 15,0-1-15,0 0 16,0 1-16,-25-1 16,-1-25-1,1 0-15,25-25 16,-26-1-16,26 1 16,0 0-16,0-1 15,26-25-15,-26 26 0,25 0 16,1-1-16,-1 1 15,0-1-15,-25 1 0,51 0 16,-25 25-16,-1-26 16,0 26-16,1 0 15</inkml:trace>
  <inkml:trace contextRef="#ctx0" brushRef="#br0" timeOffset="67876">24333 12167 0,'-25'0'31,"-1"0"-15,1 25 0,-1 0-1,26 1-15,-25-1 0,25 1 16,0-1-16,0 0 15,0 1-15,25-1 16,-25 1-16,26-1 0,-1-25 16,-25 25-16,26-25 0,-1 0 15,0 0-15,1 0 0,-1 0 16,1 0-16,-1-25 16,-25 0-16,25 25 0,-25-26 15,0 1-15,0-1 16,0 1-16,-25 0 0,25-1 15,-25 1-15,-1-1 0,1 26 16,-1-25-16,1 0 16,0 25-16,25 25 31,25 0-15,0-25-16,1 0 0,-1 0 15,1 26-15,24-26 16,-24 0-16,-1 0 0,26 0 15,-26-26-15,1 26 16,-1 0-16,1-25 16,-26 50 46,-26-25-62,26 26 0,0-1 16,0 1-16,0-1 15,0 0-15,26-25 16,-26 26-16,0-1 0,25-25 16,0 26-1,1-26-15,-1 0 16,1 0-16,-1-26 16,0 26-16,1-25 15,-26-1-15,25 26 0,1-25 16,-26 0-16,0-1 15,25 1-15,-25-1 0,0 1 16,0 0-16,0-1 0,25 26 16,-25-25-16,26 50 31,-26 1-31,25-1 16,-25 0-1,26 1-15,-26-1 0,25-25 0,0 26 16,1-1-16,-1-25 15,1 0-15,-1 25 0,0-25 16,1 0-16,-1-25 16,1 25-16,-1-25 15,0-1-15,-25 1 16,0-1 0,0 1-16,-25 0 0,25-1 15,-25 1-15,-1-1 16,1 26-16,-1 0 15,1 0-15,0 0 32,25 26-32</inkml:trace>
  <inkml:trace contextRef="#ctx0" brushRef="#br0" timeOffset="68297">25755 12014 0,'26'0'15,"-26"-25"1,-26 25 15,1 0-31,0 0 16,-1 0-16,1 25 0,-1-25 15,1 0-15,25 26 16,-25-26-16,-1 25 0,26 0 16,0 1-1,26-1-15,-1 1 16,0-1-16,1-25 16,-1 25-16,-25 1 15,26-26-15,-1 0 0,-25 25 16,25-25-16,-25 26 15,-25-26 1,0 0-16,-1 25 16,1-25-1,-1 0-15,1 0 0,0 0 16,-1 0 0,26-25-16,0-1 15</inkml:trace>
  <inkml:trace contextRef="#ctx0" brushRef="#br0" timeOffset="68765">26009 12065 0,'-25'0'31,"25"25"16,25-25-32,1 0 1,-1 0 0,1 0-16,-1 0 0,-25-25 15,25 25-15,1-25 16,-26-1-1,0 1 1,-26 25-16,1-26 16,0 26-1,-1 0-15,1 0 16,-1 26 0,1-1-1,25 1-15,0-1 16,0 0-16,0 1 15,0-1-15,0 1 0,25-1 16,1-25-16,-26 25 16,25-25-16,1 26 0,-1-26 15,0 0-15,1-26 16,-1 26-16</inkml:trace>
  <inkml:trace contextRef="#ctx0" brushRef="#br0" timeOffset="69179">26365 11862 0,'-25'0'0,"25"-26"0,-26 26 15,52 0 1,-1 0 0,0 0-1,1 26-15,25-26 0,-26 25 16,0-25-16,1 26 0,-1-26 15,1 25-15,-26 0 16,25 1-16,0-1 0,-25 1 16,0-1-16,0 0 15,0 1-15,-25-26 47,25-26-47,-25 1 16,25 0-16,0-1 0,0 1 15,0-1-15,25 1 16,-25 0-16,25-26 0,1 25 16,-1 1-16,26 0 15,-26-1-15,1 26 0,-1-25 16,1 25-16,-1 0 16,0 0-16</inkml:trace>
  <inkml:trace contextRef="#ctx0" brushRef="#br0" timeOffset="70716">22199 13589 0,'-25'0'0,"50"0"78,-25-25-78,26 25 0,-1 0 15,1 0-15,-1 0 16,0-26-16,1 26 16,-1 0-16,1 0 15,-1 0-15,0 0 16,1-25-16,-1 25 15</inkml:trace>
  <inkml:trace contextRef="#ctx0" brushRef="#br0" timeOffset="71527">23393 13335 0,'26'-25'15,"-26"-1"17,0 1-1,-26 25-16,1 0-15,-1 0 16,1 25 0,0-25-16,-1 26 15,1-1-15,-1 26 16,1-26-16,25 1 0,-25-1 16,25 0-16,0 26 0,0-25 15,25-1-15,0 0 16,1 1-16,25-1 15,-26-25-15,0 26 16,1-26-16,-1 0 0,1 0 16,-1 25-16,26-25 0,-26 0 15,1 0-15,-1 0 16,0 0-16,1-25 0,-1 25 16</inkml:trace>
  <inkml:trace contextRef="#ctx0" brushRef="#br0" timeOffset="72150">23876 13310 0,'-26'0'15,"1"0"1,25-26-16,0 52 31,0-1-15,0 0-16,25 1 16,-25-1-16,0 1 15,0-1-15,26 0 0,-26 1 16,0-1-16,0 1 15,0-1-15,0 0 0,0 1 16,25-26-16,-25-26 47,0 1-31,0 0-16,0-1 0,0 1 15,0-1-15,-25-24 0,25 24 16,0-25-16,0 26 15,0-26-15,0 26 0,25-1 16,1 1-16,-26 0 0,25-1 16,0 26-16,26-25 15,-25 25-15,-1 0 0,0 0 16,1 25-16,-1 1 16,-25-1-1,0 0-15,0 1 0,0-1 16,-25 1-16,-1-1 15,1 0-15,0 1 16,-1-26-16,1 25 16,-1-25-16,1 0 15,25 26-15,-25-26 0,-1-26 32</inkml:trace>
  <inkml:trace contextRef="#ctx0" brushRef="#br0" timeOffset="72678">24485 13132 0,'26'0'0,"-52"25"62,26 1-46,0-1-1,0 0-15,0 1 16,0 25-16,0-26 0,0 0 16,26 26-16,-26-25 15,0-1-15,25 0 0,-25 26 16,26-51-16,-26 26 0,25-1 15,0-25-15,1 0 16,-1 0-16,1 0 0,24 0 16,-24-25-16,-1-1 15,26 1-15,-26-1 0,1 1 16,-1 0-16,1-26 0,-1 0 16,-25 26-16,25-26 15,-25 25-15,0-24 0,0 24 16,0 1-16,-25-1 15,25 1-15,0 0 0,0-1 16,-25 26-16,25 26 78</inkml:trace>
  <inkml:trace contextRef="#ctx0" brushRef="#br0" timeOffset="76100">22453 14910 0,'-25'0'62,"0"-26"-46,50 26 62,0 0-78,1-25 15,25 25-15,-26 0 16,26-25-16,-26 25 0,1-26 16,24 26-16,-24-25 15,-1 25-15,1 0 0,-1-26 16</inkml:trace>
  <inkml:trace contextRef="#ctx0" brushRef="#br0" timeOffset="80317">8509 5283 0,'0'-25'0,"0"-1"16,0 1 15,25 50 16,-25 1-31,26-1-16,-26 1 15,0-1-15,25 0 0,-25 1 16,0-1-16,0 1 16,25-1-16,-25 0 0,0 1 15,26-1-15</inkml:trace>
  <inkml:trace contextRef="#ctx0" brushRef="#br0" timeOffset="80727">8890 5232 0,'-26'0'31,"1"0"-16,25 26 1,0-1 0,0 1-1,0-1-15,0 0 16,0 1-16,25-1 16,1 1-16,-1-26 15,-25 25-15,26-25 16,-1 0-16,0-25 15,1 25-15,-1-26 16,-25 1-16,26-1 16,-26 1-16,0 0 15,0-1-15,-26 1 0,26-1 16,-25 1-16,-1 25 0,1-25 16,25-1-16,-25 26 15,-1 0-15,1 0 16,25 26-16,0-1 15,0 0 1,0 1-16,25-1 0</inkml:trace>
  <inkml:trace contextRef="#ctx0" brushRef="#br0" timeOffset="81192">9220 5207 0,'-25'0'32,"25"-25"-32,0 50 47,0 0-47,0 1 15,0-1-15,0 1 16,0-1-16,0 0 15,0 1-15,0-52 47,0 1-31,0 0 0,0-1-16,0 1 0,0-1 15,0 1-15,25 0 16,-25-1-16,0-25 0,0 26 15,0 0-15,0-1 16,25 26-16,1 26 16,-1-26-16,-25 25 15,26 0-15,-1 1 16,0-1-16,1 1 0,-1 24 16,-25-24-16,26-1 0,-1 1 15,0-1 1,-25 0-16</inkml:trace>
  <inkml:trace contextRef="#ctx0" brushRef="#br0" timeOffset="81372">9322 5359 0,'-26'0'16,"1"-25"-16,-1 25 15,26-25 1,26 25 15,-1 0-31,1-26 0,-1 26 16,0 0-16,1-25 0,25 25 15</inkml:trace>
  <inkml:trace contextRef="#ctx0" brushRef="#br0" timeOffset="81968">9576 5156 0,'0'-25'15,"0"-1"1,0 1 0,0 50 15,25-25-15,-25 26-16,25-1 15,1 1-15,-26-1 16,25 0-16,-25 1 15,0-1-15,26 1 16,-26-52 31,-26 26-47,26-25 16,-25-1-16,25 1 15,0 0-15,0-1 0,-26 1 16,26-1-1,0 1-15,0 0 0,26 25 16,-1 0 0,-25 25-16,26-25 15,-26 25-15,25-25 0,-25 26 16,25-1-16,-25 1 16,26-26-16,-26 25 15,25-25 1,-25-25-1,26-1 1,-26 1 0,25-1-16,-25 1 0,0 0 15,25-1-15,-25 1 16,0-1-16,26 26 16,-1 26-1,-25-1-15,26 1 16,-26-1-16,25 0 0,-25 26 15,25-25-15,1 24 0,-26-24 16</inkml:trace>
  <inkml:trace contextRef="#ctx0" brushRef="#br0" timeOffset="82556">8864 5969 0,'0'-25'0,"-25"-1"15,25 52 32,0-1-31,25 0-16,-25 1 15,0 25-15,26-26 0,-26 26 16,25-26-16,1 26 16,-26-26-16,25 26 0,-25-25 15,25-1-15,-25 0 16</inkml:trace>
  <inkml:trace contextRef="#ctx0" brushRef="#br0" timeOffset="83412">9322 5918 0,'-26'0'31,"26"26"16,26-1-32,-26 0-15,0 1 0,0-1 16,25 1-16,-25-1 0,0 0 16,25 1-16,-25-1 15,0 1-15,0-1 0,26 0 16,-26-50 15,-26 25-15,26-25-16,0-1 15,-25 1-15,25-1 0,-25 1 16,25-26-16,-26 26 0,26-26 16,-25 26-16,25-26 15,0 25-15,0 1 0,0-51 32,25 76-32,1-26 0,-1 26 15,0 0-15,1 0 0,-1 26 16,-25-1-16,26-25 15,-1 26-15,-25-1 0,0 0 16,0 1-16,0-1 16,0 1-16,-25-26 0,25 25 15,-26 0-15,1 1 16,25-1-16,-26-25 0</inkml:trace>
  <inkml:trace contextRef="#ctx0" brushRef="#br0" timeOffset="84021">9601 5867 0,'0'-25'0,"25"25"16,-25-25-16,26 25 15,-1 25 1,1-25-1,-26 25 1,25 1-16,-25-1 16,25 1-16,-25-1 0,0 0 15,0 1-15,0-1 16,26-25-16,-26 26 16,0-52 15,0 1-31,0-1 15,0 1-15,-26 0 16,26-1-16,0 1 0,0-26 16,0 26-16,0-1 0,0 1 15,0-26-15,0 26 16,26-1-16,-1 26 16,-25 26-1,26-26-15,-26 25 0,25 0 16,-25 1-16,25-26 0,-25 25 15,26 1-15,-26-1 16,0 0-16,25-25 47,-25-25-16,0 0-31,26-1 16,-26 1-16,0-1 15,25 1-15,0 0 16,1 25-16,-26 25 0,25 0 16,1-25-16,-26 51 15,25-25-15,0 24 0,-25 27 16,26-27-16</inkml:trace>
  <inkml:trace contextRef="#ctx0" brushRef="#br0" timeOffset="84763">9245 6960 0,'0'-26'0,"0"1"15,0-1-15,0 1 16,-25 25-16,25-25 16,-25 25-1,25 25-15,-26 0 16,26 26-16,0-25 16,0-1-16,0 0 15,0 26-15,0-25 0,0-1 16,26 0-16,-26 1 15,25-1-15,0 1 16,1-26-16,-1 0 0,1-26 16,-1 26-1,-25-25-15,25 25 0,-25-26 16,0 1-16,0 0 0,-25 25 16,25-26-16,-25 1 15,-1-1-15,1 26 16,-1 0-1,26 26-15,-25-26 16,25 25-16,0 1 16,0-1-16,25-25 15,-25 25-15,26-25 16,-1 0-16</inkml:trace>
  <inkml:trace contextRef="#ctx0" brushRef="#br0" timeOffset="85231">9576 6883 0,'-26'-25'0,"1"0"15,50 50 32,-25 0-31,26 1-16,-26-1 0,25 1 15,-25-1-15,25 0 0,-25 1 16,0-1-16,26-25 16,-26 26-16,0-1 0,0-50 47,0-1-47,-26 1 15,26-1-15,-25 1 16,25 0-16,-25-26 0,25 25 15,0-24-15,0 24 16,0-25-16,0 26 0,0 0 16,25-1-16,0 1 0,1 25 15,-1 0-15,1 0 16,-1 0-16,0 25 0,1 1 16,-26-1-1,0 0 1,-26-25-16,26 26 0,-25-26 15,0 25-15,-1-25 16,26 26-16,-25-26 0</inkml:trace>
  <inkml:trace contextRef="#ctx0" brushRef="#br0" timeOffset="85867">9957 6731 0,'0'-25'16,"-26"25"-16,26 25 63,26-25-63,-26 25 15,25 1-15,-25-1 0,25 1 16,-25-1-16,26 0 15,-26 1-15,0-1 0,25 1 16,-25-52 31,-25 1-31,25-1-16,-26 1 15,26-26-15,0 26 0,0-26 16,-25 26-16,25-26 15,0 25-15,0-24 0,25 24 16,1 1-16,-1 25 16,1 0-1,-1 25-15,0 1 0,-25-1 16,26 0-16,-1 1 16,-25-1-16,26 1 0,-26-1 15,25 0 1,-25 1-1,0-52 1,0 1 0,0 0-1,0-26-15,25 25 16,-25 1-16,26 0 0,-26-1 16,25 1-16,1-1 0,-1 26 15,0 0-15,1 26 16,-1-1-16,1 1 0,-1 24 15,0-24-15,1 25 16,-26-1-16,25-24 0,-25-1 16</inkml:trace>
  <inkml:trace contextRef="#ctx0" brushRef="#br0" timeOffset="87000">10363 4978 0,'-25'0'0,"-1"-25"15,26 0 1,-25 25 0,25-26-16,0 1 15,0-1 1,25 26-1,1 0-15,-1 0 16,0 0 0,1 0-16,-1 0 0,1 26 15,24-26-15,-24 0 0,-1 25 16,1-25 0,-26 26-16,0-1 15,-26-25-15,26 25 16,-25 1-16,-1-1 0,1 1 15,0-1-15,-1 0 0,1 1 16,-1-1-16,1 1 16,0-1-16,25 0 15,0 1-15,0-1 16,0 1-16,0-1 0,0 0 16,25-25-16,0 26 0,1-1 15,-1-25-15,26 26 16,-26-26-16,26 0 0,-25 0 15,24 0-15,1 0 16,-25 0-16,24 0 0,-24 0 16,-1 0-16,1 0 15,-26-26 1,-26 26 0,26 26-1,-25-26-15,-1 25 0,1-25 16,0 25-16,-1 1 0,1-1 15,-1 1-15,1-1 16,25 0-16,-25 1 0,25 25 16,0-26-16,0 0 15,0 1-15,0-1 0,0 1 16,25-1-16,0 0 0,1 1 16,-1-1-16,1-25 15,-1 26-15,26-1 0,-26 0 16,26 26-16,-26-25 15,26-1-15,-25 0 16,-1 1-16,26-1 0,-26 26 0,1-26 16,-1 1-16,0-1 15,1 26-15,-26-26 0,25 26 16,-25-25-16,0-1 0,0 0 16,0 26-16,-25-25 15,-1-1-15,1 0 0,0 1 16,-1-1-16,1-25 15,-26 26-15,26-26 0,-1 25 16,-25-25-16,26 0 0,0 0 16,-1 0-16,1 0 15</inkml:trace>
  <inkml:trace contextRef="#ctx0" brushRef="#br0" timeOffset="91329">23596 14427 0,'0'-25'31,"0"-1"-15,-25 26-16,25-25 15,0 50 32,25 1-31,-25-1-16,0 26 15,26-26-15,-26 26 0,25 0 16,-25 0-16,0-26 16,26 26-16,-26-26 0,0 26 15,0-25-15,0-1 0,0 0 16</inkml:trace>
  <inkml:trace contextRef="#ctx0" brushRef="#br0" timeOffset="91593">23622 14402 0,'0'-26'15,"-26"26"-15,52 0 32,-1 0-32,1 26 15,-1-26-15,0 25 16,26 1-16,0-1 0,0 0 16,0 1-16,-26-1 0,26 1 15,-26-1-15,1 0 16,-1-25-16,0 26 0,1-26 15,-26-26 1</inkml:trace>
  <inkml:trace contextRef="#ctx0" brushRef="#br0" timeOffset="91844">24104 14326 0,'-25'-51'15,"0"25"-15,25 1 0,-26 0 16,1-1-16,25 1 0,0-1 15,-26 26-15,52 0 16,-26 26 0,25-1-16,-25 1 15,26-1-15,-26 0 0,25 26 16,-25 0-16,25-26 0,-25 26 16,0-25-16,26 24 15,-26-24-15,0 25 0,0-26 16,0 0-16,0 1 15,0-1-15,0 1 16</inkml:trace>
  <inkml:trace contextRef="#ctx0" brushRef="#br0" timeOffset="92109">24485 14173 0,'0'-25'0,"0"-1"16,-25 26-16,25-25 16,-25 25-16,-1 0 15,26 25 1,0 1-16,0-1 16,0 26-16,0-26 0,0 26 15,0 0-15,0 0 16,0 25-16,0-25 0,0 0 15,0-1-15,0-24 0,0 25 16,26-26-16,-26 0 16,0 1-16</inkml:trace>
  <inkml:trace contextRef="#ctx0" brushRef="#br0" timeOffset="92666">24816 14376 0,'0'-25'0,"0"0"16,0 50 31,0 0-47,0 1 15,0-1 1,25 26-16,-25-26 0,25 1 15,-25-1-15,0 1 16,26-1-16,-26 0 0,25-25 16,1 0-16,-1 0 15,-25-25-15,25 0 16,1-1-16,-26 1 0,25-1 16,-25 1-16,26 0 15,-26-1-15,0 1 0,0-1 16,25 1-16,0 25 31,-25 25-31,26-25 16,-1 26-16,1-1 15,-1 1-15,0-1 16,1-25-16,-1 25 0,1-25 16,-1 0-16,0 0 15,1-25-15,-1 25 0,-25-25 16,26-1-16,-26 1 15,25-1-15,-25 1 0,0 0 16,0-26-16,0 25 0,0 1 16,0 0-16,0-1 15,-25 1-15,-1 25 16,26 25 0</inkml:trace>
  <inkml:trace contextRef="#ctx0" brushRef="#br0" timeOffset="93020">26136 14021 0,'-25'-26'15,"0"26"-15,-1-25 0,26-26 16,-25 26-16,25-1 16,0 1-16,-26-26 0,26 26 15,0-1-15,0 52 32,0-1-17,26 1-15,-26 24 16,25 1-16,1 0 0,-26 0 15,25 0-15,0-1 0,-25 1 16,0-25-16,26 24 16,-26 1-16,0-25 0,0-1 15,0 0-15,0 1 16,25-1-16</inkml:trace>
  <inkml:trace contextRef="#ctx0" brushRef="#br0" timeOffset="93434">26365 14122 0,'0'-25'0,"0"0"16,25 25 31,1 0-32,-1 0 1,1 0-16,-1 0 15,0-26-15,1 26 16,-1-25-16,1 25 0,-1-26 16,0 1-1,-25 0-15,0-1 16,-25 26-16,25-25 0,-25 25 16,-1-26-16,1 26 15,-1 0-15,1 0 0,0 0 16,-1 0-16,1 26 15,25-1-15,-26 1 0,26-1 16,0 0-16,0 1 0,0-1 16,0 26-16,26-26 15,-1 1-15,1-1 0,-1 1 16,26-26-16,-26 0 0,26 0 16,0 0-16,0-26 15,-1 1-15,1-1 0,0 1 16</inkml:trace>
  <inkml:trace contextRef="#ctx0" brushRef="#br0" timeOffset="93639">27000 13741 0,'0'-25'0,"-25"-26"15,25 26-15,-26-1 0,1 1 16,25 50 15,25 1-15,1 25-16,-26-26 15,25 26-15,0-26 0,-25 26 16,26-26-16,-1 26 16,-25-25-16,26-1 0,-26 0 15,25 1-15,-25-1 0</inkml:trace>
  <inkml:trace contextRef="#ctx0" brushRef="#br0" timeOffset="94005">27076 13945 0,'-25'-26'0,"25"1"32,25-1-1,1 26-31,24 0 16,-24-25-16,25 25 0,-1-25 15,-24 25-15,25-26 16,-1 1-16,1 25 0,-25-26 15,-1 1-15,0 25 16,1-25-16,-26-1 0,0 1 16,0-1-16,-26 26 15,1-25-15,0 25 16,-1 0-16,1 0 0,-1 25 16,1-25-16,25 51 15,-25-25-15,25-1 0,0 26 16,0-26-16,0 1 15,0 24-15,25-24 0,-25-1 16,25 1-16,1-26 0,-1 25 16,1-25-16,24 0 0,-24 0 15,-1 0-15</inkml:trace>
  <inkml:trace contextRef="#ctx0" brushRef="#br0" timeOffset="94359">27762 13716 0,'-25'-25'15,"25"-1"-15,-26 1 16,52 50 31,-26 1-47,25-1 0,-25 0 16,25 1-16,-25-1 15,26 1-15,-26-1 0,25 0 16,-25 1-16,0-1 15,26-25-15,-26-25 16,25-1 0,-25 1-1,0 0-15,25-1 0,-25-25 16,26 26-16,-26 0 16,25-1-16,1 1 15,-1 25-15,0 25 16,1-25-16,-26 26 15,25-1-15,-25 0 0,26 1 16,-26-1-16,0 1 16,25-1-16</inkml:trace>
  <inkml:trace contextRef="#ctx0" brushRef="#br0" timeOffset="95193">28499 13640 0,'0'-26'0,"-26"26"0,1-25 15,-1 0 1,1 25-16,0 0 16,-1 0-16,1 25 15,25 0 1,0 1-16,0-1 0,0 1 15,0-1-15,0 0 16,0 1-16,25-1 0,1 1 16,-1-1-16,0-25 15,26 0-15,-25 0 16,24 0-16,-24 0 0,25-25 16,-1 25-16,-24-26 15,-1 1-15,1-1 0,-1 1 16,0 0-16,-25-26 0,26 25 15,-26 1-15,0 0 16,0-1-16,-26 26 16,1 0-1,25 26 1,0-1 0,0 0-16,0 1 15,25-1-15,1-25 16,-26 26-16,25-26 15,1 0-15,-1 0 0,0 0 16,1 0-16,-1-26 0,1 26 16,-1-25-16,0-1 15,1 1-15,-26 0 0,25-1 16,1 1-16,-26-1 16,0 1-16,0 50 31,0 26-16,25-25-15,-25 50 0,25-25 16,1 25-16,25 0 0,-26 26 16,26-26-16,0 0 15,-26 0-15,26-25 0,-26 0 16,-25 0-16,0-1 16,0-24-16,-25-26 15,-26 0-15,26 0 0,-26-26 16,25-24-16,-24 24 15,24-50-15,1 25 0,-1-25 16,26 25-16,0-25 16,26 25-16,25-25 0,-26 25 15,26 26-15,25-26 16,-25 26-16,0 25 0,-1-26 16,1 26-16,-25 0 0,-1 0 15,-25 26 1,-25-26-16</inkml:trace>
  <inkml:trace contextRef="#ctx0" brushRef="#br0" timeOffset="96016">29692 13157 0,'0'-25'15,"0"-1"-15,0 1 16,26 0 0,-1 50 15,-25 0-15,0 26-16,26 0 15,-26 0-15,25 25 16,-25-25-16,25 25 0,1 0 15,-26 0-15,25-25 0,1 0 16,-26 0-16,25 0 16,-25-26-16,25 0 0,-25 1 15,0-1-15</inkml:trace>
  <inkml:trace contextRef="#ctx0" brushRef="#br0" timeOffset="96634">30302 13589 0,'0'25'0,"-25"-25"16,25 26 15,25-1 0,0-25-31,-25 26 16,26-26-16,-1 0 15,1 0-15,-1-26 0,0 26 16,1-25-16,-1-1 0,1 1 16,-1-26-16,0 26 15,-25-1-15,26-24 0,-26 24 16,0-25-16,0 1 15,0 24-15,0-25 0,-26 1 16,1-1-16,0 0 16,-1 26-16,1-26 0,25 25 15,-26 1-15,1 0 0,25 50 32,25 26-17,-25-26-15,26 26 0,-1 0 16,1 0-16,-26 25 15,25-25-15,0-26 0,-25 26 16,26 0-16,-26-26 16,25 0-16,-25 1 0,26-1 15,-1-25 1</inkml:trace>
  <inkml:trace contextRef="#ctx0" brushRef="#br0" timeOffset="97477">30988 13259 0,'0'-26'0,"25"1"16,-25 0-16,0-1 16,0 1-16,-25 25 15,-1 25 1,26 1 0,0-1-16,0 0 15,0 1-15,26-1 16,-26 1-16,25-26 0,-25 25 15,26 0-15,-1 1 16,0-26-16,1 0 16,-1 0-16,1 0 15,-1 0-15,0-26 0,1 1 16,-26 0-16,0-1 16,0 1-1,0-1-15,-26 1 0,1 0 16,0-1-16,-1 1 0,1-1 15,25 1-15,-26 0 16,1 25-16,0 0 16,50 0-1,0 25 1,1-25-16,25 0 0,-26 25 16,26-25-16,0 0 15,25 0-15,-25 0 0,-1 0 16,1-25-16,-25 25 15,24 0-15,-24-25 0,-1 25 16,1 0-16,-1-26 0,-25 1 31,-25 25-31,-1 0 0,1 0 16,-1 0-16,1 0 16,0 25-16,-1-25 0,1 26 15,-1-1-15,1 0 0,25 1 16,-25-1-16,25 1 15,0-1-15,0 0 0,0 1 16,0-1-16,0 1 16,25-1-16,0-25 0,1 0 15,-1 0-15,1 0 16,-1-25 0,0 25-16,1-26 0,-1 1 15,-25-1-15,26 1 0,-1 0 16,-25-1-16,0 1 15,25 25-15,-25-26 0,0 1 16,0 0 0,0 50-16,0 0 15,0 1-15,0-1 16,26 1-16,-26 24 16,0-24-16,25-1 0,-25 1 15,26-1-15,-1 0 16,0-25-1,1 0-15,-1 0 16</inkml:trace>
  <inkml:trace contextRef="#ctx0" brushRef="#br0" timeOffset="97989">32055 13259 0,'25'0'0,"0"-26"16,1 1-16,-1 0 0,1 25 16,-26-26-16,25 1 0,0-1 15,-25 1-15,0 0 16,0-1-16,0 1 15,0-1-15,-25 26 16,25-25-16,-25 25 0,-1 0 16,1 25-16,-1-25 0,1 26 15,25-1-15,-25 1 16,-1-1-16,26 26 0,-25-26 16,25 1-16,0-1 15,0 0-15,0 1 0,25-1 16,1 1-16,-1-26 15,0 0 1,1 0-16,-1 0 0,1 0 16,-1-26-16,-25 1 15,25-1-15,1 1 0,-26-26 16,0 26-16,0-26 0,0-25 16,0 25-16,0-25 15,0 25-15,0-25 0,0 25 16,-26 0-16,26 26 15,-25-26-15,25 26 16,-25 25-16,25 25 0,0 0 16,0 26-1,0 0-15,0 0 0,25 0 16,-25-1-16,25 1 16,-25 25-16,26-25 0,-26 0 15,25 0-15,-25 0 0,26-26 16,-1 26-16,-25-26 15,25 1-15,1-26 0,-26 25 16,25-25-16,-25 25 0</inkml:trace>
  <inkml:trace contextRef="#ctx0" brushRef="#br0" timeOffset="101387">16180 2845 0,'0'-26'15,"25"1"1,0 25-16,-25-25 16,26 25-16,-26-26 0,-26 52 47,1-1-47,0 0 15,-1 26-15,1-25 0,-1 24 16,-24 1-16,24-25 0,26-1 15,-25 0-15,-1 1 16,26-1-16,-25-25 16,50 0 15,1 0 0,-1 26-31,1-26 0,-1 25 16,0 0-16,26 1 0,0-26 15,0 25-15,-26 1 16,26-26-16,0 25 0,-26-25 16,1 25-16,-1-25 15,-25 26-15,25-26 0,1 0 16</inkml:trace>
  <inkml:trace contextRef="#ctx0" brushRef="#br0" timeOffset="101723">16357 3073 0,'-50'0'0,"24"0"0,1 0 16,-1 0-16,1 0 16,0 0-16,25-25 0,25 25 15,0 0-15,26-25 16,0 25-16,25-26 15,26 1-15,-1-1 0,1 1 16,25 0-16,0-1 16,-25-25-16,25 26 0,-26 0 15,26-26-15,-51 25 0,26 1 16,-26 0-16,-25-1 16,0 1-16,-26 25 0,1 0 15,-1-26-15,-50 52 31,-1-26-31,1 25 0,-1 1 16,1-26-16</inkml:trace>
  <inkml:trace contextRef="#ctx0" brushRef="#br0" timeOffset="102869">16764 6121 0,'0'-25'16,"0"0"-16,0-1 15,0 1 1,-26 25 0,26 25-16,-25-25 15,25 26-15,-25-1 0,-1 0 16,1 26-16,-1-25 0,-24 24 15,24-24-15,1 25 16,-1-26-16,26 0 0,-25 1 16,0-1-16,25 1 0,0-1 15,0 0 1,25 1 0,0-26-16,26 0 15,-25 25-15,-1-25 16,26 0-16,-26 0 15,26 0-15,0-25 0,0 25 16,-26 0-16,26-26 0,-26 26 16,1-25-16,-1 25 15</inkml:trace>
  <inkml:trace contextRef="#ctx0" brushRef="#br0" timeOffset="103199">16662 6274 0,'-25'0'16,"-1"0"-16,1 0 15,50 0 1,1 0 0,-1 0-16,1 0 0,24 0 15,1 0-15,0-26 0,51 1 16,-26 0-16,25-1 15,-24 1-15,24-26 0,1 26 16,-1-26-16,1 25 16,0-24-16,-26-1 0,-25 25 15,25 1-15,-51-26 0,26 26 16,-26 25-16,1-26 16,-26 1-16,-26 50 31,1 1-31,0-26 15</inkml:trace>
  <inkml:trace contextRef="#ctx0" brushRef="#br0" timeOffset="103919">18034 7569 0,'0'-25'31,"0"50"0,0 1-15,-26-1-1,26 0-15,-25 1 0,25-1 16,-25-25-16,25 26 16,-26-1-16,26 0 15,26 1 16,-1-26-31,0 0 16,26 0-16,-25 25 16,24-25-16,1 0 0,-25 0 15,24 26-15,1-26 16,0 0-16,-26 0 0,1 0 16,-1 0-16</inkml:trace>
  <inkml:trace contextRef="#ctx0" brushRef="#br0" timeOffset="104236">18212 7696 0,'-26'0'16,"1"0"-16,50 0 31,26 0-16,-26 0 1,26 0-16,0 0 0,0-25 16,0 25-16,25-26 15,-25 26-15,25-25 0,0 25 16,-25-25-16,0 25 0,-1 0 16,1-26-16,0 26 0,-26 0 15,26 0-15,-25-25 16,-1 25-16,0-26 15,-50 26 17</inkml:trace>
  <inkml:trace contextRef="#ctx0" brushRef="#br0" timeOffset="106799">9906 14935 0,'0'-25'0,"-26"25"16,26-26-16,-25 26 31,25 26 0,25-1-31,-25 1 16,0 24-16,26-24 16,-26 25-16,25-1 0,-25 1 15,0-25-15,26 24 0,-26 1 16,25-25-16,-25-1 16,0 0-16,0 1 0,0-1 15</inkml:trace>
  <inkml:trace contextRef="#ctx0" brushRef="#br0" timeOffset="107076">9906 15164 0,'0'-51'0,"0"0"16,0 26-16,0-26 0,0 26 15,0-1 1,25 26-16,1 26 15,-1-26-15,0 25 16,26 0-16,-25 26 0,24-25 16,1-1-16,0 26 0,0-26 15,0 1-15,-1-1 16,1-25-16,0 25 0,0 1 16,-26-26-16,1 0 0,-1 0 15,0 0-15,1 0 16,-1 0-16,-25-26 0,26 1 15</inkml:trace>
  <inkml:trace contextRef="#ctx0" brushRef="#br0" timeOffset="107260">10541 14808 0,'-26'-51'0,"1"1"0,0-1 16,-1 25-16,1 1 15,25 0-15,0 50 16,25 0-1,-25 26-15,26-25 16,-1 24-16,0 1 0,26-25 16,-25 24-16,-1 1 15,0-25-15,1 24 0,-26-24 16</inkml:trace>
  <inkml:trace contextRef="#ctx0" brushRef="#br0" timeOffset="107669">11100 14884 0,'0'-25'0,"-26"0"16,1 25-16,-1-26 16,1 26-1,0 0-15,-1 0 16,26 26-16,-25-1 15,25 0-15,0 1 16,25-1-16,-25 1 16,26-1-16,-1 0 0,0 1 15,1-1-15,-1 1 0,1-26 16,-1 25-16,0-25 16,26 0-16,-25-25 0,-1-1 15,0 1-15,-25-1 16,26 1-16,-26 0 0,0-26 15,0 25-15,0-24 0,0 24 16,-26 1-16,1-26 16,0 26-16,-1-1 0,1 1 15,-26 25-15,26 0 0,-1 0 16,1 25 0,25 1-16,0-1 0</inkml:trace>
  <inkml:trace contextRef="#ctx0" brushRef="#br0" timeOffset="108413">12547 14453 0,'0'-26'16,"-25"1"-16,25-1 15,-25 26-15,-1-25 16,1 0-16,-1-1 0,-24 1 16,24-1-16,-25 1 0,26 25 15,-26-25-15,26 25 16,-26 0-16,26 0 0,-1 25 15,1 0-15,25 1 16,-26-1-16,26 26 0,-25-26 16,25 26-16,0 0 15,25-26-15,1 26 0,-1-25 16,1-1-16,24 0 0,-24 1 16,25-26-16,-1 0 15,1 0-15,0-26 0,-26 1 16,26 0-16,-25-1 0,24 1 15,-24-1-15,-26 1 16,25-26-16,-25 26 0,0-1 16,-25 1-1,-1 25-15,1 0 16,25 25 0,0 1-16,0 25 0,0-1 15,25 1-15,1 0 0,-1 0 16,1 25-16,-1-25 15,26 25-15,-26 0 0,1-25 16,-1 25-16,0-25 16,1-26-16,-26 52 15,-26-27-15,-24-24 16,24-26-16,-25 0 16,1 0-16,-1 0 0,0-26 15,0 1-15,0 0 0,1-26 16,-1 0-16,25 0 15,1 0-15,0-25 0,25 25 16,0 1-16,25-1 16,0 25-16,1 1 0,25 0 15,-26-1-15,26 26 0,-26 0 16,1 0-16,-1 0 16,0 0-16,1 0 0</inkml:trace>
  <inkml:trace contextRef="#ctx0" brushRef="#br0" timeOffset="109018">13055 14376 0,'26'-25'15,"-26"0"-15,0-1 16,0 1-16,0-1 16,0 1-1,-26 25-15,26-25 16,-25 25-16,0-26 0,-1 26 16,1-25-16,-1 25 15,1-26-15,0 26 0,-1 0 16,1 0-1,-1 0-15,1 26 0,25-1 16,-25 1-16,25-1 0,0 26 16,0-26-16,0 26 15,0-26-15,25 26 0,0-25 16,-25-1-16,26 0 0,-1 1 16,1-26-16,24 25 15,-24-25-15,-1 0 0,1 0 16,-1-25-16,0-1 15,1 26-15,-1-25 0,1 0 16,-26-1-16,25 1 0,-25-1 16,0-24-16,0 24 15,0 1-15,-25-1 0,25-24 16,0 24-16,-26 1 0,26-1 16,-25 26-16,25-25 15,0 50 1,25-25-1,-25 26-15,26 25 0,-1-26 16,0 0-16,1 26 16,-1-25-16,1-1 0,-1 0 15,-25 1-15,25-1 0,1-25 16,-26 26-16</inkml:trace>
  <inkml:trace contextRef="#ctx0" brushRef="#br0" timeOffset="110662">13411 14122 0,'0'-25'0,"-25"0"15,25-1-15,-26 26 16,26 26 15,26-1-15,-26 0-16,25 1 0,-25-1 15,25 1-15,1-1 0,-1 0 16,1 26-16,-1-51 16,0 26-16,1-1 15,-1-25-15,1-25 16,-1 25-16,0-26 0,1 1 16,-1-1-16,-25 1 0,26-26 15,-26 26-15,0-26 16,0 26-16,0-26 0,0 25 15,-26 1-15,26 0 16,-25 25-16,25-26 0,-26 26 16,26 26-16,0-1 15,0 0 1,26-25-16,-26 26 16,25-26-16,1 0 15,-1 0-15,0 0 0,1 0 16,-26-26-16,25 26 15,1-25 1,-26 0-16,25 25 16,-25-26-16,25 26 15,1 0-15,-1 0 16,1 26-16,24-1 16,-24-25-16,-1 25 15,26 1-15,-26-1 0,1 1 16,-1-1-16,-25 0 15,0 1-15,-25-26 16,-1 0 0,1-26-1,25 1-15,-25 25 16,25-25-16,0-1 0,25 1 16,-25-1-16,25 1 15,1 0-15,-1-1 0,1 1 16,-1-1-16,0 1 15,1 25-15,-1-25 0,1 25 16,-1-26-16,0 26 0,1-25 16,-26-1 15,-26 26 0,1 26-15,0-26-16,25 25 15,0 1-15,0-1 0,0 0 16,0 1-16,0-1 16,25 26-1,0-26-15,1 1 16,-1-26-16,1 0 16,-1 0-16,-25-26 0,25 26 15,1-25-15,-1 0 16,-25-1-16,26 1 15,-26-1-15,0 1 0,0 0 16,0-1 0,-26 1-16,52 25 31,-26 25-15,25 1-16,-25-1 0,25 0 15,1 1-15,-1-1 16,-25 1-16,26-26 0,-1 25 15,0-25-15,1 0 16,-1 0-16,1 0 16,-26-25-16,25-1 15,-25 1-15,0-1 16,-25 1-16,25-26 16,0 26-16,-26-1 15,26 1-15,-25 0 0,25-1 16,0 1-16,25 25 15,1 25 1,-1 1-16,0-1 16,1 0-16,-1 1 15,-25-1-15,26 1 0,-1-1 16,0-25-16,-25 25 0,26-25 16,-1 0-1,-25-25 16,0 0-15,26 25-16,-26-26 0,25 26 16,0 0-1,1 26 1,-1-26-16,1 25 16,-1-25-1,0 0-15,1-25 16,-26-1-16,25 26 15,-25-25-15,26-1 0,-26 1 16,25-26-16,-25 26 0,0-26 16,0 26-16,-25-26 15,-1 0-15,1 0 0,-1-25 16,1 25-16,0 0 16,-1 1-16,1-1 0,-1 25 15,26 52 1,0-1-16,0 26 15,26 0-15,-26 0 0,25 25 16,1 0-16,-1 0 16,0-25-16,1 25 0,25-25 15,-26-26-15,0 26 0,-25-25 16,26-1-16,-1-25 16,1 0-16</inkml:trace>
  <inkml:trace contextRef="#ctx0" brushRef="#br0" timeOffset="111557">15519 13665 0,'-25'-25'0,"-1"25"0,1-26 16,0 26-16,-1 0 0,1 0 15,50 0 17,1-25-32,-1 25 15,26 0-15,-26-25 16,26 25-16,0-26 0,-26 26 15,26 0-15,-26-25 16,26 25-16,-25-26 0,-1 26 16,-25-25-16,25 25 0,-25-25 15,0-1 1,-25 26-16,25-25 16,-25 25-16,25 25 46,25-25-30,0 0-16,-25 26 16,26-26-16,-1 0 15,1 0 1,-1-26-16,0 1 31,-25-1-15,0 1-1,-25 25-15,0 0 0,-1 0 16,1 0-16,-1 0 16,1 25-16,25 1 15,-25-1-15,25 1 0,0-1 16,0 0-16,0 26 0,0-25 16,25-1-16,-25 0 15,25 1-15,1-1 16,-1 1-16,26-26 0,-26 0 15,26 0-15,0-26 0,0 26 16,0-25-16,-1-1 0,1 1 16,-25 0-16,-1-1 15,0 1-15,-25-1 16,-25 26 0,25-25-16,-25 25 0,-1 0 15,1 0 1,25-25 15,25 25-15,-25-26-16,26 1 0,-1-1 15,-25 1-15,0 0 16,0-1-16,25 26 16,-25-25-16,0-1 0,-25 26 15,0-25 1,-1 25-16,1 0 15,25 25-15,-26-25 0,1 26 16,0-1-16,25 26 16,0-26-16,0 26 0,0-25 15,0 24-15,25-24 16,26 25-16,-26-26 0,26 0 16,25-25-16,-25 0 15,25 0-15,0-25 0,1 0 16</inkml:trace>
  <inkml:trace contextRef="#ctx0" brushRef="#br0" timeOffset="111856">17348 12776 0,'-25'0'0,"-1"0"0,1-25 15,-1 25-15,1-26 16,0 26-16,-1 0 16,26-25-16,-25 25 15,25 25 1,25 1-16,-25-1 16,26 26-16,-1-26 15,0 52-15,-25-27 0,26 1 16,-1 25-16,1-25 15,-1 0-15,-25 0 0,25-26 16,-25 1-16,26-1 0</inkml:trace>
  <inkml:trace contextRef="#ctx0" brushRef="#br0" timeOffset="112906">17297 13183 0,'-25'-26'15,"-1"1"-15,1-1 0,0 1 16,25 0-1,-26 25-15,26-26 0,26 1 16,-1 25 0,0-26-16,1 1 15,-1 0-15,26-1 0,-26 1 16,26-26-16,-25 26 16,-1-1-16,0 1 0,-25-1 15,0 1-15,0 0 16,0-1-16,0 1 15,0 50 1,0 1-16,0-1 16,26 0-16,-26 26 0,25 0 15,1 0-15,-26 25 0,25-25 16,-25 0-16,25-1 16,-25-24-16,26-1 0,-26 1 15,0-1-15,25-50 31,-25-1-15,0 1-16,0-1 16,26 1-16,-26 0 0,25-1 15,0 1-15,1-1 16,-1 1-16,1 25 16,-1 0-16,0 25 0,1 1 15,-1-1-15,1-25 16,-1 26-16,0-1 0,1 0 15,-1 1-15,1-26 16,24 0-16,1 0 0,0 0 16,0-26-16,0 1 0,-26 0 15,26-1-15,0 1 16,-26-1-16,-25-24 0,0 24 16,0-25-16,-25 26 0,25 0 15,-51-1-15,25 1 16,1-1-16,-26 26 0,26 0 15,-1 0-15,1 26 16,0-1-16,25 1 0,0-1 16,-26 0-16,26 1 0,0-1 15,0 1-15,26-1 16,-1 0-16,0-25 16,1 0-16,-1 0 15,1 0-15,-1-25 0,0 25 16,1-25-16,-1-1 15,1 26-15,-26-25 0,25-1 16,-25 1-16,25 0 16,-25-1-1,26 26 1,-26 26-16,0-1 16,25 0-16,-25 1 0,26-1 15,-1 1-15,0-1 0,1 0 16,-1-25-16,1 26 15,-1-26-15,26 0 0,-26-26 16,1 1-16,-1-26 16,0 26-16,26-26 0,-25-25 15,-1 25-15,0-25 0,-25 25 16,0-25-16,0 0 16,0-1-16,0 27 0,-25-1 15,0 25-15,-1 1 16,1 25-16,-1 0 0,1 25 15,0 26-15,-1 0 0,1 0 16,25 25-16,25 0 16,1 0-16,24 1 0,27-1 15,-1-25-15,0-1 0,0 1 16,0-25-16,-25-1 16,0-25-16</inkml:trace>
  <inkml:trace contextRef="#ctx0" brushRef="#br0" timeOffset="113020">19177 12649 0,'-26'-51'0,"26"-25"16,26 25-16,-1 1 16,51-1-16,26 0 0,0 0 15,25 26-15,0 25 16,-26 0-16,26 0 0</inkml:trace>
  <inkml:trace contextRef="#ctx0" brushRef="#br0" timeOffset="114569">13868 15392 0,'0'-25'0,"-25"0"16,25-1-1,-26 26-15,26 26 16,26-1-16,-1 0 15,-25 26-15,26-25 0,-1 24 16,0 1-16,1-25 16,-26 24-16,25-24 0,-25-1 15,26 1-15,-52-52 32,1 26-17,-1-25-15,1-26 16,0 26-16,-1-26 0,1 0 15,-1-25-15,1 0 0,0-26 16,25 0-16,0 1 16,0-1-16,25 1 0,0 24 15,1 1-15,25 0 16,-1 51-16,27-1 0,-27 26 16,27 0-16,-27 26 0,-24 24 15,-1 1-15,1 25 16,-26 1-16,-26-1 0,-25 0 15,1 26-15,-1-26 16,-25-25-16,25 25 0,-25-25 16,-51 25-1,101-51-15,52-50 16,24 25 0,1-26-16,0 26 15,25 0-15,0-25 0,1 25 16,-1 0-16,0 0 0,-25 25 15,0-25-15,-1 26 16,-24-26-16,-1 0 0,1 25 16,-1-25 15,-25 26 0,25-26-31,1 0 16,-1 0-1,1-26-15,24 26 16,-24-25-16,-1 25 0,1-26 16,24 26-16,1-25 15,-25 25-15,24-25 0,-24-1 16,25 26-16,-26-25 0,0-1 16,1 26-16,-26-25 15,0 0-15,0-1 0,0 1 16,-26-1-16,26-24 15,-25 24-15,25 1 0,-25-1 16,-1 26-16,1 0 16,-1 0-16,1 26 15,0 25-15,-1-26 0,26 26 16,-25 0-16,25-1 16,0-24-16,0 25 0,25-26 15,-25 0-15,26-25 0,-1 26 16,26-26-16,-26 0 15,26-26-15,0 1 0,0 25 16,-1-51-16,1 26 16,0-1-16,0 1 0,-26-26 15,26 26-15,-51-26 16,0 26-16,0-1 0,0-25 16,0 26-16,-25 25 0,-1-25 15,1 25 1,-1 0-16,26 25 15,26 0 1,-1 1-16,1-1 16,-1 1-16,26-1 0,-26 0 15,26 1-15,-26-1 16,1 1-16,-1-1 0,-25 0 16,0 1-16,-25-1 15,-1-25-15,1 0 16,0 0-16,-1 0 0</inkml:trace>
  <inkml:trace contextRef="#ctx0" brushRef="#br0" timeOffset="114706">15697 15088 0,'25'0'16,"26"-26"-16,-25 26 0,-1 0 16,0 0-1,-25 26 1</inkml:trace>
  <inkml:trace contextRef="#ctx0" brushRef="#br0" timeOffset="115139">16586 14808 0,'0'-25'16,"0"-1"0,0 1-1,0 0 1,25 25-16,1 25 15,-26 0-15,25 1 16,1-1-16,-1 1 16,0 24-16,1-24 0,-1-1 15,-25 1-15,26-26 0</inkml:trace>
  <inkml:trace contextRef="#ctx0" brushRef="#br0" timeOffset="115278">16688 14402 0,'-26'0'15,"52"0"17</inkml:trace>
  <inkml:trace contextRef="#ctx0" brushRef="#br0" timeOffset="115590">17196 14478 0,'25'-25'0,"-50"25"31,-1 0-31,1 0 16,-1 0-16,1 0 15,0 0-15,-1 25 0,1 0 16,-1 1-16,26-1 15,0 1-15,26-1 16,-1 0-16,1-25 0,24 26 16,-24-1-16,25 1 15,-26-1-15,0-25 0,1 25 16,-26 1-16,0-1 0,0 1 16,-26-1-16,1 0 15,0 1-15,-1-1 0,1-25 16,-1 0-16,26-25 31</inkml:trace>
  <inkml:trace contextRef="#ctx0" brushRef="#br0" timeOffset="116740">17958 14376 0,'25'-25'15,"0"25"-15,-25-25 0,0-1 16,0 1 0,-25 25-1,25 25 1,-25-25-16,25 26 16,0-1-16,0 0 0,0 26 15,0-25-15,0 24 16,0-24-16,0-1 0,25 26 15,0-26-15,26 1 16,-25-26-16,-1 0 16,26 0-16,0-26 0,-26 1 15,26 0-15,0-1 0,-1-25 16,-24 26-16,25-26 16,-26 26-16,-25-1 0,25-24 15,-25 24-15,0 1 16,-25 25-16,0 0 15,-1 25 1,26 1-16,0-1 16,0 0-16,26 1 15,-1-26-15,0 25 16,1 1-16,-1-26 16,1 0-16,24 0 0,-24 0 15,-1-26-15,1 26 16,-1-25-16,-25-1 0,25 26 15,-25-25-15,0 0 16,0-26-16,0 25 0,-25 1 16,0 0-16,25-26 0,-51 25 15,25 1-15,1 25 16,0-25-16,-1 25 0,1 0 16,25 25-1,0 0-15,0 1 16,25-1-16,1 1 15,-1-1-15,0-25 16,1 25-16,-1-25 0,1 0 16,-1 0-16,0-25 15,1 25-15,-1-25 16,1-1-16,-1 26 0,0-25 16,-25-1-16,26 26 15,-1-25-15,-25 0 16,26 25-16,-1 0 15,-25 25-15,25-25 16,-25 25-16,26-25 16,-1 26-16,1-1 15,-1-25-15,-25 26 0,25-26 16,1 0-16,-1 0 16,-25-26-16,26 26 15,-26-25-15,25-1 16,-25 1-1,25 25-15,-25-25 0,26 25 16,-26-26-16,25 26 0,1 0 16,-1 26-1,0-26-15,1 0 16,-1 25 0,1-25-16,-1 25 15,0-25-15,1 0 0,-1 0 16,1 0-16,-1 0 15,26-25-15,-26 25 0,1-25 16,-1 25-16,0-26 16,-25 1-16,0-1 15,0 1-15,0 0 0,-25-1 16,25 1-16,-25 25 16,25-26-16,0 52 31,0-1-31,25 1 15,-25-1-15,0 0 0,25 1 16,-25-1-16,0 1 16,0-1-16,0 0 0</inkml:trace>
  <inkml:trace contextRef="#ctx0" brushRef="#br0" timeOffset="117317">15672 16434 0,'-26'0'16,"1"0"0,50 25 15,-25 1-31,26-26 16,-1 25-16,0 0 0,-25 1 15,26-26-15,-1 25 0</inkml:trace>
  <inkml:trace contextRef="#ctx0" brushRef="#br0" timeOffset="117449">15697 16307 0,'-25'-51'0,"25"26"0,-26-1 16,26 1-16,-25 25 0,25-26 15,25 52 16</inkml:trace>
  <inkml:trace contextRef="#ctx0" brushRef="#br0" timeOffset="117833">15900 16332 0,'0'-25'31,"26"-1"-16,-1 26 1,0-25-16,1 25 0,-1 0 16,1 25-16,24-25 0,-24 26 15,25-1-15,-26 1 16,0-1-16,1 26 0,-26-26 16,0 1-1,0-1-15,-26-25 16,26-25-1,-25 25-15,25-26 16,0 1-16,0-1 0,0 1 16,0 0-16,0-26 15,25 25-15,1 1 0,-1 0 16,1-1-16,24 26 16,-24-25-16,25 25 0,-26 25 15,0 1-15,26-1 0,-25 0 16,-1 1-16,26-1 15,-26 1-15,1-1 0</inkml:trace>
  <inkml:trace contextRef="#ctx0" brushRef="#br0" timeOffset="118397">17272 16180 0,'-26'0'0,"1"-26"16,0 1-16,25 0 0,0-1 16,0 1-16,0-1 15,25 26-15,0-25 0,26 0 16,-25 25-16,24 0 16,1 0-16,-25 25 0,-1-25 15,26 25-15,-51 1 0,25 25 16,-25-26-16,0 0 15,-25 26-15,25-25 0,-26-1 16,1 0-16,0-25 16,25 26-16,-26-26 0,26-26 15,0 1 1,26 0-16,-1-1 16,0 1-16,1-26 0,-1 26 15,26-26-15,-26 25 16,1-24-16,25-1 0,-26 25 15,0 1-15,-25 0 0,26-1 16,-26 1 0,-26 25-16,1 25 15,0 1-15,-1-26 16,1 25-16,-1 0 0,1 1 16,25-1-16,-25 26 0,25-26 15,0 1-15,25-1 16,-25 1-16,25 24 0,1-50 15,25 26-15,-1-1 16,1-25-16,-25 26 0,24-26 16,1 0-16,-25 0 0,24-26 15,-24 1 1,-26-1-16</inkml:trace>
  <inkml:trace contextRef="#ctx0" brushRef="#br0" timeOffset="118960">18923 15621 0,'0'-25'16,"25"-1"-16,-25-25 0,0 26 16,-25-26-16,25 26 15,-26-1-15,1-24 0,0 24 16,-1 26-16,-25-25 0,1 25 16,24 0-16,-25 25 15,1 1-15,-1-1 0,25 26 16,1-26-16,0 26 15,25-26-15,0 26 0,25-25 16,0 24-16,26-24 0,-25-1 16,24 1-16,1-1 15,25-25-15,-25 25 16,0 1-16,0-26 0,0 25 16,-26 1-16,26-26 0,-26 25 15,-25 0-15,0 1 16,0-1-16,0 1 0,-25-1 15,-1-25-15,1 25 0,-26 1 16,26-26-16,-1 0 16,-24 0-16,24 0 0,1-26 15,-1 26-15,1-25 0,25 0 16,0-1-16,0 1 16,25-1-16,1 26 15,-1-25-15,1 25 16,-1 0-16,0 0 0,1 0 15,-1 0-15,-25 25 0</inkml:trace>
  <inkml:trace contextRef="#ctx0" brushRef="#br0" timeOffset="119405">19380 15697 0,'-25'0'16,"-1"0"0,52 0 15,-1 0-31,0 0 16,1-25-16,-1 25 15,1 0-15,-1-26 0,0 26 16,26 0-16,-51-25 0,26 0 15,-1 25-15,-25-26 16,0 1-16,-25-1 16,-1 1-16,1 25 15,-1 0-15,-24 0 16,24 0-16,-25 0 0,26 0 16,0 25-16,-1 1 15,1-1-15,-1-25 0,26 26 16,0 24-16,0-24 15,26-1-15,-1 1 0,-25-1 16,26 0-16,24-25 0,-24 26 16,25-26-16,-26 25 15,26-25-15,0 0 0,-26 0 16,26-25-16,0 25 16,-1-26-16</inkml:trace>
  <inkml:trace contextRef="#ctx0" brushRef="#br0" timeOffset="119639">19939 15672 0,'51'-26'16,"-26"1"-16,-25 0 15,25-26-15,-25 25 0,0 1 16,0 0-16,0-26 0,-25 25 16,25 1-16,-25 25 15,-1-25-15,1 25 0,-1 0 16,1 25-16,0 0 16,25 1-16,-26-1 0,26 1 15,0-1-15,0 26 16,0-26-16,26 1 0,-26-1 15,25 0-15,0 1 0,1-1 16,25-25-16,-26 0 16,0 26-16,26-26 0,-25 0 15,24-26-15,-24 1 0,25-1 16</inkml:trace>
  <inkml:trace contextRef="#ctx0" brushRef="#br0" timeOffset="119776">20472 15494 0,'26'0'16,"-26"-25"-16,25 25 0,-25-26 15</inkml:trace>
  <inkml:trace contextRef="#ctx0" brushRef="#br0" timeOffset="139391">7290 3988 0,'-26'0'0,"26"-26"15,0 1 1,0 0 0,0-1-1,0 1 1,0-1-16,0 1 15,26 0-15,-26-1 0,25 1 16,0-26-16,1 26 16,-1-26-16,1 0 0,-1 0 15,0 0-15,26 1 16,-25-1-16,24-25 0,1 25 16,0 0-16,0 0 0,0 0 15,-1-25-15,1 25 16,0 26-16,25-26 0,-25 0 15,25 1-15,-25-1 16,25 25-16,0-24 0,1-1 16,-1 25-16,0 1 0,26-26 15,-26 26-15,25-26 16,-24 26-16,24-1 0,1 1 16,-1-26-16,-24 26 15,24-1-15,1 1 0,-1-26 16,26 26-16,-25-1 0,25 1 15,0-1-15,0 1 16,0 0-16,25-1 0,1 1 16,25-1-16,-26 1 0,26 0 15,0-1-15,-1 1 16,1-1-16,0 1 0,-26 0 16,26-1-16,-25 1 15,-1-1-15,0 26 0,1-25 16,-26 25-16,25-25 15,-25 25-15,26 0 0,-26 0 16,0 0-16,25 0 0,-25 0 16,25 25-16,1-25 15,-26 25-15,25-25 0,1 0 16,-26 26-16,25-26 16,-25 25-16,0 1 0,0-26 15,25 25-15,-25-25 0,0 25 16,26 1-16,-1-1 15,1 1-15,-1-1 0,0 0 16,1 1-16,-1 25 0,26-26 16,-26 26-16,-25-26 15,26 26-15,-26 0 0,25 0 16,-25-1-16,0 1 16,-25 0-16,25 0 0,0 25 15,0-25-15,-26 25 0,26-25 16,-25 25-16,0 0 15,-1 0-15,26 1 0,-51-1 16,26 0-16,0 0 16,-26-25-16,25 25 0,-24-25 15,-1 0-15,0 25 0,0-25 16,0 0-16,1-1 16,-1 1-16,0 0 0,-25 0 15,25 0-15,0-1 16,0 1-16,-25 0 0,25 0 15,-25 0-15,25-26 0,-25 26 16,0 0-16,0-1 16,0-24-16,-1 25 0,-24-1 15,25-24-15,-1 25 16,-24-26-16,25 0 0,-26 26 16,26-25-16,-26-1 0,1 0 15,-1 1-15,0-26 16,-25 25-16,26-25 0,-1 26 15,-25-1 1,26-25-16,-26 25 0,25-25 16,-25 26-1</inkml:trace>
  <inkml:trace contextRef="#ctx0" brushRef="#br0" timeOffset="139673">20929 4699 0,'-25'25'0,"0"1"16,25-1-1,25 1-15,0-26 16,1 25-16,25 0 0,-26-25 16,26 26-16,0-26 15,-1 25-15,-24-25 0,25 0 16,-26 26-16,26-26 0,-26 0 16,1 0-16,-1 0 15</inkml:trace>
  <inkml:trace contextRef="#ctx0" brushRef="#br0" timeOffset="139919">21615 4572 0,'0'-25'0,"-25"25"15,25-26-15,-26 26 16,26 26-1,-25-26-15,25 25 0,0 0 16,-25 1-16,25-1 16,-26 26-16,26-26 0,-25 1 15,-1 25-15,26-26 16,-25 0-16,0 1 0,-1-1 16,1 1-16,-1-1 0,1 0 15</inkml:trace>
  <inkml:trace contextRef="#ctx0" brushRef="#br0" timeOffset="140813">20675 2946 0,'0'-25'0,"-25"25"15,0-25-15,-1 25 16,26-26-16,-25 26 31,25 26-15,0-1 0,25 0-16,-25 26 15,26-25-15,-26 24 0,25-24 16,-25 25-16,25-1 15,-25-24-15,26 25 0,-26-26 16,25 0-16,-25 1 0,0-1 16,0 1-1,0-52 1,-25 1 0,25-1-16,-26 1 0,26 0 15,-25-1-15,25-25 0,-25 1 16,25-1-16,0-25 15,0 25-15,0-25 0,0-1 16,25 27-16,0-27 0,1 27 16,-1-1-16,1 0 15,-1 26-15,0-1 0,1 26 16,25 0-16,-26 26 16,0-1-16,26 0 0,-25 26 15,-1 0-15,-25 0 0,25 0 16,-25-1-16,0 1 15,-25 0-15,0 0 0,-1 0 16,1-26-16,-1 0 16,1 26-16,-26-25 0,26-26 15,-26 25-15,26-25 0,-1 25 16,1-25-16,-1 0 16,1 0-16,0-25 0,25 0 15,0-1 1,25 26-1,0 0-15,1 0 16,25 26-16,-26-1 16,26 0-16,0 1 0,-1 25 15,-24-26-15,25 0 16,-1 26-16,-24-25 0,25-1 16,-26 0-16,0 1 0,26-1 15,-25-25 1,-1 0-16</inkml:trace>
  <inkml:trace contextRef="#ctx0" brushRef="#br0" timeOffset="141252">21387 3099 0,'-26'0'15,"26"25"1,-25-25-16,50 0 47,1 0-47,-1-25 15,26 25 1,-26-26-16,1 26 0,-1-25 16,0 25-16,1-25 15,-1 25-15,1-26 0,-26 1 16,0-1-1,-26 1-15,26 0 0,-25 25 16,-1-26-16,-24 1 0,24 25 16,1 0-16,-1 0 15,1 0-15,0 25 0,-1-25 16,26 26-16,-25 24 16,25-24-16,0-1 0,0 26 15,0 0-15,0-26 0,25 26 16,1-26-16,-1 26 15,0-25-15,1-1 0,25 0 16,-26-25-16,26 0 0,-26 0 16,26 0-16,0 0 15,0-25-15</inkml:trace>
  <inkml:trace contextRef="#ctx0" brushRef="#br0" timeOffset="141791">22047 3073 0,'0'-25'0,"25"25"15,-25-25-15,0-1 0,26 1 16,-26-1-16,0 1 16,0 0-16,0-1 15,0 1-15,0-1 0,-26 1 16,1 25-16,0-25 16,-1 25-16,26-26 0,-51 26 15,26 0-15,0 26 16,-1-26-16,1 25 0,25 0 15,-26 1-15,1 25 0,25-26 16,0 26-16,-25 0 16,25-26-16,0 26 0,0-26 15,25 26-15,-25-26 16,25 1-16,-25-1 0,26 1 16,-1-26-16,1 0 0,-1 0 15,0 0-15,1 0 16,-1 0-16,1-26 0,-1 1 15,0-1-15,-25 1 16,26-26-16,-26 26 0,0-1 16,25-24-16,-25 24 0,0 1 15,0-1-15,0 1 16,0 50 15,26 1-31,-26-1 0,0 26 16,0-26-16,25 26 0,-25 0 15,25-26-15,1 26 16,-26 0-16,25-26 0,1 1 16,-1-1-16,0 1 0,1-1 15,-1-25-15,1 25 16,-1-25-16,0 0 0,1-25 16,-1 0-16,1-1 15</inkml:trace>
  <inkml:trace contextRef="#ctx0" brushRef="#br0" timeOffset="142009">22707 2946 0,'-25'0'0,"0"0"16,-1 26-16,52-26 46,-1 0-46,0 0 16,-25-26 0,-50 26-1</inkml:trace>
  <inkml:trace contextRef="#ctx0" brushRef="#br0" timeOffset="146526">20421 5232 0,'26'0'15,"-26"-25"-15,25 25 16,-25-25-16,0-1 31,26 1-15,-26-1-1,-26 1 1,1 0 15,25-1-31,-26 1 16,26-1-16,-25 1 0,0 0 16,-1-1-16,26 1 15,-25-1-15,-1 1 0,-24 0 16,24-1-16,1-25 15,-1 26-15,1-26 0,0 0 16,-1 26-16,-25-26 0,26 0 16,-26 1-16,26-27 15,-26 27-15,0-1 0,0 0 16,1 0-16,-1 0 0,-25 1 16,25-1-16,0 0 15,-25 26-15,25-26 0,0 25 16,0 1-16,1 0 15,-1-1-15,25 1 0,-24-1 16,24 1-16,-25 0 0,1-1 16,24 1-16,-25-1 15,-25-24-15,25 24 0,1 1 16,-27-1-16,1 1 16,0 0-16,-26-26 0,26 25 15,0 1-15,0 0 0,-26-1 16,26 1-16,0-1 15,0 1-15,-1 0 0,1-1 16,0 1-16,0-1 16,0 1-16,-1 0 0,1 25 15,25-26-15,-25 1 0,25-1 16,-25 1-16,25 25 16,-25-25-16,25-1 0,1 1 15,-1 25-15,-25-26 16,25 1-16,0 0 0,0 25 15,0-26-15,-25 1 0,25-1 16,1 26-16,-1-25 16,-25 0-16,25 25 0,0-26 15,0 1-15,0 25 16,1-26-16,-1 26 0,0-25 16,-25 25-16,25 0 0,0-25 15,-25 25-15,25 0 16,-25 0-16,25-26 0,-25 26 15,0 0-15,-26 0 16,26-25-16,0 25 0,-26 0 16,26 0-16,-26 0 0,26-26 15,0 26-15,0 0 16,0 0-16,-1 0 0,1 0 16,0 0-16,0 0 15,25 0-15,-25 0 0,25 0 16,-25 0-16,25 0 0,-25 0 15,25 0-15,-25 0 16,0 0-16,-1 0 0,1 0 16,0 0-16,0 0 15,0 0-15,-1 0 0,1 0 16,0 0-16,0 0 0,-26 26 16,26-26-16,-26 25 15,26-25-15,-25 0 0,-1 26 16,26-26-16,-26 25 15,26-25-15,0 25 0,-26-25 16,26 0-16,0 26 0,0-26 16,-1 25-16,1-25 15,0 26-15,0-26 0,0 25 16,-1-25-16,1 25 0,0 1 16,-26-26-16,26 25 15,-25 1-15,24-26 0,-24 25 16,-1 0-16,26 1 15,0-1-15,-26 1 0,26-26 16,0 25-16,25 0 0,-25 1 16,0-1-16,25-25 15,-25 26-15,25-1 0,0 0 16,-25 1-16,25-1 16,-25 1-16,25-26 0,-25 25 15,25 0-15,-25 1 0,0-1 16,-1 1-16,27-1 15,-27 0-15,1 1 0,25-1 16,-25 1-16,25-1 16,-25 0-16,25 1 0,1-1 15,-1-25-15,0 26 0,26-1 16,-1 0-16,1-25 16,-1 26-16,1-26 0,25 25 15,-25-25-15,25 26 16,0-1-1,-26-25-15,26 25 16,-25-25 0</inkml:trace>
  <inkml:trace contextRef="#ctx0" brushRef="#br0" timeOffset="146965">8407 3226 0,'-25'0'16,"-1"-26"-1,1 26-15,0 0 16,-1 0-16,26 26 15,-25-26 1,25 25-16,-26 1 16,26-1-16,-25 0 15,25 1-15,-25-1 0,-1 1 16,1 24-16,-1-24 0,1-1 16,25 26-16,-25-26 15,-1 1-15,1-1 0,25 1 16,-26-1-16,26 0 0,-25 1 15,25-1 1,0 1-16,25-1 31,1-25-31,25 0 16,-26 0-16,26 0 16,-26 0-16,26 0 0,0 0 15,-26 0-15,1 0 0,-1 0 16,0 0-16,1 0 15,-1 0-15,1 0 16</inkml:trace>
  <inkml:trace contextRef="#ctx0" brushRef="#br0" timeOffset="147678">8839 3810 0,'-25'25'0,"25"1"16,-26-26-16,26 25 31,26-25-31,-26 26 16,25-26-16,-25 25 0,25 0 15,-25 1-15,0-1 0,26 1 16,-26-1-16,0 0 16,25 1-16,-25-1 15,-25 1 17,-1-52-17,26 1 1,-25-1-16,0 1 15,25 0-15,-26-26 16,26 0-16,-25 26 0,-1-26 16,26 0-16,0 0 0,0 0 15,0 26-15,26 0 16,-1-1-16,1 1 0,-1-1 16,26 26-16,0-25 0,-1 25 15,-24 0-15,25 25 16,-26-25-16,0 26 0,1-1 15,-1 1-15,-25-1 16,0 0-16,0 1 0,-25 25 16,-51-1-1,50-24-15,-25-1 16,26 1-16,-26-1 0,0 0 0,26-25 16,0 26-16,-1-26 15,26-26 1,26 26-16,-1-25 15,0 25 1,26 0-16,-25 0 0,24 0 16,1 25-16,25 1 15,-25-1-15,0 1 0,0-1 16,25 0-16,-51-25 16,26 26-16,0-1 0,-26-25 15,1 0-15,-1 0 0</inkml:trace>
  <inkml:trace contextRef="#ctx0" brushRef="#br0" timeOffset="148087">9525 3861 0,'-26'0'16,"1"0"15,50 0-15,1 0-1,-1 0 1,1 0 0,-1 0-16,-25-26 0,25 26 15,1-25-15,-1 0 16,1-1 0,-26 1-16,0-1 15,0 1-15,0 0 16,-26 25-16,1-26 0,-1 26 15,1 0 1,0 26-16,-1-26 0,1 25 16,-1 0-16,1 1 0,25 25 15,-25-26-15,25 26 16,0-26-16,25 1 0,-25-1 16,25 0-16,1 1 0,-1-1 15,26-25-15,-26 0 16,26 0-16,-25 0 0,24-25 15,1-1-15,0 1 16</inkml:trace>
  <inkml:trace contextRef="#ctx0" brushRef="#br0" timeOffset="148448">10134 3683 0,'0'-51'0,"26"26"0,-26-26 16,0 26-16,0-26 15,0 25-15,-26 1 0,26 0 16,-25-1-16,0 26 15,-1 0-15,1 0 16,-1 0-16,1 26 0,0-1 16,-1-25-16,1 25 15,-1 1-15,1-1 0,25 1 16,0-1-16,0 0 0,0 1 16,25-26-16,1 25 15,-1-25-15,1 26 0,24-26 16,1 0-16,0 0 0,0 0 15,-26 0-15,26 0 16,-26 0-16,1 0 0,-1 0 16,-25 25-16,-25 0 15,-1-25-15,1 26 16,0-26-16,-1 25 0,-25 1 16,1-26-16,24 25 15,-25 0-15,26-25 0,0 0 16,-1 0-16,1 0 15</inkml:trace>
  <inkml:trace contextRef="#ctx0" brushRef="#br0" timeOffset="148694">10795 3556 0,'-26'-25'47</inkml:trace>
  <inkml:trace contextRef="#ctx0" brushRef="#br0" timeOffset="151400">10744 3226 0,'-25'-26'16,"25"1"-1,-26 25 1,26-25-1,-25 25-15,-1 0 16,1 0 0,0-26-16,-1 26 15,1 0-15,-26 0 0,26 0 16,-1-25-16,-25 25 16,1 0-16,24 0 0,-25-26 15,1 26-15,24 0 0,-25 0 16,1-25-16,-1 25 15,25 0-15,-24 0 0,24 0 16,1 0-16,-26 0 16,26 0-16,-26 0 0,25 0 15,-24 25-15,24-25 0,-25 26 16,1-26-16,-1 25 16,0-25-16,0 26 0,26-1 15,-51-25-15,25 25 0,0 1 16,0-1-16,0-25 15,1 26-15,24-1 0,-25 0 16,1-25-16,24 26 16,1-1-16,-26 1 0,26-1 15,-1 0-15,-25 1 0,26 25 16,0-26-16,-1 0 16,1 1-16,-26 25 0,26-26 15,-1 0-15,26 1 16,-25-1-16,-1 1 0,1-1 15,25 0 1,-25 1-16,25-1 0,0 1 16,-26-26-16,26 25 0,0 0 15,-25 1-15,25-1 16,0 1-16,0-1 0,0 0 16,25 1-16,-25-1 15,26-25-15,-26 26 16,25-1-16,-25 0 0,25-25 15,1 26-15,-1-1 16,-25 1-16,26-1 0,-1 0 16,0 1-16,1-1 0,-1-25 15,1 26-15,24-1 16,-24-25-16,25 25 0,-26-25 16,26 26-16,0-26 15,-1 0-15,1 0 0,0 25 16,25-25-16,-25 0 15,0 0-15,0 0 0,-1 0 16,1 0-16,0 0 0,0 0 16,0 0-16,-1 0 15,1 0-15,0 0 0,25 0 16,-25 0-16,25-25 0,-25 25 16,25 0-16,-25-26 15,25 26-15,-25-25 0,25 0 16,-25-1-16,0 1 0,0-1 15,-1 1-15,1 0 16,0-1-16,0 1 0,-26 25 16,26-26-16,-26 1 15,26 0-15,-25-1 0,-1 26 16,26-25-16,-26-1 0,26 1 16,-26 0-16,26-1 15,-25-25-15,24 26 0,-24 0 16,-1-1-16,1 1 15,-1-1-15,0 1 0,1 0 16,-1-1-16,-25-25 0,0 26 16,26 0-16,-26-1 15,0 1-15,0-1 0,0-24 16,0 24-16,-26 1 16,26-26-16,0 26 0,-25-1 15,-1-25-15,26 26 0,-50 0 16,24-1-16,1 1 15,-26-1-15,0 1 0,0 0 16,1-1-16,-27 26 16,1-25-16,0 25 0,25 0 15,-25-26-15,0 26 0,0 0 16,-1 0-16,1 0 16</inkml:trace>
  <inkml:trace contextRef="#ctx0" brushRef="#br0" timeOffset="155895">3784 2159 0,'0'-25'15,"-25"25"-15,0-26 16,-1 26-16,26-25 0,-25 25 16,-1 0-16,26 25 15,0 1 1,0-1-16,26 26 16,-26 0-16,25 25 0,1 0 15,-1 0-15,-25 26 0,25-1 16,-25-24-16,26 24 15,-26 1-15,0-26 0,0 26 16,0-26-16,0-25 16,0 25-16,0-25 0,0-26 15,0 0-15,-26 1 16,26-1-16,26-25 47,-26-25-47,25 25 0,1-26 15,-1 1-15,26 25 16,0 0-16,-1-25 16,27 25-16,-1-26 0,0 26 15,26 0-15,25 0 16,0-25-16,0 25 0,0 0 16,0 0-16,0-26 0,25 26 15,-25 0-15,0 0 16,-25 0-16,25 0 0,-26 0 15,1 0-15,-26 0 0,0 0 16,-25 0-16,0 0 16,0 0-16,-26 0 0,0 0 15,1 0-15,-1 0 16,-25-25-16,0 0 31,0-1-31,0 1 16,0-1-16,0 1 15,0 0-15,0-1 16,0 1-16,0-26 0,-25 0 16,25 0-16,0 1 15,0-27-15,0 27 0,-26-27 16,26 1-16,0 0 0,-25 0 16,0-26-16,25 26 15,-26 0-15,1 0 0,25-1 16,-26 1-16,1 0 0,25 25 15,-25-25-15,25 51 16,-26-26-16,26 25 0,0 1 16,0 0-16,-25 25 15,-1 0 32,1 0-47,0 0 16,-1 25-16,1-25 15,-26 25-15,-25-25 0,25 26 16,-25-26-16,-26 25 16,26 1-16,-26-1 0,1 0 15,-26 1-15,0-1 0,25 1 16,-25-1-16,-25 0 16,25 1-16,0-1 0,0-25 15,25 26-15,1-1 16,-1 0-16,51-25 0,0 0 15,1 0-15,24 26 0,26-52 32,26 26-1</inkml:trace>
  <inkml:trace contextRef="#ctx0" brushRef="#br0" timeOffset="156992">4369 2616 0,'-26'0'15,"26"-25"-15,-25 25 16,25 25-1,25 1 1,-25-1 0,26 0-1,-26 1-15,0-1 0,25 1 16,-25-1-16,0 0 0,25 1 16,-25-1-1,0 1-15,0-1 31,26-25 16,-26-25-47,0-1 32,0 1-17,0-1 16,0 52 63,25-26-78,-25 25 15,26-25-15,-26 26 15,0-1 0,0 0-15,-26-25-16,26 26 15,-25-26 1,-1 0 0,1 25-1,0-25-15,-1 0 16,26-25 0,-25 25-1,25-26-15,0 1 16,0 0-16,0-1 0,0 1 15,0-1 1,25 26-16,-25 26 16</inkml:trace>
  <inkml:trace contextRef="#ctx0" brushRef="#br0" timeOffset="157240">4242 2616 0,'-26'0'16,"1"-25"-16,-1 25 15,26-26-15,0 1 16,26 25-16,-1-25 15,1-1-15,-1 26 0,0-25 16,26 25-16,-25-26 0,24 26 16,-24 0-16</inkml:trace>
  <inkml:trace contextRef="#ctx0" brushRef="#br0" timeOffset="157767">4902 2464 0,'25'0'16,"-25"-26"-1,0 1 1,0 0-1,0-1-15,-25 26 16,0 0 0,-1 0-16,1 26 15,-1-26-15,1 25 16,0 0-16,-1-25 0,1 26 16,25-1-16,-26-25 0,26 26 15,0-1-15,26-25 16,-1 25-16,26 1 0,-26-26 15,1 0-15,25 25 16,-1-25-16,-24 0 0,25 26 16,-26-26-16,0 25 0,1-25 15,-1 25-15,-25 1 16,0-1-16,0 1 16,-25-1-16,-1 0 15,1 1-15,-26-26 0,26 25 16,-1 1-16,-24-26 0,24 25 15,1-25-15,-1 0 16,1 0-16,0 0 0,-1-25 16,26-1-1,26 1 1</inkml:trace>
  <inkml:trace contextRef="#ctx0" brushRef="#br0" timeOffset="158019">5435 2642 0,'-25'0'0,"25"25"16,-25-25-16,-1 0 16,52 0 15</inkml:trace>
  <inkml:trace contextRef="#ctx0" brushRef="#br0" timeOffset="158487">5639 2261 0,'-26'0'16,"1"-26"-16,-26 1 0,26 25 15,-1-26-15,26 1 16,-25 0-16,-1 25 0,26-26 16,-25 1-16,25-1 15,25 1 1,1 25-16,-1 0 15,1 0 1,-1 0-16,0 0 0,1 0 16,-1 0-16,1 0 0,-1 25 15,0-25-15,-25 26 16,26-1-16,-26 1 0,25-1 16,-25 0-16,0 1 15,0-1-15,0 26 0,-25-26 16,25 1-16,0-1 0,-26 1 15,26-1-15,0 0 16,0 1-16,0-1 0,26 1 16,-26-1-16</inkml:trace>
  <inkml:trace contextRef="#ctx0" brushRef="#br0" timeOffset="158644">5867 2896 0,'26'0'0,"-26"25"0,0 0 16,0 1-16,-26-26 16,26 25-1,0 1 1</inkml:trace>
  <inkml:trace contextRef="#ctx0" brushRef="#br0" timeOffset="169422">1854 15697 0,'25'-25'31,"1"25"-15,-26 25-1,0 1 1,0-1-16,25 0 16,1 1-16,-1-1 0,0 1 15,1-1-15,-1 0 16,1 26-16,-1-25 0,0-1 16,-25 0-16,26 1 15,-26-1-15</inkml:trace>
  <inkml:trace contextRef="#ctx0" brushRef="#br0" timeOffset="169775">2235 15392 0,'-25'0'16,"-1"0"-1,26 26-15,26-26 16,-1 0-16,0 25 16,26-25-16,0 26 0,0-1 15,0 26-15,-1-26 0,1 1 16,0 24-16,-26 1 15,1-25-15,-1 24 0,1 1 16,-26 0-16,0 0 16,-26 0-16,1-1 0,-26 1 15,0 0-15,0-26 0,1 26 16,-1-25-16,0-26 16</inkml:trace>
  <inkml:trace contextRef="#ctx0" brushRef="#br0" timeOffset="170286">3149 15367 0,'-25'0'16,"0"0"-1,25-25 1,25 25-16,26-26 16,0 26-16,-1-25 0,1-1 15,25 26-15,-25-25 16,0 25-16,0-25 0,0 25 15,-26 0-15,0 0 16,-50 0-16,0 25 16,-1-25-16,-25 25 0,26 1 15,-26-26-15,0 25 16,26 1-16,-26-26 0,26 0 16,-1 25-16,1-25 15,25 25 1,25-25-16,-25 26 15,26-1-15,-1 1 16,1-1-16,-1 26 0,0 0 16,1-1-16,-26 1 15,25 0-15,1 0 0,-1 0 16,-25-1-16,25 1 0,1-25 16,-26-1-16</inkml:trace>
  <inkml:trace contextRef="#ctx0" brushRef="#br0" timeOffset="170531">3835 15621 0,'0'-25'0,"-25"25"16,25-26-16,-26 26 15,26 26 16,26-1-31,-1 0 16,1 1-16,-1-1 16,-25 1-16,25-1 15,1 0-15,-1 1 0,1-1 16,-26 1-16,25-26 16</inkml:trace>
  <inkml:trace contextRef="#ctx0" brushRef="#br0" timeOffset="170663">3835 15418 0,'0'-26'0,"0"-24"15,-25 24-15,25 1 0,0-1 16,25 52 0</inkml:trace>
  <inkml:trace contextRef="#ctx0" brushRef="#br0" timeOffset="171277">4140 15596 0,'0'25'0,"25"-25"16,-25-25-16,26 25 31,-1 0-31,1 0 15,-1 0-15,0 0 16,1 25-16,-1 0 0,1 1 16,-1-1-16,0 1 15,-25-1-15,26 0 16,-26 1-16,0-1 16,0-50-1,-26-1 1,26 1-16,0 0 15,0-1-15,0 1 16,26-26-16,-26 26 0,25-26 16,-25 25-16,26 1 15,-26 0-15,25 25 0,0 0 16,1 0-16,-1 25 16,1 26-16,-1-26 15,-25 1-15,25 24 0,1-24 16,-26-1-16,25 26 15,-25-26-15,0 1 16,26-26-16,-26-26 31,0 1-31,0 0 16,0-1-16,25-25 0,-25 26 16,0-26-16,25 26 15,-25-1-15,26 1 0,-1 0 16,-25-1-16,26 26 15,-1 0-15,0 26 0,1-26 16,-26 25-16,25 0 0,-25 1 16,26-1-16,-26 1 15,0-1-15,0 0 0,25 1 16,-25-1-16,0 1 16</inkml:trace>
  <inkml:trace contextRef="#ctx0" brushRef="#br0" timeOffset="171658">5232 15519 0,'0'-25'0,"-25"25"31,25 25 16,25-25-32,1 0-15,-1-25 16,0 25-16,1-25 0,-1-1 16,1 1-16,-1 25 0,-25-26 15,25 1-15,-25 0 16,0-1-16,0 1 0,-25-1 16,0 1-16,-1 0 15,-25 25-15,26 0 16,0 25-16,25 0 0,-26 26 15,1-25-15,25 24 16,0-24-16,0 25 0,0-1 16,25-24-16,1 25 0,24-26 15,-24-25-15,25 25 16,-1-25-16,1 0 0,0 0 16,0 0-16</inkml:trace>
  <inkml:trace contextRef="#ctx0" brushRef="#br0" timeOffset="172067">5943 15240 0,'-25'-25'0,"0"-1"16,-1 1 0,52 50 15,-1 1-16,-25-1-15,25 0 0,1 1 16,-1-1-16,1 1 0,-26-1 16,25 0-16,-25 1 15,25-1-15,-25-50 32,0-1-17,0 1-15,0 0 0,26-26 16,-26 25-16,25-24 15,-25 24-15,26 1 0,-1-1 16,0 1-16,1 25 0,-1 0 16,1 0-16,-1 25 15,0 1-15,1-1 0,-1 1 16,1 24-16,-26-24 16,25-1-16,-25 26 0,25-26 15,-25 1-15,26-1 16</inkml:trace>
  <inkml:trace contextRef="#ctx0" brushRef="#br0" timeOffset="172439">6680 15215 0,'0'-26'0,"25"1"16,-25-1-16,0 1 16,0 0-16,-25 25 15,0 0 1,-1 0-16,26 25 0,-25 0 15,-1 1 1,26-1-16,0 1 0,0-1 16,26 0-16,-26 1 0,25-1 15,1 1-15,-1-1 16,0-25-16,1 0 0,-1 0 16,1 0-16,-1 0 0,0 0 15,-25-25-15,26-1 16,-26 1-16,0-1 0,0 1 15,0 0-15,0-1 16,-26 1-16,1-1 0,25 1 16,-25 0-16,-1 25 0,1 0 15,-1 0 1,1 25-16,25 0 16,0 1-1,25-1-15,1-50 16</inkml:trace>
  <inkml:trace contextRef="#ctx0" brushRef="#br0" timeOffset="172655">6959 14859 0,'0'-25'16,"0"-1"-16,0 1 0,0-1 16,0 1-16,-25 0 15,50 50 16,1 0-31,-26 26 0,25 0 16,1 0-16,-1 0 0,0-1 16,1 1-16,-1 0 15,1 0-15,-1 0 0,-25-26 16,25 0-16,-25 1 16,0-1-16</inkml:trace>
  <inkml:trace contextRef="#ctx0" brushRef="#br0" timeOffset="172805">7036 15240 0,'-26'-25'16,"1"-1"-16,25 1 0,-26-1 16,26 1-16,0 0 15,0-1-15,0 1 16,26 25-16,-1-26 16,1 26-16,-1-25 0,26 25 15,-26-25-15,26 25 0</inkml:trace>
  <inkml:trace contextRef="#ctx0" brushRef="#br0" timeOffset="173099">7671 14732 0,'0'-25'16,"0"-1"-16,0 1 0,0-26 16,-26 26-16,26-1 0,-25 1 15,25-26-15,0 26 16,-26 25-16,26 25 15,0 0 1,0 26-16,0 25 16,26-25-16,-26 25 0,25 1 15,-25-1-15,26 0 16,-1 0-16,-25-25 0,25 25 16,1-25-16,-1 0 0,-25 0 15,26-26-15,-26 26 16,25-26-16,-25 1 0,0-1 15,-25-25 1,-1-25-16</inkml:trace>
  <inkml:trace contextRef="#ctx0" brushRef="#br0" timeOffset="173441">7594 15113 0,'0'-25'16,"0"-26"-16,-25 51 15,25-26-15,0 1 16,25 25-16,1-25 15,-1 25 1,1 0-16,-1-26 0,26 26 16,0 0-16,-26-25 0,26 25 15,-26-26-15,26 1 16,-26 25-16,1-25 0,-1 25 16,-25-26-16,0 1 15,0-1 1,-25 26-16,-1 0 15,26 26 17,0-1-17,26 1-15,-26 24 0,25-24 16,-25 25-16,26-26 0,-1 26 16,-25-26-16,25 26 15,-25-26-15,0 1 0</inkml:trace>
  <inkml:trace contextRef="#ctx0" brushRef="#br0" timeOffset="173608">8026 14529 0,'-25'0'0,"-1"0"31,26 25-15,0 1 0</inkml:trace>
  <inkml:trace contextRef="#ctx0" brushRef="#br0" timeOffset="173859">8306 14681 0,'25'0'16,"0"0"15,1 0-31,-1 26 16,1-26-16,-1 25 0,26 0 16,-26 1-16,1-1 0,-1 26 15,26-26-15,-51 1 16,25 25-16,1-26 0,-26 0 15,0 1-15</inkml:trace>
  <inkml:trace contextRef="#ctx0" brushRef="#br0" timeOffset="174030">8585 14707 0,'0'-51'0,"0"25"0,-25 1 16,25 50 15,0 26-31,-26-25 0,26 24 16,0 1-16,0 0 15,-25 0-15,25 0 0,-26-1 16,26 1-16,0-25 0,-25-1 16</inkml:trace>
  <inkml:trace contextRef="#ctx0" brushRef="#br0" timeOffset="174340">9017 14757 0,'25'-25'0,"1"0"15,-26-1 1,25 1-1,-25 50-15</inkml:trace>
  <inkml:trace contextRef="#ctx0" brushRef="#br0" timeOffset="177173">21564 16154 0,'-25'0'16,"0"0"-16,-1 0 0,1 0 15,-1 0 1,52 0 0,-1 0-1,1-25-15,-1 25 16,26 0-16,0 0 0,-1-25 16,27 25-16,-1-26 0,0 26 15,26-25-15,-26-1 16,25 1-16,1 25 0,0-25 15,-26 25-15,25-26 16,-24 26-16,-27 0 0,-24-25 16,-1 25-16,1 0 0,-1 0 15,-25 25 1,-25-25-16,-1 0 16,1 0-1</inkml:trace>
  <inkml:trace contextRef="#ctx0" brushRef="#br0" timeOffset="177956">21742 16535 0,'-25'26'15,"-1"-26"1,1 0 15,25 25-15,25-25 15,1 0-31,25-25 16,-26 25-16,51 0 15,-25-26-15,25 26 0,26-25 16,-1 0-16,1 25 0,0-26 15,25 1-15,-26-1 16,1 1-16,-1 25 0,-24-25 16,-1 25-16,-25-26 0,-1 26 15,-24 0-15,-1 0 16,-25-25-16,26 25 0,-52 0 47</inkml:trace>
  <inkml:trace contextRef="#ctx0" brushRef="#br0" timeOffset="181725">23114 15799 0,'0'-26'109,"25"1"-77,1 0-17,-1 25 1,0-26-16,1 26 16,-1 0-16,1-25 15,24 25-15,-24 0 0,-1 0 16,1 0-16,-1 0 15,0 0-15,1 0 0,-1 0 16,1 0-16,-1 0 16,0 25-16,1-25 0,-1 0 15,1 0-15,-26 26 0,25-26 16,0 0-16,1 25 16,-1-25-16,-25 25 15,26-25-15,-1 26 16,-25-1-1,25-25-15,-25 26 0,0-1 16,26 0 0,-26 1-16,0-1 15,0 1 1,-26-26-16,26 25 16,-25 0-16,0-25 15,25 26-15,-26-1 16,1-25-16,25 26 0,-26-26 15,1 0-15,0 25 16,-1-25-16,1 25 16,-1-25-16,1 0 15,0 0 1,-1 0 15,26-25 16</inkml:trace>
  <inkml:trace contextRef="#ctx0" brushRef="#br0" timeOffset="182138">23546 15977 0,'0'-26'0,"-26"26"16,1 0 15,25 26-15,0-1-1,0 0 1,0 1-1,0-1-15,0 1 16,-26-1 0,26 0-16,-25-25 15,25 26-15,0-1 16,0 1 15,25-26-31,1 0 0,-1 0 16,1 25-16,-1-25 15,0 0-15,1 0 0,-1 0 16,1 0-16,-1 0 16,0 0-16,1 0 0,-1 0 15,1 0-15,-26 25 16</inkml:trace>
  <inkml:trace contextRef="#ctx0" brushRef="#br0" timeOffset="183850">24130 16078 0,'0'-25'63,"-26"25"-63,1 0 94,50 0-1,1 0-61,-1 0-1,1 0 0,-1 0-15,0 0-16,1 0 15,-1 0 1,1 0-16,-1 0 16,0 25-1,1-25 1,-26 26-16,25-26 15,-25 25-15,26-25 16,-26 25-16,25-25 16,0 26-16,-25-1 15,26-25-15,-26 26 16,0-1 0,25-25-16,-25 25 0,0 1 15,26-26-15,-26 25 16,0 1-1,0-1 1,0 0 0,-26 1-16,26-1 15,-25 1-15,25-1 16,-26-25 0,1 25-16,0-25 15,25 26 1,-26-26-16,26 25 0,-25-25 15,-1 0-15,26 26 0,-25-26 16,0 0-16,-1 0 16,26 25-16,-25-25 0,-1 0 15,1 0-15,0 0 16,25 25-16,-26-25 16,1 0 15,25-25 0,0 0-31</inkml:trace>
  <inkml:trace contextRef="#ctx0" brushRef="#br0" timeOffset="184292">24181 16383 0,'-26'0'0,"26"-25"0,0 50 47,-25-25-31,25 25-16,0 1 15,0-1-15,0 1 16,-26-1-16,26 0 16,0 1-16,-25-1 15,25 1-15,-25-26 16,25 25 0,25-25 15,0 25-16,1-25-15,-1 0 16,26 26-16,-26-26 16,1 0-16,-1 0 15,1 25-15,-1-25 0,0 0 16,-25 26-16,26-26 16,-26 25-16</inkml:trace>
  <inkml:trace contextRef="#ctx0" brushRef="#br0" timeOffset="186195">23546 16739 0,'-26'0'16,"26"-26"-1,26 26 48,-1 0-48,0 0-15,1-25 16,-1 25-16,1 0 16,-1 0-16,0 0 0,1 0 15,-1 0-15,1 0 0,-1 0 16,0 25-1,1-25-15,-1 26 16,-25-1 0,26-25-16,-26 25 0,25 1 15,-25-1 1,25-25-16,-25 26 16,0-1-16,26-25 15,-26 25-15,0 1 16,25-1-16,-25 1 15,0-1 1,0 0 15,0 1-15,-25-26-16,25 25 16,-26-25-16,1 26 15,0-26 1,25 25-16,-26-25 0,1 0 15,-1 0 1,26 25-16,-25-25 0,25 26 63,0-1-48</inkml:trace>
  <inkml:trace contextRef="#ctx0" brushRef="#br0" timeOffset="186615">23825 17018 0,'-25'0'16,"25"25"46,0 1-46,0-1-1,-26-25-15,26 26 16,0-1-16,-25-25 0,25 25 16,0 1-1,0-1 1,25-25 0,1 0-1,-1 0-15,0 0 0,26 0 16,-25 0-16,24 0 15,-24-25-15,25 25 0,-26 0 16,0 0-16,1 25 16</inkml:trace>
  <inkml:trace contextRef="#ctx0" brushRef="#br0" timeOffset="188152">24333 17120 0,'-25'0'0,"50"0"110,0 0-95,1 0-15,-1 0 16,1 0-16,-1 0 16,0-26-16,1 26 0,-1 0 15,1 0-15,-1 0 16,0 0-16,1 0 0,-1 0 16,1 0-16,-1 0 15,0 0-15,1 0 16,-1 26-16,1-1 15,-1 0 1,-25 1 0,25-26-1,-25 25-15,0 1 16,0-1 0,0 0-1,0 1-15,-25-1 16,25 1-1,-25-26-15,25 25 16,-26-25-16,26 25 16,-25-25-16,25 26 15,-26-26-15,1 25 16,0-25 0,-1 26-16,1-26 15,-1 25-15,1-25 16,0 0-16,-1 25 15,1-25-15,-1 26 16,1-26-16,0 0 16,-1 25-1,1-25-15,-1 0 16,1 0-16,0 0 16,-1 0-1,26 26 1,-25-26-16,-1 0 31,52 0 0,-26-26-15,25 26 0</inkml:trace>
  <inkml:trace contextRef="#ctx0" brushRef="#br0" timeOffset="188542">24384 17424 0,'-26'0'0,"1"0"15,0 0 16,25 26-15,-26-1 0,26 1-16,-25-26 15,25 25-15,-26-25 16,26 25-16,-25-25 0,0 26 16,-1-1-1,26 1 16,26-1-15,-1-25 0,0 0-16,26 25 0,-25-25 15,24 0-15,1 26 16,-25-26-16,24 25 0,-24-25 16,-1 0-16,1 26 15</inkml:trace>
  <inkml:trace contextRef="#ctx0" brushRef="#br0" timeOffset="200462">21006 16358 0,'0'-26'0,"-26"1"16,26-1 0,0 1-16,0 0 15,26-1 1,-26 1-16,25-1 16,-25 52 15,0-1-16,25 1-15,-25 24 0,26-24 16,-26 25-16,25 25 16,1-25-16,24-1 0,-24 27 15,-1-1-15,1-25 16,24 25-16,-24-25 0,-1 25 16,1-25-16,-1-1 0,0 1 15,1 25-15,-1-25 16,1 0-16,-26 0 0,25 0 15,0-26-15,-25 26 16,26 0-16,-1-26 0,-25 0 16,26 26-16,-26-25 0,25-1 15,-25 0 1,25 1-16,-25-52 62,-25 26-62</inkml:trace>
  <inkml:trace contextRef="#ctx0" brushRef="#br0" timeOffset="200715">21412 17475 0,'-25'0'0,"25"26"16,25-1 15,0-25-31,1 0 16,-1 25-16,1-25 16,-1 26-16,0-26 0,1 25 15,-1-25-15,-25 26 0,26-26 16,-1 25-16,0 0 15</inkml:trace>
  <inkml:trace contextRef="#ctx0" brushRef="#br0" timeOffset="200972">21844 17424 0,'-26'0'15,"26"-25"1,-25 50 15,25 1-15,0-1 0,-25 1-16,25-1 15,-26-25-15,26 25 16,0 1-16,-25-1 0,-1 1 15,26-1 1,0 0-16</inkml:trace>
  <inkml:trace contextRef="#ctx0" brushRef="#br0" timeOffset="212783">2413 17247 0,'-26'0'32,"1"0"-1,0 0 0,25-26-15,-26 1-1,26-1 1,0 1 0,26 0-1,-26-1-15,25 1 0,-25-1 16,25 1-16,1 0 15,-1 25-15,-25-26 16,26 26-16,-1 0 0,0 26 16,1-1-1,-1 0 1,-25 1-16,26-1 0,-26 1 16,25-1-16,-25 0 15,0 1-15,0-1 0,0 1 16,0-1-16,0 0 15,0 26-15,-25-25 0,25-1 16,-26 0-16,1 1 16,25-1-16,-26 1 15,1-1-15,0 0 16,-1-25 15,52 0-15,-26-25-1,25 25-15,-25-25 0,25 25 16,1-26-16,-1 26 16,1-25-16,-1 25 0,0-26 15,1 26-15,-1 0 0,1 0 16,-1 0 0,0 0-16,-25 26 0,26-26 15,-1 25 1,1-25-1,-1 26 1,0-26 0</inkml:trace>
  <inkml:trace contextRef="#ctx0" brushRef="#br0" timeOffset="213568">2845 16713 0,'-26'0'16,"26"26"46,26-26-62,-1 25 16,0 0 0,1-25-16,-1 26 0,1-1 15,-1 1-15,0 24 0,1-24 16,-1-1-16,1 26 16,-1-26-16,0 1 0,1 25 15,-26-26-15,25 26 0,1-26 16,-26 26-16,25-26 15,-25 1-15,0 25 0,0-26 16,25 0-16,-25 1 16,0-1-16,0 1 0,0-1 15,0 0-15,-25 1 16,25-1-16,0 1 16,-25-26-16,25 25 15,-26-25 1,1 25-1,-1-25 1,26 26 15,0-52 1,0 1-1</inkml:trace>
  <inkml:trace contextRef="#ctx0" brushRef="#br0" timeOffset="-206664.73">21564 14249 0,'-25'0'16,"0"0"15,-1 0-15,1 0-1,-1 26 1,1-26-16,25 25 16,-25-25-16,-1 26 0,26-1 15,-25-25-15,25 25 16,-26 1-16,26-1 0,-25 1 16,25-1-16,0 0 0,0 1 15,25-1-15,-25 1 16,26 24-16,-26-24 0,25-1 15,1 1-15,-1-1 16,-25 0-16,51 1 0,-26-1 16,1-25-16,-1 0 0,0 0 15,26 0-15,-25-25 16,24 25-16,-24-26 0,25 1 16,-26-26-16,0 26 15,1-1-15,-1 1 0,1-26 16,-26 26-16,25-1 0,-25 1 15,0 0-15,-25-1 16,-1 1-16,26-1 0,-25 1 16,-1 0-16,1-1 15,0 1-15,-1-1 0,1 1 16,-1 25-16,26-25 16,-25 25-16,0 0 15,-1 25-15,26 0 16,-25-25-16,25 26 15,-26-1-15</inkml:trace>
  <inkml:trace contextRef="#ctx0" brushRef="#br0" timeOffset="-205775.73">21590 14808 0,'0'-25'0,"-26"25"63,26 25-47,-25 1-16,25-1 15,0 0-15,-25 1 16,25-1-16,-26 26 0,26-26 15,0 1-15,-25 25 16,25-26-16,0 0 0,0 1 16,0-1-16,0 1 0,0-1 15,25-25 17,1 0-1,-1-25-16,0 25 1,1 0-16,-1 0 16,1 0-16,-1 0 0,0 0 15,1 0-15,-1 0 16,1 0-16,-1 0 16,0 0-16,1 0 0,-1 0 15,1 0 1,-1 0-16,0-26 15,1 26-15,-1 0 16,-25-25-16,26-1 16,-26 1-1,25 0 1,-25-1-16,0 1 16,-25 25-16,25-26 15,-26 1-15,1 0 16,-1-1-16,1 1 15,0-1-15,-1 1 16,1 0-16,25-1 0,-26 1 16,1-1-16,0 1 15,25 0-15,-26-1 16,26 1-16,0-1 16,-25 26-16,25-25 0,0 0 15,0 50 32</inkml:trace>
  <inkml:trace contextRef="#ctx0" brushRef="#br0" timeOffset="-204959.73">21920 15494 0,'-25'-25'0,"-1"25"15,26-26-15,0 1 16,26 25 31,-26 25-16,25 1-31,-25-1 16,0 0-16,0 1 15,0-1-15,25 1 0,-25-1 16,0 0-16,0 1 16,26-1-16,-26 1 15,0-1-15,0 0 16,25-25 0</inkml:trace>
  <inkml:trace contextRef="#ctx0" brushRef="#br0" timeOffset="-204689.73">21768 15748 0,'-26'0'31,"52"0"0,-1 0-15,0 0-16,1 0 15,-1 0-15,-25 25 16,26-25-16,-1 0 0,-25 26 16,25-26-16,1 0 0,-1 25 15</inkml:trace>
  <inkml:trace contextRef="#ctx0" brushRef="#br0" timeOffset="-204444.73">22123 15646 0,'-25'0'78,"25"26"-78,0-1 16,0 1 0,-26-1-16,26 0 15,-25-25-15</inkml:trace>
  <inkml:trace contextRef="#ctx0" brushRef="#br0" timeOffset="-184860.73">3835 16789 0,'0'26'31,"0"-1"-15,0 1-16,26-26 15,-26 25-15,25 0 16,-25 1-16,25-1 15,-25 1-15,0-1 16,26 0-16,-26 1 0,25-26 16,-25 25-16,0 1 0,0-1 15,26 0 1</inkml:trace>
  <inkml:trace contextRef="#ctx0" brushRef="#br0" timeOffset="-184285.73">3911 16891 0,'-25'0'16,"25"-25"-16,-25-1 0,-1 1 16,26-1-16,0 1 15,0 0-15,0-1 16,26 1-16,-1-1 0,0 26 15,26-25-15,-25 0 16,24 25-16,1 0 0,0 0 16,-26 0-16,1 25 15,25 0-15,-51 1 0,25-26 16,-25 25-16,0 26 0,0-26 16,0 1-16,-25-1 15,-1 1-15,1-1 0,-26 0 16,26 1-16,-1-1 15,1-25-15,-1 26 0,1-26 16,0 0-16,-1 25 0,52-50 31,-1 25-15,0-26-16,26 26 16,-25 0-16,24 0 0,-24 0 15,25 0-15,-26 26 16,26-26-16,-26 0 0,1 25 15,-1 0-15,-25 1 16,0-1-16,0 1 16,-25-1-16,-1 0 0,1 1 15,-1-26-15,26 25 0,-50 1 16,-1-26 0,0 0-16,26 0 15,-1 0-15,1 0 16,-1 0-16,1 0 0,0 0 15,-1-26-15</inkml:trace>
  <inkml:trace contextRef="#ctx0" brushRef="#br0" timeOffset="-183979.73">4546 16485 0,'-25'0'0,"25"-26"16,-25 26-16,50 26 31,-25-1-31,25 0 0,-25 1 16,26 25-16,-1-26 0,1 26 15,-1 0-15,0-1 16,1 1-16,-26 0 0,25-26 16,1 26-16,-1-25 15,-25-1-15,0 0 0,25 1 16</inkml:trace>
  <inkml:trace contextRef="#ctx0" brushRef="#br0" timeOffset="-183524.73">5131 16688 0,'0'-26'0,"0"1"15,-26 25-15,1 0 16,-1 0-1,1 0-15,0 25 16,25 1 0,0-1-16,-26 1 15,26-1-15,0 0 0,0 1 16,0 25-16,26-26 16,-26 0-16,0 1 0,25-1 15,0 1-15,-25-1 16,26-25-16,-1 0 0,1 0 15,-1 0-15,0-25 0,1-1 16,-1 1-16,1-1 16,-26 1-16,25 0 0,-25-26 15,0 25-15,-25 1 0,25-26 16,-26 26-16,1-1 16,-1 26-16,1-25 0,0 25 15,-1-25-15,1 25 16,-1 0-16,26 25 15,-25-25-15,25 25 16</inkml:trace>
  <inkml:trace contextRef="#ctx0" brushRef="#br0" timeOffset="-183168.73">5562 16510 0,'-25'-25'15,"0"25"1,-1-26 0,1 26-1,-1 26 1,1-1-16,25 0 15,-25 1-15,-1-1 16,26 1-16,0-1 0,0 0 16,0 26-16,0-25 15,0-1-15,0 0 0,26 1 16,-1-26-16,-25 25 0,51-25 16,-26 0-16,1 0 15,24 0-15,-24-25 0,-1 25 16,26-26-16,-26 1 15,1 0-15</inkml:trace>
  <inkml:trace contextRef="#ctx0" brushRef="#br0" timeOffset="-182923.73">5664 16231 0,'-25'-26'0,"25"1"16,-26 25-16,26-26 15,-25 26-15,50 26 16,1-1 0,-1 1-16,-25-1 15,25 26-15,1-26 0,-1 26 16,1 0-16,-1-26 16,-25 26-16,25 0 0,-25-26 15,0 1-15,26-1 0,-26 0 16,0 1-16</inkml:trace>
  <inkml:trace contextRef="#ctx0" brushRef="#br0" timeOffset="-182575.73">5918 16408 0,'25'-25'16,"-25"0"-16,26-1 0,-1 1 15,-25 50 16,-25 1-15,25-1 0,-26-25-16,1 25 0,0 1 15,25-1-15,-26 1 16,1-26-16,-1 25 0,1 0 16,50-25 30,1 0-30,-1 0-16,1 0 16,-1 0-16,0 26 0,26-1 15,-25-25-15,-1 26 16,0-1-16,1 0 0,-1-25 16,26 26-16,-26-1 15,1-25-15</inkml:trace>
  <inkml:trace contextRef="#ctx0" brushRef="#br0" timeOffset="-182065.73">6756 16231 0,'-25'-26'0,"-1"1"16,1 25-16,25-26 16,25 52 30,-25-1-46,0 1 16,26-1-16,-1 0 0,-25 26 16,26 0-16,-1-26 15,-25 26-15,25-25 0,1 24 16,-1-24-16,1-26 16,-26 25-16,25 1 0,0-26 15,1 0-15,-26-26 16,25 26-1,-25-25-15,26-1 16,-26 1-16,0 0 16,25-1-16,-50 26 47,25 26-32,-26-26-15</inkml:trace>
  <inkml:trace contextRef="#ctx0" brushRef="#br0" timeOffset="-181410.73">6223 16332 0,'25'0'16,"-25"-25"-16,26-1 15,-26 1-15,25 25 16,-25-25-16,0-1 15,-25 26 17,-1 26-32,1-1 15,-1 0-15,1 26 16,25-25-16,-25-1 16,25 0-16,0 1 0,0-1 15,25 1 1,0-26-16,1 25 0,25-25 15,-26 25-15,26-25 0,-26 26 16,26-26-16,-26 0 16,1 25-16,-1-25 0,1 26 15,-26-1-15,0 0 0,0 1 16,-26-26-16,1 25 16,-1 1-16,1-1 0,0 0 15,-1-25-15,1 0 0,-1 26 16,1-26-16,0 0 15,25-26-15,-26 1 0</inkml:trace>
  <inkml:trace contextRef="#ctx0" brushRef="#br0" timeOffset="-180865.73">6705 16281 0,'0'-25'15,"0"0"1,26 25-16,-26-26 16,25 26-16,1 26 46,-26-1-30,0 0-16,0 1 0,25 25 16,-25-26-16,25 26 0,-25 0 15,26-1-15,-1-24 16,1 25-16,-26-26 0,25 0 16,0 1-16,1-1 15,-1-25-15,1 26 0,-1-26 16,0 0-16,1 0 0,-1-26 15,1 1-15,-1 25 16,0-26-16,1-24 0,-1 24 16,-25 1-16,0-26 15,0 0-15,0 0 0,0 26 16,-25-26-16,-1 0 0,1 1 16,0-1-16,-1 25 15,26 1-15,-25 0 0,-1-1 16,26 1-16,-25 25 15,50 25 17,-25 1-17,26-26-15</inkml:trace>
  <inkml:trace contextRef="#ctx0" brushRef="#br0" timeOffset="-180416.73">7569 16053 0,'25'-26'16,"-25"1"0,0 0-1,-25 25 1,0 0-16,-1 0 15,1 0 1,-1 25-16,1-25 16,25 25-16,-25-25 0,-1 26 15,26-1 1,-25-25-16,25 26 0,0-1 16,25-25-16,-25 25 0,26-25 15,-1 26-15,0-26 16,1 25-16,-1-25 0,1 26 15,24-26-15,-24 25 0,-1 0 16,1 1 0,-26-1-16,25-25 0,-25 26 15,0-1-15,-25 0 16,-1 1-16,1-1 16,-1-25-16,1 26 15,0-26-15,-1 25 0,1-25 16,-1 0-16,1 0 0,0-25 15</inkml:trace>
  <inkml:trace contextRef="#ctx0" brushRef="#br0" timeOffset="-179972.73">7975 16129 0,'-25'0'16,"25"25"-16,-25-25 0,-1 0 16,52 0 31,-1-25-32,0 25-15,1 0 0,-1-25 16,1 25-16,-1-26 15,0 1-15,1 25 16,-26-26-16,0 1 0,0 0 16,0-1-1,-26 26-15,26-25 0,-25 25 16,0 0-16,-1 0 16,1 0-16,-1 0 0,1 0 15,0 25-15,-1 1 0,26-1 16,-25 0-16,25 1 15,0-1-15,0 1 0,25-1 16,-25 0-16,26 1 0,-1-1 16,0-25-16,26 26 15,-25-26-15,24 25 0,-24-25 16,25 0-16,-1 0 16</inkml:trace>
  <inkml:trace contextRef="#ctx0" brushRef="#br0" timeOffset="-179600.73">8407 15900 0,'-25'-25'0,"-1"0"0,52 25 47,-1 25-47,1-25 16,-1 25-16,0 1 0,26-1 15,-25 1-15,-1-26 0,0 25 16,1 0-16,-1 1 16,-25-1-16,0 1 0,0-1 15,0 0 1,-25-25 0,25-25-16,-26 25 0,26-25 15,-25-1-15,25 1 16,0-26-16,0 26 0,0-26 15,25 0-15,-25 26 16,26-26-16,-1 25 0,1 26 16,-1-25-16,0 25 15,1 0 1</inkml:trace>
  <inkml:trace contextRef="#ctx0" brushRef="#br0" timeOffset="-179401.73">9144 16027 0,'25'26'15</inkml:trace>
  <inkml:trace contextRef="#ctx0" brushRef="#br0" timeOffset="-168649.73">9245 14427 0,'-25'0'16,"0"0"-16,-1 0 16,1 26-16,-1-26 15,26 25 1,0 0-16,26 1 15,-26-1-15,25 1 16,-25 24-16,26-24 0,-26-1 16,0 1-16,25 24 0,-25-24 15,0-1-15,0 1 16,25-1-16,-25 0 16,0 1-16,-25-26 46,25-26-30,0 1-16,-25 0 0,25-1 16,0 1-16,-26-26 15,26 0-15,-25 26 0,25-26 16,0 0-16,-26 0 0,26 1 16,0 24-16,0 1 15,0-26-15,0 26 0,0-1 16,26 26-16,-26-25 0,25 25 15,1 0-15,-1 0 16,0 25-16,1 1 16,-26-1-16,25 0 15,1 1-15,-26 25 0,0-26 16,0 0-16,0 1 16,0 25-16,0-26 0,0 0 15,-26 1-15,26-1 0,0 1 16,-25-26-16,25 25 15,0-50 1,0-1 15,25 1-31,1 25 16,-1 0 0,0 25-16,1-25 15,-1 0-15,1 26 0,-1-1 16,0-25-1,1 25-15,-1-25 0,1 0 16,-26 26-16</inkml:trace>
  <inkml:trace contextRef="#ctx0" brushRef="#br0" timeOffset="-167953.73">9576 14554 0,'0'-25'0,"-26"25"16,26-26-16,26 26 47,-1 0-31,0 0-1,-25-25 1,26 25-16,-1-25 0,1 25 15,-1-26-15,0 1 16,1 25-16,-1-26 0,1 1 16,-26 0-16,0-1 15,-26 1 1,1 25-16,-1 0 16,1 0-1,0 0-15,-1 0 0,26 25 16,-25-25-16,25 26 0,0-1 15,0 0-15,0 1 16,0-1-16,25 1 16,-25-1-16,26 0 0,-1 1 15,-25-1-15,25-25 16,-25 26-16,26-26 0,-1 0 16,1 0-16,-1-26 15,0 26-15,1-25 16,-1-1-16,1 1 15,-26 0-15,25 25 0,-25-26 16,25 1-16,-25-1 0,0 1 16,0 0-16,0-1 15,-25 1-15,0 25 16,25-26-16,0 52 31,0-1-31,25-25 16,0 26-16,-25-1 15,26 0-15,-1 1 0,1-1 16,-1 1-16,0-26 16,-25 25-16,26 0 0,-26 1 15,0-1-15,-26 1 16,1-1 0,0-25-16,-1 0 15</inkml:trace>
  <inkml:trace contextRef="#ctx0" brushRef="#br0" timeOffset="-167765.75">10338 14402 0</inkml:trace>
  <inkml:trace contextRef="#ctx0" brushRef="#br0" timeOffset="-161642.75">8610 16561 0,'26'0'46,"-1"0"1,-25 25-31,26-25 0,-26 26-16,25-26 15,-25 25-15,25 0 16,1-25-16,-1 26 0,1-1 15,-1 1-15,0-1 0,1 0 16,-1 26-16,1-25 16,24-1-16,-24 0 0,-1 1 15,26-1-15,-26 1 0,1-26 16,-1 25-16,26 0 16,-26-25-16,1 26 0,-1-26 15,1 25-15,-1-25 16,-25 26-16,25-26 0,1 25 15,-1-25-15,1 0 0,-1 25 16,0-25 0,1 0-16,-1 0 0,1 26 15,-1-26-15,0 0 16,26 0-16,-25 0 0,-1-26 16,0 26-16,1 0 15,-1 0 1,-25-25-16,0 0 31</inkml:trace>
  <inkml:trace contextRef="#ctx0" brushRef="#br0" timeOffset="-161006.75">9779 16840 0,'0'-25'0,"-26"25"0,1 0 16,25 25 31,25-25-32,1 26 1,-1-26-16,-25 25 16,26-25-16,-26 25 15,25-25-15,0 26 16,1-1-16,-1 1 16,1-26-1,-26 25-15,25-25 16,0 25-1,-25 1 1,26-26 0,-26 25-16,0 1 15,25-26 1,-25 25-16,0 0 16,-25-25-1,25 26-15,-26-26 0,26 25 16,-25 1-16,0-1 15,-1 0-15,26 1 16,-25-26-16,-1 25 16,1 1-16,0-26 15,25 25 1,25-25 78</inkml:trace>
  <inkml:trace contextRef="#ctx0" brushRef="#br0" timeOffset="-159992.75">10490 16993 0,'-25'0'16,"50"0"-1,0 0 1,1 0-16,-1-26 16,26 26-1,-26-25-15,26 25 0,0-26 16,25 1-16,-25 0 15,25-1-15,-25 1 0,0 25 16,0-26-16,-26 1 0,0 25 16,1 0-16,-26-25 15</inkml:trace>
  <inkml:trace contextRef="#ctx0" brushRef="#br0" timeOffset="-159512.75">10846 16866 0,'-26'0'16,"52"25"15,-1 0-31,-25 1 16,25-1-16,-25 1 15,26 24-15,-26 1 0,25-25 16,-25 24-16,26 1 16,-26-25-16,25 24 0,-25-24 15,0 25-15,0-26 0,0 0 16,25 1-16,-25-1 16,0 1-16,-25-52 46,25 1-46,-25-1 16,25 1-16,-26 0 16,26-1-16,-25 26 0,-1-25 15,1-1-15,0 26 0,-1 0 16,1 0-16,-1 0 16,1 0-16,0 26 0,-1-26 15,1 25-15,-1 1 16,1-1-1,25 0 1,25-25 0</inkml:trace>
  <inkml:trace contextRef="#ctx0" brushRef="#br0" timeOffset="-158792.75">11684 16840 0,'0'-25'15,"0"-1"-15,0 1 16,0 0 0,-26-1-1,1 26 1,25-25-16,-25 25 15,-1 0-15,1-26 0,-1 26 16,1 0-16,0 0 16,-1 26-16,1-26 15,-1 25-15,1 1 0,25-1 16,-25-25-16,-1 25 16,26 1-16,0-1 0,0 1 15,0-1-15,0 0 16,26 1-16,-1-26 15,0 25-15,1-25 16,-1 0-16,26 0 16,-26 0-16,26 0 0,-25 0 15,-1 0-15,26 0 0,-26 0 16,1 0-16,-1 0 16,0 26-16,1-26 0,-1 25 15,1-25-15,-26 25 0,0 1 16,0-1-1,0 1-15,-26-1 16,1-25-16,-1 25 16,1 1-16,0-26 0,-1 25 15,-25-25-15,26 0 0,0 0 16,-1 0-16,-25 0 16,26 0-16,0 0 0,-1 0 15,26-25-15,-25 25 16,-1-26-16</inkml:trace>
  <inkml:trace contextRef="#ctx0" brushRef="#br0" timeOffset="-157140.75">11912 16459 0,'-25'0'15,"25"-25"-15,-25 25 0,25-26 16,-26 1-16,1 25 0,-1-25 16,26-1-16,-25 1 15,0-1-15,-1 1 0,1 0 16,-1 25-16,1-26 15,0 1-15,-1 25 0,1 0 16,-26-26-16,26 26 0,-1 0 16,-25 0-16,26 0 15,-26 0-15,26 0 0,-26 26 16,26-26-16,-26 0 16,0 25-16,0 1 0,26-26 15,-26 25-15,0 0 0,0-25 16,26 26-16,-26-26 15,26 25-15,-26-25 0,26 26 16,-1-1-16,-25 0 0,26 1 16,0-1-16,-1 1 15,-25 24-15,26-24 0,0-1 16,-26 26-16,25-26 16,1 26-16,-26-25 0,26 24 15,-1-24-15,1-1 16,0 26-16,-1-26 0,1 1 15,-1-1-15,26 1 0,-25-1 16,25 0-16,-25 1 16,25-1-16,0 1 15,0-1-15,0 0 16,25 1-16,-25-1 16,0 1-16,25-1 0,-25 0 15,0 1-15,51 50 31,-25-25-31,-26-26 0,25 1 16,0-1-16,-25 0 16,26 1-16,-1-1 0,1 1 15,-1-1 1,0 0-16,1 1 0,-1-26 16,1 25-16,-1 1 0,0-26 15,1 0-15,25 25 16,-26-25-16,0 0 0,26 25 15,-25-25-15,24 0 16,-24 0-16,25 0 0,-26 26 16,26-26-16,-26 0 0,26 0 15,-26 0-15,26 25 16,-25-25-16,-1 0 0,26 0 16,-26 0-16,26 0 15,-26 0-15,1 0 0,25 0 16,-26-25-16,0 25 0,26 0 15,-25-26-15,24 26 16,-24 0-16,25-25 0,-1 25 16,-24-25-16,25-1 0,-26 26 15,26-25-15,-26 25 16,1-26-16,24 26 0,-24-25 16,-1 25-16,1-25 15,-1 25-15,0-26 0,1 1 16,-1 25-16,1-26 15,-1 26-15,0-25 0,1 0 16,-1-1-16,1 1 16,-1-1-1,0 1-15,-25 0 0,26-1 16,-26 1-16,0-1 16,25 1-16,-25 0 0,0-1 15,26 1-15,-26-1 0,0 1 16,0 0-16,0-1 15,0 1-15,0-1 0,0 1 16,0 0-16,0-1 16,0 1-16,-26-1 15,26 1-15,0-26 0,0 26 16,-25-1-16,25 1 16,0 0-16,-26-1 0,26 1 15,-25-1-15,0 26 0,25-25 16,-26 0-16,1-1 15,-1 1-15,1-1 16,0 1-16,-1 25 16,26-25-16,-25-1 0,-1 26 15,1-25-15,25-1 16,-25 26-16,-1-25 0,26 0 16,-25 25-16,25-26 0,-26 26 15,26-25-15,-25-1 16,0 1-1,25 0-15,-26-1 16,1 26 0,25-25-16,-26 25 15,26-26 1,-25 26 0,0 0 15</inkml:trace>
  <inkml:trace contextRef="#ctx0" brushRef="#br0" timeOffset="-131361.75">23393 229 0,'0'-26'31,"0"1"0,-25 25-15,25-26 312,-26 26-297,1 0-15,0 0 0,-1 0-16,1 0 0,-1 26 15,1-26-15,0 25 0,-1 1 16,1-1 0,25 0-16,-26 1 0,26-1 15,26 1 1,-1-26-16,-25 25 0,26-25 15,24 25-15,-24 1 0,-1-26 16,26 0-16,-26 25 16,26-25-16,-25 26 0,-1-26 15,0 25-15,1-25 16,-1 25-16,-25 1 16,-25-1-16,25 1 15,-26-26-15,-24 25 16,24-25-16,-25 25 0,26-25 15,-26 0-15,26 0 16,-1 0-16,1 0 0,0 0 16,-1 0-16,26-25 0,0 0 15,0-1 1</inkml:trace>
  <inkml:trace contextRef="#ctx0" brushRef="#br0" timeOffset="-130965.73">23749 203 0,'-26'0'47,"26"26"-47,-25-26 15,25 25-15,0 0 0,-25 1 16,25-1-16,0 1 0,0-1 16,0 0-16,0 1 15,25-1-15,0 1 16,1-26-16,-1 25 0,26-25 16,-26 0-16,1-25 15,25 25-15,-26-26 0,0 1 16,1 25-16,-1-26 15,1 1-15,-26 0 0,0-1 16,0 1-16,-26-1 16,1 26-16,25-25 0,-26 25 15,1-25-15,0 25 0,-1 0 16,1 25-16,-1-25 16,1 25-16</inkml:trace>
  <inkml:trace contextRef="#ctx0" brushRef="#br0" timeOffset="-130168.73">24333 178 0,'-25'0'0,"-1"0"31,26-26-15,26 26-1,-1 0 1,0 0 0,1 0-16,-1 0 15,1 0-15,-1 26 0,0-26 16,26 25-16,-25-25 0,-1 26 16,0-26-16,1 25 15,-1 0-15,1 1 16,-26-1-16,25 1 15,-25-1-15,0 0 16,0 1-16,-25-1 0,25 1 16,-26-26-16,26 25 15,-25-25-15,-1 25 0,26 1 16,-25-26 0,0 25-16,-1-25 15</inkml:trace>
  <inkml:trace contextRef="#ctx0" brushRef="#br0" timeOffset="-129766.73">24460 483 0,'-25'0'16,"25"25"31,0 0-47,0 1 15,0-1 1,0 1-16,0-1 0,0 0 15,0 1 1,0-1-16,25-25 16,0 0-1,1 0-15,-1 0 16,1 0-16,-1 0 16,0-25-16,1 25 15,-1-26-15,1 26 0,24 0 16,-24 0-16,-26-25 0,25 25 15,1 0-15,-1 25 16,-25 1 0</inkml:trace>
  <inkml:trace contextRef="#ctx0" brushRef="#br0" timeOffset="-127827.73">24333 1067 0,'0'-26'31,"25"26"-15,-25-25-1,26 0-15,-26-1 16,0 1 0,-26 25-1,1 0-15,0 0 16,-1 0-16,1 0 16,-1 25-16,1-25 15,0 26-15,-1-1 16,26 0-1,0 1-15,0-1 16,26 1-16,-26-1 0,25-25 16,0 25-16,26 1 15,-25-26-15,-1 25 0,26-25 16,-26 26-16,26-26 16,-26 25-16,1-25 0,-1 25 15,-25 1 1,-25-26-1,25 25-15,-26-25 0,1 26 16,-26-26-16,26 0 16,-26 0-16,26 0 0,-26 0 15,25 0-15,1 0 16,0 0-16,-1 0 16,26-26-16,26 26 15</inkml:trace>
  <inkml:trace contextRef="#ctx0" brushRef="#br0" timeOffset="-127431.73">24638 1041 0,'-26'-25'15,"26"0"-15,-25 25 16,25-26-16,0 52 47,25-1-47,-25 0 15,26 1-15,-26-1 16,25 1-16,-25 24 0,0-24 16,26-1-16,-26 1 15,25-1-15,-25 0 0,0 1 16</inkml:trace>
  <inkml:trace contextRef="#ctx0" brushRef="#br0" timeOffset="-126933.73">24587 1245 0,'-25'0'0,"25"-26"15,0 1 1,25-1-1,0 26-15,1 0 16,-1-25-16,1 0 16,-1 25-16,0-26 0,1 26 15,-1-25-15,1 25 0,-1 0 16,-25-26 0,25 26-1,-25 26 16,0-1-31,0 1 16,0-1 0,0 0-16,26 26 0,-26-25 15,25-1-15,1 0 0,-26 1 16,25-26-16,0 25 16,1-25-16,-1 0 15,1-25 1,-1 25-16,-25-26 0,25 1 15,1 0-15,-26-1 0,0 1 16,0-26-16,0 26 16,0-1-16,0 1 15,-26-1 1,1 26 0,25-25 15</inkml:trace>
  <inkml:trace contextRef="#ctx0" brushRef="#br0" timeOffset="-126508.73">25552 965 0,'26'-25'15,"-26"-1"1,0 1 0,-26 25-1,26-25-15,-25 25 16,-1 0-16,1 0 16,25 25-1,-25-25-15,25 25 0,0 1 16,0-1-16,0 1 15,25-1 1,0-25-16,-25 25 0,26-25 16,-1 26-16,1-26 15,-1 0-15,0 25 0,1-25 16,-1 26-16,-25-1 16,-25 0-1,-1-25 1,1 26-16,0-26 15,-1 0-15,1 25 0,-1-25 16,1 0 0,0-25-16</inkml:trace>
  <inkml:trace contextRef="#ctx0" brushRef="#br0" timeOffset="-124149.73">25425 1499 0,'0'-26'0,"0"1"15,-25-1 1,25 1-1,0 50 32,0 1-47,0-1 16,25 1-16,-25-1 16,0 26-16,26-26 0,-26 1 15,0 24-15,0-24 0,25-1 16,-25 1-16,0-1 15,25 0-15,-25 1 16</inkml:trace>
  <inkml:trace contextRef="#ctx0" brushRef="#br0" timeOffset="-123226.73">25349 1803 0,'-25'-25'16,"25"50"46,25-25-46,-25 26-16,25-26 16,1 25-16,-1-25 15,1 26 1,-1-26-16,0 0 15,1 0-15,-1 0 16,-25-26 0,26 26-16,-26-25 15,25-1-15,0 1 16,-25 0 0,26 25-16,-26-26 15,0 52 79</inkml:trace>
  <inkml:trace contextRef="#ctx0" brushRef="#br0" timeOffset="-122884.73">25552 1905 0,'-25'0'15,"25"25"32,-26 1-31,1-1-1,25 1-15,-25-26 16,-1 25-16,26 0 0,-25-25 16,25 26-16,-26-1 15,26 1-15,-25-26 16,25 25-16,0 0 31,25-50-15</inkml:trace>
  <inkml:trace contextRef="#ctx0" brushRef="#br0" timeOffset="-121923.73">25552 1905 0,'-25'0'16,"25"-25"0,0 50 15,25-25-15,-25 25-16,26-25 0,-1 26 15,0-26-15,1 25 0,-1 1 16,1-26-16,-1 25 15,26 0-15,-26-25 0,1 26 16,-1-1-16,0-25 16,1 26-16,-1-26 0,-25 25 15,26-25-15,-1 0 16,-50 0 62,25 25-47,-26-25-31,1 26 16,-1-1 0,1-25-1,0 26-15,-1-1 16,1-25-16,-1 0 0,26 25 15,-25-25-15,25 26 0,-25-26 16,-1 25 0,1 1-1,-1-26 1,26 25-16,-25-25 31,25 25-31,0-50 125,0 0-109,-25 25-1,25-26 1,-26 26-16,26-25 16,-25 25-1,25-26-15,-26 26 0,26-25 16,-25 25-16,0-25 16,-1-1-1,1 1-15,-1 25 16,26-26-1,-25 26-15,0 0 16,25-25 0,-26 25-16,26-25 31,-25 25-15</inkml:trace>
  <inkml:trace contextRef="#ctx0" brushRef="#br0" timeOffset="-121366.73">25349 2235 0,'0'-25'16,"-25"25"0,25-26-1,-26 26 17,1 0-17,-1 0 1,1 0-16,0 0 0,-26 0 15,25 0-15,-24 0 16,-1 0-16,25 0 0,-24 0 16,-1 26-16,25-26 0,-24 0 15,24 0-15,1 0 16,-1 0-16,1 0 16,25 25-16,0 1 62,25-1-46,-25 0-16,0 1 15,0-1-15,26 1 16,-26 24-16,0-24 0,0 25 16,25-26-16,-25 26 15,0-26-15,0 26 0,26-26 16,-26 1-16,0-1 15,0 26-15,0-26 0,0 1 16,25-1-16,-25 1 16,0-1-1</inkml:trace>
  <inkml:trace contextRef="#ctx0" brushRef="#br0" timeOffset="-121012.73">24714 2896 0,'-25'0'0,"50"0"63,0 0-48,1 25-15,-1-25 16,1 0-1,-1 25-15,0-25 0,1 0 16,-1 0-16,1-25 16,-1 25-16,0 0 15,-25-25-15,26 25 16,-26-26-16,0 1 16,0-1-16,-26 26 31,1 26-16,0-1-15,-1 1 16,1-1-16,25 0 16,-26 1-16</inkml:trace>
  <inkml:trace contextRef="#ctx0" brushRef="#br0" timeOffset="-120075.73">25984 2083 0,'0'25'62,"25"-25"-46,1 0-1,-1 0-15,26 0 16,-26 0-16,26 0 16,0-25-16,25 25 0,-25 0 15,0 0-15,0-26 0,-26 26 16,26 0-16,-26 0 16,1 0-16,-1 0 15,-25 26 79,0-1-94,0 1 16,0-1-16,0 0 15,25 26-15,-25-25 16,26-1-16,-26 26 0,25-26 15,-25 1-15,26-1 16,-26 0-16,0 1 0,25-1 16,-25 1-16,0-1 0,0 0 15,25 1-15,-25-1 16,0 1-16,26-26 16</inkml:trace>
  <inkml:trace contextRef="#ctx0" brushRef="#br0" timeOffset="-119834.73">26568 2464 0,'-25'0'0,"50"0"16,1 0-1,-26 25 1,25-25-16,0 26 16,1-26-16,-1 25 0,1 0 15,-1-25-15,-25 26 16,25-26-16,1 25 0,-1-25 16</inkml:trace>
  <inkml:trace contextRef="#ctx0" brushRef="#br0" timeOffset="-119673.73">27025 2540 0,'0'-25'0,"0"-1"15,0 52 32,-25-1-31,25 0-16,-25 1 0,-26-1 15</inkml:trace>
  <inkml:trace contextRef="#ctx0" brushRef="#br0" timeOffset="-117384.73">24028 2261 0,'-25'0'16,"-1"0"-1,26 25 17,0 0-17,0 1-15,0-1 16,0 1-16,0-1 0,26 0 15,-26 26-15,0-25 16,0-1-16,25 0 0,-25 1 16,0-1-16</inkml:trace>
  <inkml:trace contextRef="#ctx0" brushRef="#br0" timeOffset="-116885.73">23876 2438 0,'-26'0'0,"1"0"0,25-25 15,-25 25-15,25-25 0,-26-1 16,26 1-16,0-1 16,0 1-16,26 0 15,-1-1-15,0 26 16,-25-25-16,51 25 15,-25 0-15,-1 0 0,26 0 16,0 0-16,-26 25 16,26-25-16,-26 26 0,26-1 15,-26 0-15,1 1 0,-1-1 16,-25 1-16,0-1 16,0 26-16,0-26 0,-25 1 15,-1 24-15,1-24 16,0-1-16,-1 1 0,1-1 15,-1-25-15,1 25 0,0-25 16,-1 0-16,-25 0 16,26 0-16,0 0 0,-1 0 15,1 0-15,-1 0 16,1 0-16,0 0 0,-1 0 16,52 0 46,-1 0-46</inkml:trace>
  <inkml:trace contextRef="#ctx0" brushRef="#br0" timeOffset="-115692.73">24231 3429 0,'-25'-25'0,"0"25"32,25 25-1,0 0-31,0 1 15,0-1-15,0 26 16,0-26-16,0 26 16,0-25-16,0 24 0,0-24 15,0-1-15,0 26 0,0-26 16,0 1 0,0-1-16,25-25 31,0 0-16,1-25-15,-1 25 16,1 0-16,-1-26 16,26 26-16,0 0 0,-1-25 15,27 25-15,-27 0 16,27 0-16,-1-25 0,0 25 16,-25 0-16,25 0 0,-25 0 15,25 0-15,-25 0 16,-26 0-16,26 0 0,-26 0 15,1 0-15,-1 0 16,1 0-16,-1 0 16,-25-26 15,0 1-15,0-1-1,-25 1 1,25 0-16,0-1 15,0 1-15,0-26 16,0 26-16,0-26 0,0 25 16,0-24-16,0 24 15,0-25-15,0 26 0,0 0 16,0-1-16,0 1 16,-26-1 30,1 26-46,-1 0 16,1 0-16,0 0 16,-1 0-16,-25 0 15,1 26-15,-1-26 0,-25 25 16,-1-25-16,1 26 0,0-26 16,0 25-16,0-25 15,-1 25-15,1-25 0,25 0 16,1 0-16,-1 0 15,25 0-15,1 0 0,50 0 32,1 0-17</inkml:trace>
  <inkml:trace contextRef="#ctx0" brushRef="#br0" timeOffset="-114090.73">26771 1753 0,'-25'0'0,"25"25"63,0 0-48,0 1-15,0-1 16,25 1-16,-25-1 16,0 0-16,0 1 0,0-1 15,26 1 1,-26-52 15,0 1-15,0-1-1,0 1-15,0 0 16,0-1-16,-26 1 0,26-26 16,0 26-16,0-1 0,0-25 15,0 26-15,0 0 16,0-1-16,26 1 0,-26-1 16,25 26-16,1-25 15,-1 25-15,0 0 0,1 0 16,-1 0-16,1 25 0,24-25 15,-24 26-15,-1-1 16,1-25-16,-26 26 0,25-26 16,-25 25-16,0 0 15,-25 1 1,-1-26-16,1 25 0,-1-25 16,1 0-16,0 26 15,-1-26-15,1 0 16,-1 0-16,26 25 0,-25-25 15,50 0 17,1 0-17,-1 0-15,1 0 16,-1 25-16,26-25 0,-26 0 16,1 26-16,-1-26 15,0 0-15,1 25 0,-1 1 16,1-1-1,-26 0-15,-26 1 16,1-26-16,-1 25 0,1-25 16,0 26-16,-1-26 15,-25 25-15,26-25 0,0 0 16,-1 0-16,1 0 16,-1 0-16,26-25 15,0-1 16,26 26 1</inkml:trace>
  <inkml:trace contextRef="#ctx0" brushRef="#br0" timeOffset="-112902.73">26390 3099 0,'0'-26'0,"0"1"31,0 50 16,26-25-47,-26 26 16,0-1-16,25 1 15,-25-1-15,26 26 0,-26-26 16,0 26-16,25 0 0,-25-26 15,0 26-15,25-26 16,-25 1-16,0-1 0,0 1 16,0-1-16,26-25 47,-26-25-16,25 25-31,1 0 15,-1-26-15,0 26 0,1 0 16,-1 0-16,26 0 16,-26-25-16,26 25 0,25 0 15,-25 0-15,25 0 0,1 0 16,24-26-16,-25 26 16,26 0-16,0 0 0,-1 0 15,1 0-15,-26 0 0,0 0 16,0-25-16,-25 25 15,0 0-15,-26 0 0,1 0 16,-1 0-16,1 0 16,-26-25-1,-26-1 17,26 1-17,-25 25-15,25-26 16,-26 1-16,26 0 15,0-1-15,-25 1 0,25-1 16,0 1-16,-25-26 16,25 26-16,-26-26 0,26 26 15,0-26-15,0 25 16,-25 1-16,25 0 0,0-26 16,0 25-16,0 1 15,0 0 1,-26 25 46,-50 25-46,51-25-16,-26 0 16,0 25-16,0-25 0,-25 0 15,0 26-15,0-26 16,-26 0-16,26 25 0,0-25 15,0 26-15,-1-26 16,27 0-16,-1 0 0,25 0 16,1 0-16,0 0 15,-1 0-15,1 25 16,-1-25 15,1 0-15,25 25-16,-25-25 15</inkml:trace>
  <inkml:trace contextRef="#ctx0" brushRef="#br0" timeOffset="-111983.73">26924 3175 0,'0'25'109,"25"-25"-93,-25 26-16,26-26 16,-26 25-1,25-25 16,-25-25-31,25 25 16,-25-26-16,26 26 16,-26-25-16,25 25 0,1-25 15,-1-1 1,0 26-16,1 0 16,-1 0-1,1 0 1,-1 0-1,0 26 1,1-26-16,-1 0 16,1 0 15,-26-26-31,25 26 16,0-25-1,1 25-15,-26-26 16,25 26-16,1 0 15,-1 26 17,0-26-17,-25 25-15,26-25 16,-1 0 0,1 0-1,-1 0 1,0-25-16,1 25 15,-1 0-15,1-26 0,-1 1 16,0 25-16,1 0 16,-26 25-1,-26-25 1</inkml:trace>
  <inkml:trace contextRef="#ctx0" brushRef="#br0" timeOffset="-110790.73">24155 3531 0,'0'25'94,"26"-25"-79,-26 25-15,25-25 0,-25 26 16,25-26 0,1 25-16,-1-25 31,1 0-15,-26-25-1,25 25 1,-25-26-16,25 1 15,1 25 1,-26-25-16,25 25 16,-25-26-16,26 26 15,-1 0 1,-25 26 0,25-26-16,-25 25 15,26-25-15,-1 0 16,1 0-1,-1 0 17,0 0-32,1 0 15,-1 0 1,-25-25-16,26 25 0,-1 0 16,0 0-16,-25-26 15,26 26-15,-1 0 16,1 0 15,-26 26-31,25-26 16,-25 25-16,25-25 0,1 0 31,-1 0-15,-25-25-1,26 25-15,-1 0 16,-25-26-16</inkml:trace>
  <inkml:trace contextRef="#ctx0" brushRef="#br0" timeOffset="-104079.73">22479 0 0,'-26'0'16,"1"0"31,0 0-31,25 25-1,-26-25-15,1 26 16,-1-26-16,1 25 15,0 1 1,25-1-16,-26 0 16,26 1-1,0-1-15,0 1 16,0-1 0,0 0-16,0 1 15,0-1-15,0 1 16,26-26-16,-26 25 0,25 0 15,-25 1-15,25-1 0,1 1 16,-1-1 0,1 0-16,-1 1 0,0-1 15,1 1-15,-1-1 0,1-25 16,-1 25-16,0 1 16,-25-1-16,26 1 0,-1 24 15,-25-24-15,26-1 16,-1 1-16,-25 24 0,25-24 15,-25-1-15,26 1 0,-1 24 16,-25-24-16,0-1 16,26-25-16,-26 26 0,25-1 15,-25 0-15,0 1 16,25-1-16,-25 1 16,0-1-16,0 0 0,0 1 15,0-1-15,0 1 16,0-1-16,-25 0 0,0 1 15,-1-1 1,1 1-16,-1-1 0,1-25 16,0 25-16,-1 1 0,1-26 15,-1 25-15,1-25 16,0 0-16,-1 26 16,1-26-1,50 0 48,1 25-32,-1-25-31,-25 25 16,25-25-16,-25 26 15,26-26-15,-1 25 0,1 1 16,-1-1-1,0-25-15,-25 25 16,26 1-16,-1-1 0,1 1 16,-26-1-1,25 0-15,-25 1 0,25-1 16,1 1-16,-26-1 16,25 0-16,-25 1 0,26-1 15,-26 1-15,25-1 0,-25 0 16,25 1-16,-25 25 15,26-26-15,-26 0 0,25 1 16,-25 25-16,26-26 0,-26 0 16,0 26-16,25-25 15,-25-1-15,25 26 0,-25-26 16,0 26-16,26-26 16,-26 26-16,0-25 0,25 24 15,-25-24-15,0 25 0,0-26 16,0 0-16,26 26 15,-26-25-15,0-1 0,0 0 16,0 1-16,25 25 16,-25-26-16,0 0 0,25 26 15,-25-25-15,26-1 0,-26 26 16,25-26-16,-25 1 16,26 24-16,-26-24 0,25-1 15,-25 1-15,0 24 16,25-24-16,-25-1 0,0 26 15,26-26-15,-26 1 0,0-1 16,25 26-16,-25-26 16,0 1-16,26-1 0,-26 1 15,0-1-15,25 26 16,-25-26-16,0 1 0,25-1 16,-25 0-16,0 1 0,0-1 15,26 26-15,-26-26 16,0 1-16,0-1 0,25 1 15,-25 24-15,0-24 16,0-1-16,0 1 0,26-26 16,-26 25-16,0 0 0,0 1 15,25-1 1,-25 1 0,25-26-1,-25 25-15,26-25 16,-1 25-1,1-25-15,-1 0 16,0 26-16,1-26 16,-1 0-16,1 25 15,-1-25-15,0 0 16,1 0-16,-1 0 0,1 0 16,-1 0-1,0 0 1,1 0-1</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10T02:17:37.900"/>
    </inkml:context>
    <inkml:brush xml:id="br0">
      <inkml:brushProperty name="width" value="0.05" units="cm"/>
      <inkml:brushProperty name="height" value="0.05" units="cm"/>
      <inkml:brushProperty name="fitToCurve" value="1"/>
    </inkml:brush>
  </inkml:definitions>
  <inkml:trace contextRef="#ctx0" brushRef="#br0">585 610 0,'-26'0'16,"26"-25"-1,0 50 16,0 1-15,0-1-16,0 1 16,0-1-16,0 26 0,26-26 15,-26 26-15,0 0 16,25-26-16,-25 26 0,0-26 16,25 1-16,-25-1 15,0 1-15,0-1 0,26-25 16,-26-25 15,0-26-31,0 25 0,0-24 16,0-1-16,0 0 0,0 0 15,0-25-15,0 25 16,0-25-16,0 25 0,0 0 16,25 1-16,1-1 15,-1 25-15,26 1 0,-26 25 16,26 0-16,-26 0 0,26 25 15,-25 1-15,-1-1 16,0 26-16,1-26 0,-26 26 16,0 0-16,-26-26 15,1 26-15,0 0 0,-1-26 16,-25 26-16,1-25 0,24-1 16,-25 0-16,1 1 15,24-26-15,1 0 0,-1 0 16,1 0-16,50 0 31,1 0-31,25 0 16,-26 0-16,26 25 15,0 1-15,-1-26 0,27 25 16,-27 0-16,1 1 16,0-1-16,0 1 0,-26-1 15,26-25-15,-26 25 0,1-25 16,-1 0-16,1 0 15</inkml:trace>
  <inkml:trace contextRef="#ctx0" brushRef="#br0" timeOffset="481">1474 356 0,'-51'-76'0,"25"25"16,1-25-16,-26 25 0,0 26 15,-25-26-15,25 26 0,-25 25 16,0 0-16,0 0 16,0 25-16,-26 1 0,26-1 15,0 26-15,-26 25 16,26-25-16,0 25 0,-1 0 16,1 26-16,25-26 0,1 26 15,-1-26-15,25 25 16,26 1-16,0-26 0,26 26 15,25-26-15,-1 0 16,27 0-16,-1-25 0,0 0 16,26 0-16,-26-26 0,25 26 15,1-51-15,0 0 16,-26 0-16,25 0 0,1-25 16,0-1-16,-26-25 15,25 1-15,-24-27 0,-1 27 16,-25-27-16,25-24 0,-25 25 15,-1-26-15,-24 0 16,-26 26-16,0-25 0,0-26 16,-26 25-16,1 0 0,-26 26 15,0-25-15,-25 50 16,-25 0-16,-1 0 0,0 51 16,-25 0-16,-25 26 15,25-1-15,-25 51 0</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10T02:07:35.804"/>
    </inkml:context>
    <inkml:brush xml:id="br0">
      <inkml:brushProperty name="width" value="0.05" units="cm"/>
      <inkml:brushProperty name="height" value="0.05" units="cm"/>
      <inkml:brushProperty name="color" value="#ED1C24"/>
      <inkml:brushProperty name="fitToCurve" value="1"/>
    </inkml:brush>
    <inkml:brush xml:id="br1">
      <inkml:brushProperty name="width" value="0.05" units="cm"/>
      <inkml:brushProperty name="height" value="0.05" units="cm"/>
      <inkml:brushProperty name="fitToCurve" value="1"/>
    </inkml:brush>
  </inkml:definitions>
  <inkml:trace contextRef="#ctx0" brushRef="#br0">1245 2238 0,'25'-26'0,"-50"52"62,0-1-46,-1-25 0,26 25-16,-25 1 15,-1-1-15,26 1 16,-25-1-16,25 26 0,0-26 15,0 1-15,0-1 16,0 26-16,0-26 0,25 1 16,1-1-16,-1 0 15,1 1-15,-1-26 0,0 25 16,26-25-16,-25 0 0,24 0 16,1-25-16,0 25 15,-26-26-15,26 1 0,-25 0 16,-1-1-16,0 1 0,1-1 15,-1 1-15,-25 0 16,0-26-16,0 25 0,-25 1 16,-1 0-16,26-1 15,-25 1-15,0-1 0,-1-24 16,-25 24-16,26 26 0,0-25 16,-1 25-16,1-26 15,-1 26-15,1 0 0,0 0 16,25 26-1,-26-26-15,26 25 0,0 1 16</inkml:trace>
  <inkml:trace contextRef="#ctx0" brushRef="#br0" timeOffset="732">1448 2644 0,'0'25'16,"0"1"-1,0-1 1,0 1-1,0-1-15,-25 0 0,25 1 16,-26-1-16,26 1 16,-25-1-16,25 0 0,-25 1 15,25-1-15,0 26 16,-26-26-16,26 1 16,0-1-16,0 1 0,0-1 15,0 0 1,26-50 46,-1 25-46,0 0-16,1 0 16,-1 0-16,1-25 15,-1 25-15,26 0 0,-26 0 16,1 0-16,-1 0 0,0 0 15,1-26-15,-1 26 16,1 0-16,-1 0 0,0 0 16,1 0-1,-26-25 17,0-1-17,0 1 1,-26 0-16,26-1 15,0-25-15,-25 26 0,25 0 16,-25-1-16,25-25 0,-26 26 16,1 0-16,25-1 15,-26 1-15,1-1 0,0 1 16,25 50 46</inkml:trace>
  <inkml:trace contextRef="#ctx0" brushRef="#br1" timeOffset="8139">915 6225 0,'0'-25'15,"25"-26"1,1 51-16,-1-25 15,0-1-15,1 26 0,-26-25 16,25 25-16,1 0 0,-1 0 31,0 0-31,1 0 16,-1 0-16,1-25 16,-1 25-16,0-26 0,26 26 15,-25-25-15,24 25 16,1-26-16,-25 1 0,-1 25 15,0 0-15,1-25 0,-52 25 32,1 25-32</inkml:trace>
  <inkml:trace contextRef="#ctx0" brushRef="#br1" timeOffset="8565">1169 6098 0,'25'0'32,"1"26"-1,-26-1-15,25 1-16,-25-1 15,25 0-15,1 1 0,-26-1 16,25 26-16,-25-26 0,26 26 15,-26-25-15,0-1 16,25 0-16,-25 1 0,0-1 16,0 1-16,0-1 15,-25-25 17,25-25-32,-26 25 15,1-26-15,-1 26 16,1 0-16,0 0 0,-1 0 15,1 0-15,-1 0 16,1 0-16,0 0 0,-1 26 16,1-1-16,-1 0 15,1-25 1,25 26-16,0-1 16,-25-25-1</inkml:trace>
  <inkml:trace contextRef="#ctx0" brushRef="#br1" timeOffset="9112">1855 5997 0,'0'-26'16,"-26"1"-16,1 0 15,-1 25-15,1-26 16,0 26 0,-1 0-16,1 26 0,-1-26 15,1 25-15,0 0 0,-1 1 16,1-1-16,-1 1 15,26-1-15,0 0 0,-25 1 16,25-1-16,0 1 16,25-1-16,1 0 15,-1-25-15,1 26 16,-1-26-16,26 0 16,-26 0-16,1 25 0,24-25 15,-24 0-15,25 0 16,-26 0-16,0 26 0,1-26 15,-1 0-15,1 25 0,-1 0 16,-25 1 0,-25-1-1,-1 1 1,1-26-16,-26 25 0,26-25 16,-1 25-16,-25-25 0,26 26 15,0-26-15,-1 0 16,-25 0-1,26 0-15,0 0 16</inkml:trace>
  <inkml:trace contextRef="#ctx0" brushRef="#br1" timeOffset="11324">3531 6784 0,'0'26'47,"25"-26"15,-25 25-30,26-25-17,-1 0 1,1 0-1,-1 0-15,0 0 0,1 0 16,-1 0-16,26 0 16,0 0-16,-26 0 0,51 0 15,-25 0-15,25 0 16,1 0-16,-1 0 0,0 0 16,0 0-16,26 0 0,-1 0 15,-24 0-15,24 0 16,1 0-16,-1-25 0,1 25 15,0-26-15,25 26 16,-26-25-16,1 25 0,25 0 16,-26-26-16,1 26 0,0-25 15,-26 25-15,0-25 16,26 25-16,-52 0 0,27-26 16,-1 26-16,-25 0 15,25-25-15,-25 25 0,-1 0 16,1 0-16,0-26 0,25 26 15,-25 0-15,0 0 16,0 0-16,-1-25 0,27 25 16,-27 0-16,1 0 15,25-25-15,-25 25 0,0-26 16,0 26-16,0 0 0,-1-25 16,1 25-16,0 0 15,0 0-15,0-26 0,-1 26 16,1 0-16,-25 0 0,24 0 15,-24 0-15,25 0 16,-26 0-16,26 0 0,-26-25 16,1 25-16,24 0 15,-24 0-15,-1 0 0,26 0 16,-26 0-16,26 0 16,-25 0-16,-1 0 0,26 0 15,-26 0-15,1 0 0,-1 0 16,0 0-16,1 0 15,-1 0-15,1 0 16,-1 0-16,0 0 0,1 0 16,-1 0-1,26 0-15,-26 0 0,1 0 16,-1 0-16,1 0 16,-1 0-16,0 0 0,1 0 15,-1 0-15,1 0 0,-1 0 16,0 25-1,1-25-15,-1 0 32,1 0-32,-1 26 15,0-26-15,1 0 16,-1 0-16,1 0 16,-1 0-16,0 0 0,1 0 15,-1 25 1,1-25-16,-1 0 31,0 0-15,1 0-1,-26-25 32</inkml:trace>
  <inkml:trace contextRef="#ctx0" brushRef="#br1" timeOffset="11705">9221 6302 0,'-26'-26'0,"1"26"15,-1 0 1,52 0 31,-26 26-47,25-26 16,1 0-16,-26 25 15,25-25-15,0 25 0,1-25 16,25 26-16,-26-26 15,0 25-15,1-25 0,-1 26 16,1-26-16,-1 25 16,-25 0-1,-25 1-15,-1-26 16,1 25-16,-26 1 16,0-1-16,0-25 0,1 25 15,-1 1-15,0-1 0</inkml:trace>
  <inkml:trace contextRef="#ctx0" brushRef="#br1" timeOffset="12404">5944 6225 0,'0'-25'16,"0"0"-16,0-1 15,0 1 1,0-1-16,-25 26 16,-1 0-16,1 0 15,-1 0 1,1 0-16,-26 26 0,26-1 16,-1-25-16,1 26 15,0-1-15,-1 0 16,26 1-16,26-1 15,-1 1 1,0-26-16,1 25 0,25-25 16,25 25-1,-51 1-15,1-26 0,24 25 16,-24-25-16,-26 26 0,25-1 16,-50 0-1,-1-25-15,1 26 0,0-26 16,-1 25-16,-25 1 15,26-26-15,-26 0 0,26 25 16,-1-25-16,1 0 0,0 0 16,-1 0-16,26-25 15,-25 25-15</inkml:trace>
  <inkml:trace contextRef="#ctx0" brushRef="#br1" timeOffset="12908">6376 6302 0,'0'-26'16,"-26"1"-1,1 25 1,0-26-16,-1 26 15,26-25-15,-25 25 0,-1 0 16,1 0 0,0 25-16,-1 1 15,26-1-15,0 1 16,-25-1-16,25 0 16,0 1-16,0-1 0,0 1 15,25-26 1,-25 25-16,26-25 15,-1 0 1,-25-25-16,25 25 16,-25-26-16,26 26 0,-26-25 15,25-1-15,1 1 16,-26 0-16,0-1 16,25 26-16,-25-25 0,25 25 15,1 0 1,-26 25-1,25 1-15,-25-1 16,26-25-16,-1 25 0,0 1 16,1-1-16,-26 1 0,25-26 15,-25 25-15,26-25 16</inkml:trace>
  <inkml:trace contextRef="#ctx0" brushRef="#br1" timeOffset="13269">6604 6175 0,'0'-26'0,"-25"26"16,25-25-1,25 50 1,1-25 0,-26 26-16,25-1 15,1 0-15,-1 1 0,-25-1 16,25 1-16,-25-1 15,26 0-15,-26 1 0,25-1 16,1 1-16,-1-52 31,-25 1-15,0-1-16,0 1 0,0 0 16,0-1-16,25-25 15,-25 26-15,0-26 0,0 26 16,0-1-16,0 1 15,26 25 1,-1 0 0,-25 25-1</inkml:trace>
  <inkml:trace contextRef="#ctx0" brushRef="#br1" timeOffset="13678">7112 6175 0,'26'0'15,"-1"0"32,-25 25-47,26-25 32,-1 0-17,0 0-15,1-25 16,-1 25-16,1-26 15,-1 26-15,-25-25 16,0-1-16,25 1 16,-25 0-16,0-1 15,-25 26-15,25-25 16,-25 25-16,-1-26 0,1 26 16,-26 26-16,26-26 15,-1 25-15,1 1 16,-1-1-16,26 0 0,0 26 15,0-25-15,26-1 16,-1 26-16,1-26 0,24 1 16,1-1-16,-25-25 0,24 25 15,1-25-15,0 26 16,0-26-16,-26 0 0,26 0 16</inkml:trace>
  <inkml:trace contextRef="#ctx0" brushRef="#br1" timeOffset="16810">9576 6429 0,'-25'0'15,"50"0"32,-25 25-31,26-25-16,-1 0 15,0 0 1,1 0-16,-1 0 16,1 0-16,24 0 0,-24 0 15,-1 0-15,1 25 16,-1-25-16,0 0 16,1 0-1,-52 0 141,1 0-109,25 26-15,-25-1-17,25 1 1,0-1-16,0 0 15,-26 1-15,26-1 0,0 1 16,0-1-16,0 0 16,0 1-16,0-1 0,26 26 15,-26-26-15,0 26 0,0-25 16,25 24-16,-25 1 16,0-25-16,0 24 0,0 1 15,0-25-15,25 24 0,-25-24 16,0-1-16,0 26 15,0-26-15,0 1 0,0-1 16,0 1-16,0-1 16,0 0-16,0 26 0,0-25 15,0-1-15,0 0 0,0 1 16,0-1-16,0 1 16,0-1-16,26 26 0,-26-26 15,0 1-15,0-1 16,0 0-16,0 1 0,0-1 15,0 1-15,0-1 0,0 0 16,-26 1-16,26-1 16,0 1-16,0-1 15,0 0-15,0 1 16,-25-1-16,25 1 0,0-1 16,0 0-16,-25 1 15,25 25-15,0-26 16,0 0-16,0 1 0,0-1 15,-26 1-15,26-1 16,0 0-16,0 1 0,0-1 16,0 1-16,0-1 15,0 0 1,0 1-16,0-1 16,0 1-16,0-1 15,0 0-15,0 1 16,0-1-16,0 1 15,0-1 1,0 0 15,0 1-15,0-1 0,26-25-16,-26 26 15,0-1 1,0 0-16,0 1 15,0-1 1,0 1 15,0-1 1,0 0-17,25-25 1,-25 26-1,0-1 17,25-25-32,-25 26 15,0-1-15,0 0 16,0 1 0,0-1-1,0 1 1,0-1-1,0 0 1,0 1 0,0-1-16,-25-25 0,25 26 15,0-1-15,0 0 0,0 1 16,0-1-16,0 1 16,0-1-16,0 0 0,25-25 15,-25 26-15,0-1 16,0 1-16,0-1 0,0 0 15,0 1 1,0-1-16,-25 26 0,25-26 16,0 1-16,-25-1 0,25 1 15,0-1 1,0 0-16,0 1 16,0-1-1,0 1 1,0-1 15,25-25-15,-25 25 15,25-25 47,-25-25-47,26 25-15,-26-25 0,25 25-1,-25-26 188,0 1-171,-25 25-32</inkml:trace>
  <inkml:trace contextRef="#ctx0" brushRef="#br1" timeOffset="18970">9906 6530 0,'0'-25'16,"26"25"46,-26 25-46,51-25 15,-26 0-31,26 0 16,-26 0-16,26 26 0,-26-26 16,26 0-16,-25 0 0,24 0 15,-24 0-15,-1 0 16,1 0-16,-26 25 62,0 0-46,0 1-16,25-1 16,-25 1-16,0-1 15,0 0-15,0 26 0,0 0 16,0-26-16,0 26 0,25-25 15,-25 24-15,0 1 16,0-25-16,26 24 0,-26 1 16,0 0-16,25-26 15,-25 26-15,0 0 0,26 0 16,-26-26-16,0 26 0,0 0 16,0 0-16,0-26 15,0 26-15,0-26 0,0 26 16,0-26-16,0 26 15,0-25-15,0 24 0,0-24 16,0-1-16,0 26 0,0-26 16,0 26-16,0-25 15,0-1-15,-26 26 0,26-26 16,0 1-16,0-1 16,0 0-16,0 26 0,0-25 15,0-1-15,0 0 0,0 1 16,0-1-16,0 26 15,0-26-15,0 1 0,-25-1 16,25 26-16,0-26 0,0 1 16,0-1-16,0 26 15,0-26-15,-26 1 0,26-1 16,0 1-16,0-1 16,0 26-16,0-26 0,-25 1 15,25-1-15,0 0 0,0 1 16,0-1-16,0 26 15,0-26-15,0 1 0,0-1 16,0 1-16,0-1 16,0 26-16,25-26 0,-25 1 15,0-1-15,0 0 0,0 26 16,0-25-16,0-1 16,0 0-16,0 1 0,0-1 15,0 1-15,0-1 16,0 0-16,0 1 0,0-1 15,0 1 1,0-1 0,0 0-16,0 1 31,0-1-31,0 1 16,0-1-1,0 0 1,0 1-16,-25-26 15,25 25-15,0 1 16,0-1-16,-25-25 16,25 25-16,0 1 15,-26-26 1,26 25-16,0 1 16,-25-26-16,25 25 15,-26-25 1,1 0 15,0 0-15,-1 25-1,1-25-15,25 26 16,-26-26-16,26 25 16,-25-25-16,0-25 31,-1 25-16,26-26-15,-25 1 16,-1 25-16,1-25 16,0 25-16,-1 0 15,1 0-15,-1 0 16,1 0 0,0 0-16,25-26 31</inkml:trace>
  <inkml:trace contextRef="#ctx0" brushRef="#br1" timeOffset="22079">10541 7724 0,'0'25'156,"26"-25"-125,-1 0-15,1 0-1,-1 0-15,0 0 16,1 0-16,-1 0 0,1 0 16,24 0-16,-24 0 15,-1-25-15,26 25 0,-26 0 16,26 0-16,0 0 16,0 0-16,-26-25 0,26 25 15,0 0-15,-26 0 0,26 0 16,-26-26-16,26 26 15,0 0-15,0 0 0,-26 0 16,26 0-16,0 0 16,-26 0-16,26-25 0,0 25 15,-26 0-15,26 0 0,-26 0 16,1 0-16,-1 0 16,26 0-16,-26 0 0,1 0 15,25 0-15,-26 0 16,0 0-16,26 0 0,-25 0 15,24-26-15,1 26 0,-25 0 16,24 0-16,1 0 16,-25 0-16,24 0 0,1 0 15,0-25-15,-26 25 16,26 0-16,-25 0 0,24 0 16,-24 0-16,-1 0 0,1 0 15,-1 0-15,0 0 16,26 0-16,-25-25 0,24 25 15,-24 0-15,25 0 16,-1 0-16,27 0 0,-27 0 16,1-26-16,25 26 0,-25 0 15,25 0-15,-25 0 16,0 0-16,0 0 0,0 0 16,-1 0-16,-24-25 15,-1 25-15,26 0 0,-26 0 16,1 0-16,-1 0 0,1 0 15,-1 0-15,26 0 16,-26 0-16,26 0 0,0 0 16,-26-26-16,26 26 15,0 0-15,-26 0 0,26 0 16,-26 0-16,1 0 0,-1 0 16,1 0-16,-1 0 15,0-25-15,1 25 0,-1 0 16,1 0-16,24 0 15,1 0-15,0 0 0,0-25 16,0 25-16,-1 0 0,1 0 16,0 0-16,0 0 15,-26 0-15,26 0 0,-26 0 16,1 0-16,-1 0 0,1 0 16,-26-26-16,25 26 15,0 0-15,1 0 0,-1 0 16,1 0-16,-1 0 15,26 0-15,-26 0 0,26-25 16,-26 25-16,26 0 16,-25 0-16,-1 0 0,26 0 15,-26 0-15,1 0 0,-1 0 16,0-26 0,1 26-16,-1 0 15,1 0-15,-1 0 16,0 0-1,1 0-15,-1 0 0,1 0 16,24 0-16,-24 0 16,-1 0-16,1-25 15,-1 25-15,0 0 0,1 0 16,-1 0 0,1 0-16,-1 0 15,0 0 1,1 0-16,-1 0 15,1 0-15,-1 0 16,0 0 0,1 0-1,-1 0 1,1 0 0,-1 0 15,0 0-16,1 0 1,-1 0 15,1 0-15,-1 0 0,0 0-1,1 0 1,-1 0 15,1 25 0,-1-25-15,0 0 15,1 0 16,-26 26-16,25-26-31,1 0 63,-1 0-32,-50 0 32,-1-26-48,1 26-15</inkml:trace>
  <inkml:trace contextRef="#ctx0" brushRef="#br1" timeOffset="22831">16612 7114 0,'-25'0'32,"50"26"30,0-26-31,-25 25-31,26-25 16,-1 26 0,1-26-16,-1 0 0,0 0 15,1 25 1,-1-25-16,1 0 0,-1 0 16,-25 25-16,25-25 0,1 0 15,-26 26 1,25-26-1,-25 25 1,0 1 31,0-1 15,-25 0-30,-1 1-17,1-26-15,0 25 0,-1 1 16,1-26-16,-1 25 0,1 0 16,0-25-16,-1 26 15,1-26-15,25 25 0,-26-25 16,26 26-1,-25-26-15,0 0 110</inkml:trace>
  <inkml:trace contextRef="#ctx0" brushRef="#br1" timeOffset="25020">16993 7572 0,'-25'0'0,"25"25"31,25 0-31,-25 1 16,0-1-16,0 1 15,0-1-15,0 0 16,0 26-16,0-25 0,0-1 16,0 26-16,0 0 15,0-26-15,25 26 0,-25 0 16,0-1-16,0-24 0,26 25 16,-26-1-16,0-24 15,0 25-15,0-1 0,0-24 16,0 25-16,0-26 15,0 26-15,0-26 0,0 26 16,0-26-16,0 1 0,0 25 16,0-26-16,0 0 15,0 26-15,0-25 0,0-1 16,0 0-16,0 1 0,0-1 16,0 1-1,0-1-15,0 0 0,0 1 16,0-1-1,0 1 1,0-1 0,0 0-1,25-25 48,1 0-48,-26-25-15,25 25 16,0 0 0,1-25-16,-1 25 0,1 0 15,24 0 1,-24-26-16,-1 26 0,1 0 16,-1 0-16,26 0 0,-26 0 15,1 0-15,24 0 16,-24-25-16,-1 25 0,26 0 15,-26 0-15,1 0 0,-1 0 16,1 0-16,-1 0 16,0 0-16,1 0 0,-1 0 15,1-26 1,-1 26 0,-25-25 15,0 0-16,0-1 1,0 1 0,0-1-16,0 1 15,0 0-15,0-1 16,0 1-16,0-26 0,0 26 16,0-1-16,0-25 15,0 26-15,0-26 0,0 0 16,0 26-16,0-26 0,0 0 15,-25 1-15,25 24 16,0-25-16,0 1 0,0-1 16,0 0-16,0 0 15,0 0-15,25 26 0,-25-26 16,0 26-16,0-1 0,25 1 16,-25 0-16,0-1 15,0 1-15,-25 25 16,25-26-1,0 1 1,0 0 15,0-1-15,0 1 15,-25 25-31,25-26 31,-26 26-31,26-25 16,-25 25 0,-1 0-1,1 0-15,0 0 0,-1-25 16,1 25-16,-1 0 16,-24 0-16,24 0 0,-25 0 15,1 25-15,24-25 0,-25 0 16,26 0-16,0 0 15,-1 0-15,-25 25 0,26-25 16,0 0-16,-1 0 16,1 0-16,-1-25 15,1 25-15,0 0 0,-1 0 16,1 0 0,-1 0-16,1 0 15,0 0 1,-1 0 15</inkml:trace>
  <inkml:trace contextRef="#ctx0" brushRef="#br1" timeOffset="30895">9983 10137 0,'-26'0'16,"1"0"15,-1 0 1,1 0-17,0 0 1,-1 0-1,1 0-15,-1-25 16,1 25-16,0 0 16,-1 0-16,1 0 15,-1 0-15,1 0 0,0 0 16,-26 0-16,25 0 0,-24 0 16,24 25-16,-25-25 15,1 0-15,-1 0 0,0 0 16,-25 25-16,25-25 15,-25 0-15,25 0 0,-25 26 16,0-26-16,25 0 16,-25 0-16,-1 25 0,1-25 15,25 0-15,-25 0 0,25 0 16,1 0-16,-27 0 16,27-25-16,24 25 0,-25 0 15,1 0-15,24-26 0,1 26 16,-26 0-16,26 0 15,-26 0-15,25 0 0,-24 0 16,24 0-16,-25 0 16,1 0-16,-1 0 0,-25 0 15,25 26-15,-25-26 0,25 0 16,-25 0-16,-1 0 16,1 0-16,0 0 0,25 0 15,-25 0-15,25 0 16,0 0-16,1 0 0,-1 0 15,0 0-15,26 0 0,-26 0 16,25 0-16,-24 0 16,24 0-16,1 0 0,-26 0 15,26 0-15,-26 0 16,25 0-16,1 0 0,-26 0 16,26 0-16,-1 0 0,1 0 15,-26-26-15,26 26 16,-1 0-16,-24 0 0,24 0 15,-25 0-15,1 0 16,24 0-16,-25 26 0,1-26 16,24 0-16,-25 0 0,1 0 15,24 0-15,-25 0 16,1 25-16,24-25 0,-25 0 16,26 0-16,-26 0 0,0 0 15,26 0-15,-26 0 16,0 0-16,1 0 0,24 0 15,-25 0-15,1-25 16,24 25-16,-25 0 0,26 0 16,-26 0-16,26 0 0,-1 0 15,1 0-15,0 0 16,-1 0-16,-25 0 0,26 0 16,0 0-16,-1 0 15,1 0-15,-1 0 0,1 0 16,0 0-16,-1 0 0,1 0 15,-26 0-15,26 0 16,-1 0-16,1 0 0,-1 0 16,1 25-16,-26-25 15,26 0-15,-1 0 0,1 0 16,0 26-16,-26-26 16,25 0-16,1 0 0,0 0 15,-1 0-15,1 0 16,-1 0-16,1 0 15,0 0 1,25-26-16,-26 26 16,1 0-1,-1 0 17</inkml:trace>
  <inkml:trace contextRef="#ctx0" brushRef="#br1" timeOffset="31326">3836 10035 0,'25'0'16,"1"0"30,-52 26-14,26-1-17,-25-25-15,25 26 16,-26-1-16,1 0 0,0 1 16,-1-1-16,26 1 15,-25-1-15,-1 0 0,1-25 16,25 26-16,-25-26 0,25 25 31,25-25-31,0 26 16,1-26-1,25 25-15,-26-25 0,0 25 16,26 1-16,0-26 16,-26 25-16,26 1 0,-25-26 15,-1 25-15,26-25 0</inkml:trace>
  <inkml:trace contextRef="#ctx0" brushRef="#br1" timeOffset="44058">17120 9070 0,'25'0'16,"-25"26"62,26-26-62,-26 25-1,0 0 1,0 1-1,0-1-15,-26 1 16,26-1 0,0 0-16,0 1 0,0-1 15,0 1-15,0-1 16,0 0-16,0 1 16,0-1-16,0 1 15,0-1-15,-25 0 0,25 1 16,0-1-16,-25 1 15,25-1-15,0 0 16,0 1-16,0-1 0,0 1 16,0-1-16,0 0 15,0 1-15,0-1 0,0 1 16,0-1-16,0 0 0,0 1 16,0-1-16,0 1 15,0 24-15,0-24 0,0-1 16,-26 1-16,26-1 0,0 26 15,0-26-15,0 1 16,0-1-16,0 0 0,26 1 16,-26-1-16,0 1 15,0-1 1,0 0-16,0 1 0,0-1 16,0 1-16,0-1 15,0 0-15,0 1 0,0-1 16,0 1-16,0-1 15,0 0-15,0 1 0,0-1 16,-26 1-16,26-1 0,0 0 16,0 1-16,0-1 15,0 1-15,0-1 0,0 0 16,0 1 0,0-1-16,0 1 15,0-1-15,0 0 16,0 1-16,0-1 15,-25 1-15,25-1 16,0 0-16,0 1 16,0-1-1,0 1-15,-26-1 16,26 0-16,0 1 16,0-1-1,0 1-15,0-1 16,0 0-1,0 1-15,0-1 16,0 1 0,0-1-16,0 0 0,0 1 15,0-1-15,0 1 0,0-1 16,0 0-16,-25-25 16,25 26-16,0-1 0,0 1 15,0-1 1,0 0-16,0 1 15,-25-26-15,25 25 16,0 1 0,0-1-16,0 0 15,0 1-15,0-1 16,0 1-16,0-1 16,25-25-16,-25 25 0,0 1 15,0-1 1,0 1-16,25-26 15,-25 25 1,0 0 0,26 1-1,-26-1 17,0 1-1,25-26-31,1 0 47,-1 0-32,0 0 1,1 0-16,-1 0 16,1 0-1,-1 25-15,0-25 16,1 0-16,-1 25 15,1 1 1,-1-26 15,-25 25-31,25-25 16,1 0 0,-26 26-16,25-26 15,1 0-15,-1 0 16,0 0-1,1 0 1,-1 0-16,-25 25 16,26-25-1,-1 0 1,-25-25 0,25 25-1,-25-26-15,0 1 16,26-1-1,-26 1-15,0 0 16,0-1 0,0 1-16,25-1 0,-25 1 15,0 0-15,0-1 0,26 1 16,-26-26-16,0 26 16,0-26-16,0 25 0,25-24 15,-25 24-15,0-25 16,0 26-16,0 0 0,0-1 15,0-25-15,25 26 0,-25 0 16,0-1-16,0 1 16,0-1-16,0-24 0,0 24 15,0-25-15,0 26 16,0-26-16,0 0 0,0 1 16,0 24-16,0-25 0,26 26 15,-26-26-15,0 26 16,25-26-16,-25 26 0,0-1 15,0 1-15,0-1 16,0 1-16,0-26 0,0 26 16,0-1-16,0 1 0,0-26 15,0 26-15,0-26 16,0 26-16,0-1 0,26-25 16,-26 26-16,0 0 15,0-1-15,0 1 0,0-1 16,0-24-16,0 24 0,25 1 15,-25-1-15,0-24 16,0 24-16,0-25 0,0 26 16,0 0-16,0-1 0,25 1 15,-25-1-15,0 1 16,26 0-16,-26-1 0,0 1 16,0-1-1,0 1-15,0 0 16,0-1-1,0 1-15,0-1 16,0 1-16,0 0 16,0-1-16,0 1 15,0-1 1,0 1-16,0 0 16,-26-1-1,26 1-15,0-1 16,0 1-1,0 0-15,-25 25 16,25-26-16,0 1 16,0-1-1,0 1-15,0 0 16,-25 25 0,25-26-16,0 1 15,0-1-15,-26 26 0,26-25 16,0 0-1,-25 25-15,25-26 0,0 1 16,0-1 0,0 1-1,0 0 1,-26-1 0,26 1-16,0-1 31,0 1-16,-25 25-15,25 25 63</inkml:trace>
  <inkml:trace contextRef="#ctx0" brushRef="#br1" timeOffset="46168">17552 9070 0,'25'0'62,"-25"-25"-62,26 25 16,-1 0 0,0 25 15,1-25-16,-1 0 1,1 0-16,-1 0 0,0 0 16,26 0-16,-25 0 15,24 0-15,-24 0 0,-1 0 16,1 0-16,24 0 0,-24 0 16,-1 0-16,1 0 15,24 0-15,-24 0 0,-1 0 16,26 0-16,0 0 15,-26 0-15,26 0 0,25 0 16,-25 0-16,0-25 0,25 25 16,-25 0-16,0 0 15,-1-26-15,1 26 0,0 0 16,0 0-16,0 0 16,-1 0-16,1 0 0,25 0 15,1 0-15,-1 0 0,0 0 16,26-25-16,-1 25 15,-25 0-15,26 0 0,0-25 16,-26 25-16,0 0 16,0 0-16,-25 0 0,25 0 15,-50 0-15,24 0 0,1 0 16,-25 0-16,24 0 16,1 0-16,0 0 0,0 0 15,0 0-15,25 0 16,0-26-16,26 26 0,-26 0 15,0 0-15,0 0 0,26 0 16,-26 0-16,0-25 16,0 25-16,-25 0 0,25 0 15,-25 0-15,0 0 16,25-26-16,-25 26 0,0 0 16,0 0-16,-1 0 0,27 0 15,-27 0-15,1 0 16,25-25-16,-25 25 0,0 0 15,0 0-15,0 0 16,-1 0-16,1 0 0,-25 0 16,24 0-16,-24-25 0,25 25 15,-26 0-15,0 0 16,1 0-16,-1 0 0,1 0 16,-1 0-16,26 0 0,-26 0 15,1 0-15,-1 0 16,0 0-16,1 0 0,-1 0 15,26 0-15,-26 0 16,1 0-16,25 0 0,-26 0 16,26 0-16,-26 0 15,1 0-15,-1 0 0,0 0 16,1 0-16,-1 0 0,1 0 16,-1 0-16,0 0 15,1 0-15,-1 0 0,1 0 16,24 0-16,-24 0 0,-1 0 15,1 0-15,-1 0 16,0 0-16,1 0 0,-1 0 16,1 0-16,-1 0 15,0 0-15,26 0 0,-25 0 16,-1 0-16,0 0 0,1 0 16,-1 0-16,1 0 15,-1 0-15,0 0 0,1 0 16,-1 0-1,1 0 1,-1 0 0,0 0-1,1 0-15,-1 0 16,1 0 0,-1 0-1,0 0 48,-50 0-32</inkml:trace>
  <inkml:trace contextRef="#ctx0" brushRef="#br1" timeOffset="46601">24054 8562 0,'-25'0'15,"25"26"1,25-1-1,1-25 1,-1 25 0,0-25-16,1 0 15,-1 0-15,1 26 16,-1-26-16,0 0 0,1 25 16,-1-25-16,1 26 15,-1-26-15,0 25 16,1-25-16,-26 25 0,25-25 15,-25 26-15,26-26 16,-26 25-16,0 1 16,0-1-16,-26 0 15,1 1-15,-1-1 16,1 1-16,0-1 0,25 0 16,-26 1-16,1-1 15,-1 1-15,1-1 16,25 0-1,-25-25-15</inkml:trace>
  <inkml:trace contextRef="#ctx0" brushRef="#br1" timeOffset="47932">24511 8969 0,'-25'0'16,"25"25"-1,0 0 17,0 1-32,0-1 15,0 1 1,0 24-16,0-24 15,0-1-15,0 1 0,0-1 16,0 26-16,25-26 16,-25 1-16,0 24 0,0-24 15,0 25-15,0-26 16,0 0-16,0 1 0,-25 25 16,25-26-16,0 0 0,0 1 15,0-1-15,0 26 16,0-26-16,-25 1 0,25-1 15,0 1-15,0-1 16,0 0-16,0 52 31,-26-77-31,26 25 0,0 0 16,26-25 15,-1 0-15,0 0-1,1 0 1,-1 0-16,1 0 16,-1 0-1,0 0-15,1 0 0,-1 0 16,1 26-16,-1-26 16,0 0-16,1 0 15,-1 25-15,1-25 16,-1 0-1,0 0 1,1 0 0,-26-25 15,25 25 0,-25-26-31,0 1 16,26 25-16,-26-25 15,0-1-15,0 1 0,25-1 16,-25 1-16,0-26 0,0 26 16,0-26-16,0 26 15,0-26-15,-25 25 0,25-24 16,-26-1-16,26 25 16,0-24-16,-25-1 0,25 0 15,0 0-15,0 0 0,25 1 16,-25 24-16,26-25 15,-26 1-15,0 24 0,25 1 16,-25-1-16,0 1 16,25 0-16,-25-1 15,0 1-15,-25 25 16,25-26-16,-25 26 16,25-25-16,-26 0 15,26-1 1,-25 26 15,-1 0-15,1-25-16,0 25 15,-1 0 1,1 0 0,-1 0-1,1 0-15,0 0 16,-1 0-16,1 0 0,-1 0 15,1 0-15,0 25 0,-1-25 16,1 26-16,-1-26 16,1 25-16,0-25 0,-1 25 15,1-25 17</inkml:trace>
  <inkml:trace contextRef="#ctx0" brushRef="#br1" timeOffset="49989">24689 10035 0,'-25'0'0,"-1"0"47,1 0-32,0 0 1,-1 0 0,1 0-1,-1 0-15,1 0 0,0 26 16,-1-26-16,1 0 0,-1 0 16,-24 0-16,24 0 15,-25 25-15,1-25 0,-27 0 16,27 0-16,-27 0 15,1 0-15,0 26 0,-26-26 16,1 0-16,-1 0 16,1 0-16,-26 25 0,25-25 15,0 0-15,-25 25 0,26-25 16,-1 0-16,1 0 16,-26 26-16,25-26 0,0 0 15,1 0-15,-1 0 0,1 0 16,-1 0-16,0 0 15,1 0-15,25 0 0,-26 25 16,0-25-16,1 0 16,25 0-16,-26 0 0,26 26 15,0-26-15,-1 0 0,1 0 16,0 25-16,0-25 16,0 0-16,25 0 0,-25 0 15,25 25-15,-25-25 16,25 0-16,-25 0 0,25 0 15,0 26-15,-25-26 0,25 0 16,0 0-16,0 0 16,-25 25-16,25-25 0,1 0 15,-1 0-15,0 0 16,0 0-16,0 0 0,1 0 16,-1 0-16,0 0 0,0 0 15,26 0-15,-26 0 16,0 0-16,26 0 0,-26 0 15,26 0-15,-26 0 16,25 0-16,-24 0 0,-1 0 16,25 0-16,-24 0 0,24 0 15,-25 26-15,26-26 16,-26 0-16,26 0 0,-26 0 16,26 0-16,-26 25 0,25-25 15,1 0-15,0 0 16,-1 0-16,1 0 0,-1 0 15,1 0 1,0 0 0,-1 0-1,1 0-15,-1 0 16,1 0 0,0 0-1,-1 0-15,1 0 16,-1 0-1,26-25 32,0-1 47</inkml:trace>
  <inkml:trace contextRef="#ctx0" brushRef="#br1" timeOffset="50548">18187 10061 0,'25'0'47,"-25"25"-32,0 1 1,0-1-1,-25 0-15,25 1 16,-26-1-16,26 1 16,-25-1-16,25 0 0,-25 1 15,-1-1-15,1-25 16,-1 26-16,26-1 0,-25 0 16,0 1-16,-1-26 0,1 25 15,-1 1 1,1-26-16,50 25 31,1-25-15,-1 0-1,1 25 1,-1-25-16,0 26 16,1-1-16,-1-25 15,-25 26-15,26-1 16,-26 0-16,25 1 15,0-1-15,-25 1 0,26-1 16,-1-25-16,-25 25 0,26 1 16,-1-26-16,-25 25 15,25-25-15,1 0 16</inkml:trace>
  <inkml:trace contextRef="#ctx0" brushRef="#br1" timeOffset="73040">1880 11280 0,'0'-25'16,"-25"25"-16,50 0 63,-25 25-17,25 0-30,-25 1 0,0-1-16,0 1 15,26-1-15,-26 0 16,0 1-16,0-1 16,0 1-16,25-26 31,1 0-16,24-26-15,1 1 0,0-26 16,25 26-16,0-26 16,1 0-16,24-25 0,1 25 15,-1 0-15,-24 26 16,-1-26-16</inkml:trace>
  <inkml:trace contextRef="#ctx0" brushRef="#br1" timeOffset="74172">2490 10797 0,'-26'0'0,"1"0"16,-1 0-16,1 0 15,0-25-15,-1 25 0,1 0 16,-1 0-16,1 0 16,-26 0-16,0 25 0,1-25 15,-1 26-15,0-1 16,0 1-16,-25-1 0,25 0 16,-25 26-16,25-25 0,-25 24 15,0 1-15,25-25 16,0 24-16,-25 1 0,51 0 15,-26 0-15,0 0 0,26-26 16,25 26-16,-26 0 16,26-26-16,26 26 0,-1 0 15,-25-1-15,51-24 16,-26 25-16,1-1 0,24-24 16,1 25-16,0-26 0,0 26 15,0-26-15,-1 1 16,1-1-16,0 0 0,25 1 15,-25-26-15,0 25 16,25-25-16,-25 0 0,25 0 16,0-25-16,-25 25 0,25-26 15,0 1-15,1-26 16,-1 26-16,-25-26 0,25 26 16,-25-26-16,-1 25 15,1-24-15,0-1 0,0 25 16,0-24-16,-1 24 0,-24-25 15,-1 1-15,1-1 16,-1 25-16,0-24 0,1-1 16,-26 0-16,25 0 15,-25 0-15,0 1 0,0-1 16,0 25-16,-25-24 0,25 24 16,-26-25-16,1 26 15,-26 0-15,26-1 0,-1-25 16,-24 51-16,-1-25 15,0 0-15,0 25 0,0-26 16,-25 26-16,25 0 0,-25 26 16,0-26-16,25 25 15,-25 0-15,0 1 0,25-1 16,0-25-16,0 26 16</inkml:trace>
  <inkml:trace contextRef="#ctx0" brushRef="#br1" timeOffset="87051">17374 12372 0,'25'0'0,"1"0"31,-26 26 16,-26-26 31,1 0-62,0 25-16,-1-25 15,1 0 1,-1 0-16,1 0 16,0 0-16,-1 25 0,1-25 15,-1 0-15,1 0 16,0 0-16,-1 0 0,1 0 16,-1 26-16,1-26 15,0 0-15,-1 0 0,1 0 16,-1 0-16,1 25 0,0-25 15,-1 0-15,-25 0 16,26 0-16,0 0 0,-1 0 16,1 0-16,-1 26 15,1-26-15,0 0 0,-1 0 16,1 0-16,-1 0 16,1 0-16,0 0 15,-1 0-15,1 0 16,-1 0-16,1 0 15,0 0-15,-1 0 16,1 0-16,-1-26 0,1 26 16,0 0-16,-1 0 15,1 0-15,-1 0 16,1 0 0,25-25-16,-25 25 0,-1 0 15,1 0 1,-1 0-16,1 0 15,0 0-15,-1 0 0,1 0 16,-1 25-16,1-25 16,0 0-16,-1 0 0,1 0 15,-26 0-15,26 0 16,-1 26-16,-25-26 0,26 0 16,-26 0-16,26 0 0,-1 0 15,1 0-15,-26 0 16,26 0-16,-1 25 0,1-25 15,0 0-15,-1 0 16,1 0 0,-1 0-16,1 0 15,0 0 1,-1 0-16,1 0 0,-1 0 16,1 0-16,0 0 0,-26 0 15,25 25-15,1-25 16,0 0-16,-1 0 0,1 0 15,-1 0 1,1 0-16,0 0 0,-1 0 16,1 0-16,-1 0 15,1 0 1,0 0-16,-1 0 16,1 0-1,-1 0-15,1 0 16,0 0-16,-1 26 0,1-26 15,-1 0-15,1 0 16,0 0-16,-1 0 0,1 0 16,-1 0-1,1 0-15,0 0 16,-1 0-16,1 0 16,-1 0-1,1 0-15,0 0 16,-1 0-16,1 0 0,-1 0 15,1 0-15,0 0 16,-1 0-16,-25 0 0,26 0 16,-26 0-16,26 0 15,-1 0-15,-24 25 0,24-25 16,-25 0-16,26 0 16,0 0-16,-26 0 0,25 0 15,1 0-15,-26 26 0,26-26 16,-1 0-16,1 0 15,0 0-15,-1 0 0,-25 0 16,26 0-16,0 0 16,-1 25-16,-25-25 0,26 0 15,0 0-15,-26 0 0,25 0 16,1 0-16,-26 25 16,26-25-16,-1 0 0,-24 0 15,24 0-15,1 0 0,-1 0 16,1 0-16,0 0 15,-26 0-15,25 26 0,1-26 16,0 0-16,-26 0 16,25 0-16,1 0 0,0 0 15,-26 0-15,25 25 0,1-25 16,-26 0-16,26 0 16,-26 0-16,26 26 0,-26-26 15,25 0-15,-24 0 16,-1 0-16,25 0 0,-24 0 15,24 0-15,-25 0 0,26 0 16,-26 0-16,26 0 16,-1 0-16,-24 0 0,24 0 15,1 0-15,-1 0 16,1 0-16,0 0 0,-1 0 16,1 0-16,-1-26 0,1 26 15,0 0 1,-1 0-16,1 0 31,-1 0-31,1 0 16,0 0-1,-1 0 1,1 0-16,-1 0 0,1 0 16,0 0-16,-1 0 15,1 0-15,-1 0 16,1 0-16,0 0 15,-1 0-15,1 0 16,-1 0 0,1 0-16,0 0 15,25-25 1,-26 25-16,1 0 16,-1 0-1,1 0 1,0 0-16,-1-26 15,1 26 1,-1 0-16,1 0 16,0 0-1,-1 0-15,1 0 16,-1 0-16,1 0 16,0 0-1,25-25-15,-26 25 0,1 0 31,-1 0-15,1 0 0,0 0-1,-1 0 17,1 0-17,-1 0-15,1 0 31,0 0-15,-1 0 0,26-25 93,0-1-62</inkml:trace>
  <inkml:trace contextRef="#ctx0" brushRef="#br1" timeOffset="87501">10719 12245 0,'-25'0'31,"25"26"1,0-1-17,-26-25-15,26 25 16,-25 1-16,0-1 0,-1 1 16,1-1-16,-1 0 15,1 1-15,0-26 0,-1 25 16,1 1-16,-1-26 15,26 25-15,-25-25 0,0 0 16,25 25-16,25 1 47,0-26-31,1 25-16,-26 1 0,51-1 15,-26 0-15,0 1 0,1-1 16,-1 1-16,26-26 15,-26 25-15,1 0 0,25 1 16,-26-1-16,0-25 0</inkml:trace>
  <inkml:trace contextRef="#ctx0" brushRef="#br1" timeOffset="88379">12624 12118 0,'0'-25'0,"-25"25"15,25 25 17,0 1-17,0-1-15,0 0 16,25 1-16,-25-1 0,0 1 16,0 24-16,0-24 15,0-1-15,0 1 0,0-1 16,0 0-1,-25-25 1,25-50 15,-26 24-31,26 1 0,-25-26 16,25 26-16,-25-26 0,25-25 16,-26 25-16,26-25 15,0 25-15,0 0 0,0 0 16,0 0-16,26 26 15,-26 0-15,25 25 0,0 0 16,1 0-16,-1 0 0,1 25 16,-1-25-16,0 25 15,1 26-15,-1-25 0,-25 24 16,26-24-16,-26 25 16,0-26-16,-26 26 0,1-26 15,25 1-15,-26-1 0,1 0 16,0 1-16,-1-1 15,1-25-15,-1 0 16,52-25 0,-26-1-1,25 26-15,1-25 0,-1 25 16,0 0-16,1 0 16,-1 0-16,1 0 0,-1 25 15,0-25-15,1 26 0,-1-1 16,-25 1-16,26-1 15,-1-25-15,0 25 0,1 1 16,-1-26 0</inkml:trace>
  <inkml:trace contextRef="#ctx0" brushRef="#br1" timeOffset="88892">13031 12118 0,'0'26'47,"25"-26"-31,0 0-1,1 0 1,-1 0-16,1 0 0,-1 0 15,0 0 1,1 0-16,-26-26 0,25 26 16,1 0-16,-26-25 15,0-1 1,0 1-16,-26 0 16,26-1-1,-25 26-15,25-25 0,-26 25 16,26-26-16,-25 26 0,0 0 15,-1 0 1,26 26 0,-25-1-1,25 1-15,0-1 0,0 0 16,0 1-16,0-1 0,0 1 16,0-1-16,25 0 15,-25 1-15,26-1 0,-26 1 16,25-26-16,0 25 15,1-25-15,-1 25 0,1-25 16,-1 0-16,0 0 0,1-25 16,-1 25-1</inkml:trace>
  <inkml:trace contextRef="#ctx0" brushRef="#br1" timeOffset="89324">13640 11864 0,'26'-25'0,"-26"-1"15,-26 26 1,26-25-16,-25 25 16,-1 0-1,1 0-15,25 25 16,-25-25-16,-1 0 15,1 26-15,-1-1 0,1 1 16,0-1 0,25 0-16,-26 1 0,26-1 15,26 1-15,-1-1 16,0 0-16,1-25 16,-1 26-16,26-26 0,-26 25 15,1-25-15,25 26 16,-26-26-16,0 25 0,1-25 15,-1 25-15,-25 1 16,0-1 0,-25 1-16,-1-26 15,1 0-15,0 25 16,-1-25-16,1 0 0,-1 0 16,1 0-16,0 0 0,25-25 15,-26 25-15</inkml:trace>
  <inkml:trace contextRef="#ctx0" brushRef="#br1" timeOffset="89534">13996 12042 0,'25'0'0,"-25"25"0,26-25 16,-1 0-1,0 0 1,-25-25 0</inkml:trace>
  <inkml:trace contextRef="#ctx0" brushRef="#br1" timeOffset="94724">9957 12931 0,'-25'0'0,"25"-25"78,-26 25-47,26-26 0,0 52 47,0-1-62,0 0 0,0 1-16,0-1 15,0 1-15,26-1 16,-26 0-16,0 1 0,0-1 15,0 1-15,0 24 16,0-24-16,0-1 0,0 1 16,0-1-16,0 26 0,25-26 15,-25 1 1,0-1-16,0 0 0,0 1 16,0-1-16,0 1 15,0-1-15,0 0 0,0 1 16,0-1-16,0 1 0,0-1 15,0 0 1,0 1-16,0-1 0,0 1 16,0-1-1,0 0-15,0 1 0,0-1 16,0 1-16,0-1 16,0 0-1,0 1 1,0-1-16,0 1 31,0-1-15,0-50 77,26 25-14,-1 0-64,0 0 1,1 0-16,-1 0 15,1 0-15,-1 0 16,0 0-16,1 0 16,-1 0-16,1 0 0,24 0 15,-24 0-15,-1 0 0,1 0 16,-1 0-16,0 0 16,1 0-16,-1 0 0,1 0 15,-1 0-15,0 0 16,1 0-16,-1 0 15,1 0-15,-1 0 16,0 0 0,-25-26-1,0 1 32,-25-1-31,25 1-16,0 0 15,0-1 1,0 1-16,0-1 0,-25 1 16,25 0-16,0-1 0,0 1 15,0-1-15,0 1 16,0 0-16,0-1 0,0 1 16,0-1-16,0-24 15,0 24-15,-26 1 16,26-1-16,0-24 0,0 24 15,0 1-15,0-1 16,0 1-16,-25 0 0,25-1 16,0 1-16,0-1 15,-26 1-15,26 0 16,0-1-16,0 1 16,0-1-1,0 1-15,0 0 16,0-1-16,0 1 15,0-1 1,0 1-16,0 0 16,0-1-1,0 1 17,0-1 14,-25 26 95,25-25-125,-25 25-1,-1 0 1,1 0 0,-1 0-16,1 0 15,0 0-15,-1 0 16,1 0-16,-1 0 0,1 0 15,0 25-15,-26-25 0,25 0 16,1 0-16,0 0 16,-1 0-16,1 0 15,-1 0-15,1 0 16,0-25 0,-1 25-1,1 0-15,-1 0 16,1 25-16,0-25 15,-1 26 1,1-26-16,-1 0 16,1 0-16,50 0 78</inkml:trace>
  <inkml:trace contextRef="#ctx0" brushRef="#br1" timeOffset="95246">10313 12855 0,'0'-26'0,"-26"26"63,26 26-63,0-1 15,-25-25-15,0 26 16,25-1-1,-26 0-15,1-25 0,25 26 16,-26-1-16,1 1 16,25-1-16,-25-25 0,25 25 15,-26 1-15,1-26 0,25 25 16,-26-25-16,26 26 16,-25-26-16,25 25 15,-25-25 1,50-25 15,-25-1-31</inkml:trace>
  <inkml:trace contextRef="#ctx0" brushRef="#br1" timeOffset="95673">10440 12829 0,'25'0'31,"-25"26"-15,0-1-1,0 1 1,-25-1-1,-1 0 1,26 1-16,-25-1 16,0 1-16,-1-1 0,1 0 15,-1 1-15,1-1 16,0 1-16,-1-1 0,1 0 16,-1 1-16,1-1 15,0 1-15,-1-1 0,1 0 16,25 1-16,-26-26 15,26 25-15,-25 1 16,50-52 31,1 1-31</inkml:trace>
  <inkml:trace contextRef="#ctx0" brushRef="#br1" timeOffset="96114">10491 13109 0,'25'0'0,"0"25"31,-25 1 16,0-1-31,-25-25-16,25 25 16,-25 1-16,-1-26 0,1 25 15,-1 1-15,1-1 16,0 0-16,-1 1 0,1-1 15,-1 1-15,1-1 0,-26 0 16,26 1-16,-1-1 16,1 1-16,0-26 0,25 25 15,-26 0-15,1 1 16,25-1 0,25-25 15,-25-25-16,26 25 1</inkml:trace>
  <inkml:trace contextRef="#ctx0" brushRef="#br1" timeOffset="96531">10668 13566 0,'0'25'31,"0"1"-15,-25-1-1,0-25-15,25 26 16,-26-1-16,1 0 0,-26 1 16,26-1-16,-1 1 15,-25-1-15,26 0 0,0 1 16,-26 25-16,25-26 16,1-25-16,0 25 0,-1 1 15,1-26-15,25 25 0,-26-25 16,26 26-1,-25-26 1,50 0 15,-25-26-31,26 26 0</inkml:trace>
  <inkml:trace contextRef="#ctx0" brushRef="#br1" timeOffset="96776">10694 13922 0,'0'25'0,"0"0"16,-26-25-16,26 26 0,-25-1 15,0 1 1,-1-1-16,1 0 15,-1 1-15,1-26 0,0 25 16,-1-25-16,1 26 16,-1-26-16,1 0 0,0 0 15</inkml:trace>
  <inkml:trace contextRef="#ctx0" brushRef="#br1" timeOffset="99098">10008 14150 0,'25'0'16,"-25"-25"-1,0-1 79,26 26-94,-52 0 47,1 0 0,0 0-32,-1 0 17,1 0-32,-1 0 15,1 0-15,0 0 16,-1 0-16,1 0 0,-1 0 15,1 0-15,0 0 16,-1 0-16,1 26 0,-1-26 16,-24 0-16,24 0 15,1 0-15,-1 0 0,-24 0 16,24 25-16,1-25 0,-26 0 16,26 0-16,-1 0 15,-25 0-15,26 0 0,0 0 16,-1 26-16,-25-26 15,26 0-15,0 0 0,-26 0 16,25 0-16,-24 0 0,24 0 16,-25 0-16,26 0 15,-26 0-15,26 0 0,-1 0 16,-24 0-16,24 0 0,1 0 16,-26 0-16,26 0 15,-1 0-15,1 0 0,-1 0 16,1 0-16,0 0 15,-1 0-15,1 0 0,-1 0 16,1 0-16,0 0 0,-26 0 16,25 0-16,-24 0 15,24 0-15,-25 25 0,26-25 16,-26 0-16,0 0 16,1 0-16,24 0 0,-25 0 15,1 0-15,24 0 0,-25 0 16,26 0-16,0 0 15,-1 0-15,-25 0 0,26 0 16,0 0 0,-1 0-16,1 0 0,-1-25 15,1 25-15,0 0 0,-1 0 16,1 0-16,-1 0 16,-24 0-16,24 0 0,-25 0 15,26 0-15,-26 0 16,0 0-16,1 0 0,-1 0 15,25 0-15,-24 25 0,-1-25 16,25 0-16,1 0 16,0 0-16,-1 0 0,1 0 15,-1 0-15,1-25 16,0 25-16,-1 0 16,1 0-16,-1 0 15,1 0 1,0 0-16,-1-26 15,1 26-15,-1 0 16,1 0-16,0 0 0,-1 0 16,1 0-16,-1 0 0,1 0 15,0 0-15,-1 0 16,1 0-16,-1 0 0,-24 0 16,24 0-16,1 0 15,-1 0-15,1 0 0,0 0 16,-1 0-16,1 0 0,-1 0 15,1 0-15,0 0 16,-1 0-16,1 0 0,-1 0 16,1 0-16,0 0 0,-26 26 15,25-26-15,1 0 16,-26 0-16,26 0 0,-26 0 16,26 0-16,-1 0 15,-25 0-15,26 0 0,-26 0 16,26 0-16,-26 0 0,0 0 15,26 0-15,-26 0 16,26 0-16,-26 0 0,25 0 16,1 0-16,-26 0 15,26 0-15,-26 0 0,26 0 16,-1 0-16,-25 0 16,26 0-16,0 25 0,-1-25 15,1 0-15,-1 0 0,1 0 16,0 0-16,-1 0 15,1 0-15,-1 0 0,1 0 16,0 0-16,-1 25 0,1-25 16,-1 0-16,-24 0 15,24 0-15,1 0 0,-1 26 16,-24-26-16,24 0 16,1 0-16,-1 0 0,-24 25 15,24-25-15,1 0 0,-26 0 16,26 0-16,-26 0 15,25 0-15,1 0 0,0 0 16,-1 0-16,1 0 16,-1 0-16,1 0 0,0 0 15,25-25-15,-26 25 16,1 0 15,-1 0 32,26-26 15</inkml:trace>
  <inkml:trace contextRef="#ctx0" brushRef="#br1" timeOffset="99597">3785 14023 0,'0'-25'47,"25"25"-31,1 0 15,-26 25-15,0 1-1,-26-26-15,26 25 16,0 0-16,-25 1 0,0-1 16,25 1-16,-26-1 15,1 0-15,25 1 0,-26-1 16,1-25-16,0 26 16,-1-1-16,1 0 15,50 1 16,1-26-15,-1 0 0,0 0-16,1 25 0,-1-25 15,1 26-15,-1-26 0,0 25 16,1 0-16,-1-25 16,1 26-16,-26-1 0,25 1 15,-25-1-15,25-25 0,-25 25 16,26-25-1</inkml:trace>
  <inkml:trace contextRef="#ctx0" brushRef="#br1" timeOffset="106474">18466 6911 0,'-25'26'0,"25"24"0,-26-50 16,1 51-16,-26 0 15,0-26-15,26 26 0,0 0 16,-1 0-16,1 0 16,-1-1-16,1-24 0,0 25 15,25-26-15,0 0 0,-26 1 16,26-1-16,0 1 15,0-1 17,26-25-1,-1 0-31,0 25 16,1-25-16,-1 0 0,1 0 15,24 0-15,1 0 16,-25 0-16,24 0 0,1-25 15</inkml:trace>
  <inkml:trace contextRef="#ctx0" brushRef="#br1" timeOffset="106731">18187 7521 0,'0'25'0,"-26"-25"15,52-25 17,-1 25-32,1-26 0,24 26 15,1-25-15,0 25 16,0-25-16,25-1 0,-25 1 16,0 25-16,25-26 15,-51 26-15,26-25 0,0 25 16,-26-25-16,1 25 15</inkml:trace>
  <inkml:trace contextRef="#ctx0" brushRef="#br1" timeOffset="107368">19482 6733 0,'-25'0'16,"25"-25"-16,-26 25 15,26-25-15,0-1 16,0 1-16,0-1 31,0 52-15,-25-1 0,25 1-16,-25 24 0,25-24 15,0 25-15,-26-1 16,26 1-16,-25 25 0,25-50 15,0 25-15,0-1 0,0-24 16,0-1-16,0 1 16,25-52-1,-25 1 1,26-1-16,-26-24 16,25 24-16,0-50 0,-25 25 15,26-25-15,-1 0 16,-25 0-16,26-1 0,-1 1 15,-25 0-15,25 0 0,1 25 16,-1 0-16,1 26 16,-1-1-16,0 26 0,1 26 15,-1-1-15,1 1 16,-1 24-16,0 1 0,26 0 16,-25 25-16,-1-25 0,0 25 15,1-25-15,-1 0 16,1 0-16,-26-1 0,25-24 15,-25-1-15,0 1 16,0-1-16</inkml:trace>
  <inkml:trace contextRef="#ctx0" brushRef="#br1" timeOffset="107547">19609 6759 0,'-25'-26'16,"-1"26"-16,26-25 0,-25 25 15,25-25 1,25 25-16,1-26 16,-1 26-16,26-25 15,-26 25-15,26-26 0,0 26 16,0 0-16,0-25 0</inkml:trace>
  <inkml:trace contextRef="#ctx0" brushRef="#br1" timeOffset="107931">20295 6479 0,'25'0'0,"-25"-25"0,26 25 15,-1-25-15,1-1 16,-26 1-16,25 25 16,-25-26-16,-25 26 15,-1 0-15,1 0 0,-1 0 16,1 26-16,-26-1 15,26-25-15,-1 26 0,-24-1 16,50 0-16,-26 1 0,26-1 16,0 1-16,26-1 15,-1 0-15,0 1 16,26-1-16,-25-25 16,24 26-16,1-1 0,0 0 15,-26-25-15,26 26 0,-25-1 16,-26 1-16,0-1 15,-26 0-15,1 1 16,-1-1-16,1 1 16,-26-1-16,0-25 0,26 25 15,-26-25-15,26 0 0,-1-25 16,26 0 0</inkml:trace>
  <inkml:trace contextRef="#ctx0" brushRef="#br1" timeOffset="108543">20651 6429 0,'25'-26'0,"-25"1"16,0-1 0,-25 26-16,25 26 31,0-1-16,0 1 1,0-1-16,25 0 0,-25 1 16,25-1-16,1 1 0,-1-1 15,1 0-15,-1 1 16,0-26-16,1 0 0,25 25 16,-26-25-16,0 0 15,1-25-15,-1 25 0,1-26 16,-26 1-16,0 0 15,0-1-15,0 1 0,0-1 16,0 1-16,-26 0 0,26-1 16,-25 26-1,25 26 1,0-1-16,0 0 16,0 26-16,0 0 15,25 0-15,-25 0 0,26-1 16,-26 27-16,25-27 15,0 27-15,1-27 0,-26 1 16,0 0-16,0 0 0,0 0 16,0-26-16,-26 0 15,-24 1-15,24-1 0,1-25 16,-26 0-16,26 0 0,-1-25 16,1-1-16,-1-24 15,1-1-15,25 0 0,-25 0 16,25-25-16,0 25 15,25 0-15,0 26 0,1-26 16,-1 26-16,1 25 0,-1-26 16,0 26-16,1-25 15,-1 25-15,1 0 0,-1-25 16,0 25-16</inkml:trace>
  <inkml:trace contextRef="#ctx0" brushRef="#br1" timeOffset="108974">21235 6505 0,'-26'-26'16,"26"1"-16,-25 0 0,25-1 15,-25 1-15,25-1 0,0 1 16,0 0-16,25 50 31,-25 0-15,25 1-16,1-1 0,-26 1 15,25 24-15,-25-24 0,26-1 16,-1 26-16,-25-26 16,0 1-16,25-1 0,-25 1 15,0-1 1,0-50 0,0-1-1,0 1-15,0-26 16,0 26-16,0-26 0,0 0 15,0 0-15,0 0 16,26 1-16,-26 24 0,25 1 16,-25-1-16,26 26 0,-1 26 15,0 25 1,1-26-16,-1 0 0,-25 26 16,26-25-16,-26 24 15,25-24-15,-25-1 0,0 1 16,25-1-16,-25 0 0</inkml:trace>
  <inkml:trace contextRef="#ctx0" brushRef="#br1" timeOffset="109275">21819 6352 0,'0'-25'15,"25"0"-15,-25-1 0,0 1 16,0-1-16,0 1 15,0 0-15,-25 25 16,0 0-16,-1 0 16,1 0-16,-1 0 15,1 0-15,0 25 0,25 0 16,-26 1-16,1-1 16,25 1-16,0-1 0,0 26 15,0-26-15,25 26 0,1-26 16,-1 1-16,0-1 15,1 1-15,-1-1 0,1-25 16,24 25-16,-24-25 0,-1 0 16,1 0-16,-1 0 15,0-25-15</inkml:trace>
  <inkml:trace contextRef="#ctx0" brushRef="#br1" timeOffset="109551">22149 6352 0,'-25'0'16,"25"26"0,25-52 15,1 26-16,-1-25-15,0 25 16,1 0 0,-52 25 15,1-25-15</inkml:trace>
  <inkml:trace contextRef="#ctx0" brushRef="#br1" timeOffset="112501">1016 12702 0,'-25'0'15,"25"-25"16,25 25-15,-25-25-16,26 25 0,-1-26 16,1 1-16,24-26 15,-24 26-15,25-26 0,-1 0 16,1 26-16,0-26 0,25 0 16,-25 26-16,0-1 15,-26-25-15,1 51 0,-1-25 16,0 0-16,-50 25 31</inkml:trace>
  <inkml:trace contextRef="#ctx0" brushRef="#br1" timeOffset="112844">1321 12067 0,'-25'0'16,"-1"0"-16,26-25 15,26 25 1,-1 0 0,1-25-16,-1 25 15,0 0-15,26 0 16,-25-26-16,24 26 0,-24 0 15,-1-25-15,26 25 16,-26 0-16,1 0 0,-1 0 16,1 25-16,-26 1 0,25-26 15,-25 25-15,0 26 16,0-26-16,0 1 0,0 24 16,-25-24-16,-1 25 0,26-1 15,-25-24-15,-1 25 16,26-26-16,-25 26 0</inkml:trace>
  <inkml:trace contextRef="#ctx0" brushRef="#br1" timeOffset="113995">26 13439 0,'-26'-25'15,"26"-1"-15,0 1 32,0 50-1,0 1-15,26-1-16,-26 0 0,25 1 15,-25-1-15,26 1 16,-26 24-16,25-24 0,-25-1 15,0 1-15,0-1 16,0 0-16,0 1 16,-25-52-1,25 1 1,0 0-16,-26-1 0,26 1 16,0-26-16,-25 26 0,25-26 15,0 0-15,0 0 16,0 26-16,0-26 0,0 26 15,0-1-15,0 1 16,25 25-16,1 0 16,-26 25-16,25-25 15,0 26-15,1-1 0,-1 0 16,1 1-16,-1-1 0,0 1 16,1-1-16,-1 0 15,1 1-15,-1-26 0,0 25 16,1 1-16,-1-26 15,1 0-15,-26-26 16,0 1 0,0-1-1,0-24-15,-26-1 0,26 25 16,-25-24-16,-1-1 0,26 0 16,-25 0-16,25 26 15,0-1-15,0 52 16,25-26-1,-25 25-15,26 1 0,-1-1 16,1 26-16</inkml:trace>
  <inkml:trace contextRef="#ctx0" brushRef="#br1" timeOffset="114391">762 13236 0,'0'-26'0,"-25"26"32,0 0-17,25 26-15,-26-1 16,26 1 0,0-1-16,0 0 0,0 1 15,0-1 1,0 1-16,26-26 15,-1 0-15,0 0 16,1 0-16,-1-26 16,1 1-16,-1 25 0,-25-26 15,25 1-15,-25 0 16,0-1-16,0 1 0,0-1 16,-25 26-16,25-25 0,-25 0 15,-1 25-15,1 0 16,-1-26-16,1 26 0,0 0 15,25 26-15,25-1 32,0-25-32,1 0 0</inkml:trace>
  <inkml:trace contextRef="#ctx0" brushRef="#br1" timeOffset="114801">1118 13160 0,'0'-26'0,"0"1"16,-25-1-1,25 52 32,25-26-47,-25 25 0,25 1 16,-25-1-16,26 0 0,-26 1 15,0-1-15,0 1 16,0-1-16,0 0 16,0 1-1,0-52 1,0 1-16,0 0 16,0-1-16,25-25 15,-25 26-15,26 0 0,-26-26 16,0 25-16,25 1 15,0 25-15,1 0 16,-1 25 0,1 1-16,-1-1 15,-25 1-15,25 24 0,1-24 16,-1-1 0</inkml:trace>
  <inkml:trace contextRef="#ctx0" brushRef="#br1" timeOffset="115464">1677 12956 0,'-26'0'16,"1"0"-1,0 26 1,25-1-1,0 1-15,25-1 16,-25 0-16,25-25 16,-25 26-16,26-1 0,-1 1 15,-25-1-15,26 0 16,-26-50 15,0 0-15,0-1-16,0-25 15,-26 26-15,26-26 16,0 26-16,0-26 0,0 26 16,0-26-16,0 25 0,0-24 15,26 24-15,-26 1 16,25 25-16,0-26 0,1 26 16,-1 26-16,1-1 15,-26 1 1,0-1-16,0 0 0,0 1 15,0-1-15,0 1 16,-26-1-16,26 0 0,0 1 16,-25-26-16,25 25 15,25-25 1,1 0 0,-1 0-1,26 0-15,-26 0 0,1 0 16,-1 0-16,0 26 15,1-26-15,-1 0 0,1 25 16,-26 0-16,0 1 16,0-1-16,-26-25 15,26 26-15,-25-1 0,-26 0 16,26-25-16,-1 26 16,-75-26-1,75 0-15,1-26 16,25 1-16</inkml:trace>
  <inkml:trace contextRef="#ctx0" brushRef="#br1" timeOffset="115682">2083 12728 0,'0'-26'0,"26"26"15,-26 26 1,0-1-1,0 1-15,25-26 16,-25 25-16,25 26 16,-25-26-16,26 1 0,-1-1 15,-25 26-15,26-26 0,-26 1 16,25-1-16,0 0 16</inkml:trace>
  <inkml:trace contextRef="#ctx0" brushRef="#br1" timeOffset="116094">2566 12855 0,'25'0'0,"-25"-26"0,0 1 16,-25 25-1,25-25 1,-26 25-16,26 25 15,-25-25 1,25 25-16,0 1 16,0-1-16,0 1 0,0-1 15,0 0-15,25 1 16,-25-1-16,26-25 16,-1 0-16,1 0 15,-1 0-15,0-25 16,1 25-16,-26-26 0,25 1 15,-25 0-15,0-1 16,0 1-16,0-1 16,-25 1-16,-1 0 15,1-1-15,0 26 16,-1 0-16,1 26 16,-1-26-16,1 25 15,25 0-15,-25 1 16</inkml:trace>
  <inkml:trace contextRef="#ctx0" brushRef="#br1" timeOffset="116379">3099 12652 0,'26'0'16,"-52"0"-1,1 0 1,-1 0 0,1 0-16,0 0 0,-1 0 15,1 25-15,-1 0 16,1 1-16,0-1 16,-1 1-16,26-1 0,0 0 15,0 1-15,0-1 16,26-25-16,-1 0 15,26 0-15,-26 0 0,26 0 16,0 0-16,-26-25 16</inkml:trace>
  <inkml:trace contextRef="#ctx0" brushRef="#br1" timeOffset="116838">3175 12448 0,'0'-25'0,"-25"0"15,0-1-15,-1 1 16,26-1-16,-25 26 0,25-25 16,25 25-16,1 25 15,-26 1-15,25-1 16,0 1-16,1 24 0,-1-24 16,1-1-16,-1 26 0,-25-26 15,25 1-15,-25-1 16,26 1-16,-26-1 0,0 0 15,25-50 1,-25 0 0,0-1-16,26 26 0,-26-25 15,0-1-15,0 1 16,0 0-16,0-1 0,0 1 16,-26 50 15,1 1-31,25-1 15,-26 0-15,26 1 16,-25-1-16,25 1 16,25-26-1,1 0 1,-26 25-16,25-25 0,1 0 16,-1 0-16,26 25 15,-26-25-15,1 0 0,-1 26 16,0-26-16</inkml:trace>
  <inkml:trace contextRef="#ctx0" brushRef="#br1" timeOffset="117056">3709 12550 0,'0'-25'0,"-26"25"15,1 0 1,25 25 15,25 0-15,-25 1-1,26-1-15,-26 1 16,0-1-16</inkml:trace>
  <inkml:trace contextRef="#ctx0" brushRef="#br1" timeOffset="117181">3531 12220 0,'-25'-26'16,"25"1"-16,-26 25 0</inkml:trace>
  <inkml:trace contextRef="#ctx0" brushRef="#br1" timeOffset="118112">3988 12423 0,'-25'0'0,"-1"-25"15,1 25-15,0 0 16,25-26-16,-26 26 0,26-25 15,0 50 17,0 1-17,26-26-15,-26 25 16,0 0-16,0 1 0,25-1 16,-25 1-1,25-26 1,1-26-1,-1 1 1,-25-1-16,26 1 0,-26 0 16,25-1-16,-25 1 15,25 25-15,1-26 0,-26 1 16,25 25-16,1 0 16,-26 25-1,25-25-15,-25 26 0,0-1 16,25-25-16,-25 26 15,26-26-15,-1 0 16,1 0-16,-1 0 0,0-26 16,1 26-16,-1-25 15,1-1-15,-1 1 0,0 0 16,1-1-16,-26-25 16,0 26-16,0 0 0,0-26 15,0 25-15,-26 1 0,26 0 16,-25 25-16,0 0 15,-1 0-15,1 25 16,25 0 0,-26 1-16,26-1 0,0 1 15,0-1-15,26 0 16,-1-25 0,1 0-16,-1 0 15,0-25-15,1 25 16,-26-25-16,0-1 15,25 26-15,-25-25 0,0-1 16,0 52 15,0-1-31,0 1 0,26 126 32,-1-101-32,0 25 0,-25 0 15,26-25-15,-1 25 16,1-25-16,-1 0 0,-25-26 15,25 26-15,-25-26 0,0 1 16,-25-26 0,0-26-16,-1 1 15,26 0-15,-25-26 16,25 0-16,0 0 0,25 0 16,1-25-16,-26 25 0,25-25 15,0 25-15,1 26 16,25-26-16,-26 51 0,0-25 15,-25-1-15,26 26 16</inkml:trace>
  <inkml:trace contextRef="#ctx0" brushRef="#br1" timeOffset="118369">4801 11788 0,'0'-25'16,"0"-1"-16,25 26 31,1 0-31,-1 26 16,1-1-16,-1 0 0,0 1 16,1 25-16,-1-26 15,1 26-15,-1 0 0,0-1 16,-25-24-16,26 25 0,-26-26 15,0 26-15,0-26 16</inkml:trace>
  <inkml:trace contextRef="#ctx0" brushRef="#br1" timeOffset="118538">4928 12271 0,'-25'-26'0,"25"1"31,25-1-16,26 1-15,-26 0 16,26-1-16,-26 1 0,26 25 16,0-26-16,-26 1 15,1 25-15,-1-25 0,1 25 16</inkml:trace>
  <inkml:trace contextRef="#ctx0" brushRef="#br1" timeOffset="118695">4928 11864 0,'-51'-25'0,"0"-1"16,26 1-16,0 0 16,25-1-16,0 1 0,0-1 15,25 1-15,0 0 16,26-1-16,-25 26 16,-1 0-16,26-25 0,-26 25 15</inkml:trace>
  <inkml:trace contextRef="#ctx0" brushRef="#br1" timeOffset="119004">5411 11636 0,'0'-26'0,"-26"26"16,1-25-1,-1 25 1,1 0 0,25 25-16,-25 1 15,25-1-15,0 0 16,0 1-16,0 25 0,0-1 16,0 1-16,25 25 15,-25-25-15,25 25 0,-25-25 16,26 0-16,-1 0 15,-25-26-15,26 1 0,-1-1 16,-25 0-16,25-25 0</inkml:trace>
  <inkml:trace contextRef="#ctx0" brushRef="#br1" timeOffset="119382">5690 11788 0,'25'0'16,"-50"0"15,0 25-15,-1 1-1,26-1-15,-25 1 16,25-1-16,-26 0 15,26 1-15,0 25 0,26-26 16,-26 0-16,25-25 16,1 26-16,-1-26 0,0 25 15,1-25-15,-1 0 0,1-25 16,-1-1-16,0 1 16,1 0-16,-26-1 0,25 1 15,-25-26-15,0 26 16,-25-26-16,-1 25 0,1 1 15,0 0-15,-1-1 0,1 26 16,-1 0-16,-24 0 16,24 0-16</inkml:trace>
  <inkml:trace contextRef="#ctx0" brushRef="#br1" timeOffset="132365">11075 13337 0,'0'-25'15,"0"0"17,0-1-1,0 52 16,-26-26-32,1 25-15,0-25 16,-26 25-16,25-25 16,1 26-16,0-26 0,-1 25 15,1-25-15,25 26 16,0-1-1,25 0 17,1-25-32,-1 0 15,0 26-15,1-26 16,-1 0-16,1 25 16,-1 1-16,0-26 0,1 25 15,-1 0-15,1 1 16,-1-26-16,0 25 0,-25 1 15,26-26-15,-1 25 0</inkml:trace>
  <inkml:trace contextRef="#ctx0" brushRef="#br1" timeOffset="132982">10948 13439 0,'-26'0'16,"1"0"-16,0 0 16,50 0 15,0 0 0,1 0-15,-1 0-1,1 0-15,-1 0 16,26 0-16,-26 0 0,26 0 16,0 0-16,0 0 15,-1 0-15,27 0 0,-27 0 16,1 0-16,0 0 0,0 0 15,0 0-15,-1 0 16,1 25-16,-25-25 0,24 26 16,-24-1-16,-1-25 15,1 26-15,-1-1 0,0 26 16,1-26-16,-26 1 0,25-1 16,1 0-16,-26 26 15,25-25-15,-25-1 0,25 0 16,-25 1-16,26-1 0,-1 1 15,-25-1-15,26 0 16,-26 1-16,25-1 0,-25 1 16,25-26-16,-25 25 15,26 0-15,-26 1 16,25-26 0,-25 25-16,0-50 46</inkml:trace>
  <inkml:trace contextRef="#ctx0" brushRef="#br1" timeOffset="134941">12675 14379 0,'0'-26'0,"0"1"16,0 0-1,0-1 1,0 1 15,-25 25-15,-1 0-16,1 0 0,25 25 15,-26-25-15,-24 0 16,24 26-16,1-1 0,-1 0 16,1 1-16,0-1 15,-1 1-15,26-1 0,-25 0 16,25 26-16,25-25 0,-25 24 15,26-24-15,-1 25 16,26-26-16,-26 0 0,26 1 16,-26-26-16,26 25 15,0-25-15,0 0 0,-26 0 16,1 0-16,-1-25 16,0 25-16,1-26 0,-26 1 15</inkml:trace>
  <inkml:trace contextRef="#ctx0" brushRef="#br1" timeOffset="135523">13081 14404 0,'26'0'16,"-1"-25"0,-25-1-1,0 1 1,0 0 0,0-1-16,-25 26 15,-1 0-15,1 0 16,0 0-16,-1 0 15,1 26-15,-1-1 0,1 0 16,25 1-16,-25-1 16,25 1-16,0-1 0,0 26 15,25-26-15,-25 1 0,25-1 16,1 0-16,-1-25 16,1 26-16,-1-26 0,0 0 15,1 0-15,-1 0 16,1-26-16,-1 1 0,0 0 15,1 25-15,-1-26 16,-25 1-16,26-26 0,-26 26 16,0-1-16,0 1 0,-26-1 15,1 1 1,25 0-16,0 50 31,0 0-31,25 1 16,-25-1-16,26 1 0,-1-1 15,0 0 1,1 1-16,-1-26 0,-25 25 16,26-25-16,-26 26 15</inkml:trace>
  <inkml:trace contextRef="#ctx0" brushRef="#br1" timeOffset="135793">13437 14125 0,'-25'-26'16,"25"1"-16,-26 0 15,1 25-15,50 25 32,-25 0-17,26 1-15,-1-1 0,-25 1 16,25 24-16,1-24 15,-1 25-15,1-26 0,-1 0 16,0 1-16,1 25 0,-26-26 16,25-25-16,-25 25 15,26 1-15,-26-1 16</inkml:trace>
  <inkml:trace contextRef="#ctx0" brushRef="#br1" timeOffset="136033">13640 14049 0,'0'-26'15,"0"52"17,0-1-32,0 0 15,26 1-15,-26-1 16,25 1-16,0-1 0,1 0 15,-1 26-15,-25-25 0,26-1 16,-1 26-16,0-26 16,1 1-16,-26-1 0,25 0 15,-25 1-15,0-1 16</inkml:trace>
  <inkml:trace contextRef="#ctx0" brushRef="#br1" timeOffset="136878">14072 14074 0,'0'-25'16,"-25"25"-1,-1 0 1,52 0 15,-26 25-31,0 0 16,25 1-16,0-1 0,-25 1 15,26 24-15,-26-24 16,25-1-16,-25 26 0,0-26 16,26 1-16,-26-1 15,0 1-15,0-52 47,0 1-47,-26-1 0,26 1 16,0 0-16,-25-26 15,25 0-15,0 0 0,-26 0 16,26 1-16,0-1 0,0 25 16,0-24-16,26-1 15,-1 25-15,1 1 0,-1 0 16,0 25-16,1 0 16,25 0-16,-26 0 0,0 0 15,1 25-15,-1 0 0,1 1 16,-26 25-1,0-26-15,-26 0 0,1 1 16,-1-1-16,1 1 16,0-1-16,-1 0 0,1 1 15,-1-1-15,52-25 47,-1 0-47,1 0 16,-1 0-16,0 0 0,26 0 15,-25 0-15,24 0 0,-24 26 16,-1-26-16,26 25 16,-26 0-16,1 1 15,-26-1-15,0 1 16,-26-1-16,1 0 0,0-25 16,-1 26-16,1-1 0,-26-25 15,26 0-15,-26 0 16,25 0-16,-24 0 0,24 0 15,1 0-15,-1-25 16,1 25-16,25-26 0,0 1 16</inkml:trace>
  <inkml:trace contextRef="#ctx0" brushRef="#br1" timeOffset="137394">14783 14049 0,'26'0'16,"-26"-26"-1,25 26-15,-25-25 16,0-1-16,25 1 16,-25 0-1,0-1-15,0 1 16,-25 25-16,0 0 15,-1 0-15,1 0 16,-1 25-16,1-25 16,25 26-16,-25 24 15,25-24-15,0-1 0,0 26 16,0-26-16,0 26 0,25-25 16,0-1-16,-25 0 15,26 1-15,-1-1 0,1-25 16,-1 0-1,0 0-15,1-25 16,-26-1-16,25 26 16,-25-25-16,0 0 0,0-26 15,0 25-15,0 1 0,0 0 16,0-1-16,0 1 16,0-1-16,26 26 15,-26 26-15,25-1 16,-25 1-1,25-1-15,1 26 0,-26-26 16,0 1-16,25-1 16,1 0-1</inkml:trace>
  <inkml:trace contextRef="#ctx0" brushRef="#br1" timeOffset="138199">15240 13922 0,'0'-26'16,"0"1"-16,0-1 15,0 1 1,-25 25 0,25 25-16,-25-25 15,25 26-15,-26-1 16,26 1-16,-25-1 0,25 0 15,-26 1-15,26-1 16,0 1-16,26-1 0,-26 0 16,25 1-16,1-26 0,-1 25 15,0-25-15,26 0 16,-25 0-16,24 0 0,-24 0 16,-1-25-16,1 25 15,-1-26-15,0 1 0,1 0 16,-26-26-16,25 25 0,-25 1 15,0-26-15,0 0 16,0 26-16,-25-26 0,25 0 16,-26 1-16,1-1 15,25 25-15,-25-24 0,25 24 16,0 52 15,25-1-31,-25 26 0,25 0 16,1-1-16,-1 1 15,-25 0-15,26 0 0,-26 0 16,25-1-16,-25-24 16,0 25-16,0-26 0,0 0 15,0 1-15,0-52 32,25 1-32,-25 0 0,0-1 15,0 1-15,0-26 0,26 26 16,-26-26-16,0 25 15,25 1-15,-25 0 0,26 25 16,-26-26-16,25 26 16,-25 26-1,-25-1-15,25 0 16,-26-25-16,1 26 16,25-1-16,-26-25 0,1 26 15,0-26 1,-1 0-1,52 0 1,-1 0 0,0 0-16,1 0 0,-1 0 15,1 25-15,-1 0 0,0 1 16,1-1-16,-26 1 16,25-1-16,1-25 0,-26 25 15,25 1-15</inkml:trace>
  <inkml:trace contextRef="#ctx0" brushRef="#br1" timeOffset="138648">16307 13642 0,'0'-25'0,"0"-1"0,0 1 15,0 0-15,26-1 16,-26 1-16,0-1 0,25-24 16,-25 24-16,0-25 15,0 26-15,0 0 0,-25-1 16,25 1-16,-26 25 0,1 0 15,-1 0-15,1 0 16,0 25-16,-1 26 0,1-26 16,25 26-16,0 0 15,0 0-15,0 25 0,25-25 16,-25 25-16,26-25 0,24 25 16,-24-25-16,-1 0 15,1 25-15,-1-25 0,0-1 16,1-24-16,-26 25 0,0-26 15,0 26-15,0-26 16,-26 1-16,1-26 16,0 0-16,-1 0 15,1-26-15</inkml:trace>
  <inkml:trace contextRef="#ctx0" brushRef="#br1" timeOffset="139165">16155 13998 0,'0'-26'0,"0"1"16,0 0-16,0-1 15,0 1-15,25-1 0,1 1 16,-1 0-16,0 25 16,1-26-16,-1 26 15,1-25-15,-1 25 0,0-26 16,1 26-16,-1 0 16,-25-25-16,26 25 0,-26-25 15,0-1 1,-26 26-1,26 26 17,0-1-17,0 0-15,0 1 16,26-1-16,-1 1 16,0 24-16,-25-24 0,26-1 15,-1-25-15,1 26 16,-1-26-16,0 0 0,1 0 15,-1 0-15,1 0 0,-1 0 16,-25-26-16,25 1 16,-25-1-16,0-24 15,0 24-15,0 1 16,0-1-16,-25-24 0,25 24 16,-25 1-16,25-1 0,-26 1 15,52 50 1,-26 1-1,25-1-15,0 1 16,-25 24-16,26-24 0,-1 25 16,-25-1-16,26-24 0,-26-1 15,25 1-15,-25-1 16,25-25-16</inkml:trace>
  <inkml:trace contextRef="#ctx0" brushRef="#br1" timeOffset="139568">16891 13642 0,'-25'0'0,"25"-25"0,-25 25 15,25-26 1,25 26 0,0 0-1,1 26-15,-26-1 16,25 1-16,1-1 15,-1 0-15,-25 1 0,25 25 16,-25-26-16,26 0 0,-26 1 16,-26-52 15,26 1-15,0 0-16,0-1 15,0 1-15,0-26 0,0 26 16,26-1-16,-26 1 15,25-1-15,1 1 0,-1 25 16,0 25 0,1 1-16,-26-1 15,25 1-15,-25-1 0,26 0 16,-26 26-16,0-25 16,25-1-16,-25 0 0,0 1 15</inkml:trace>
  <inkml:trace contextRef="#ctx0" brushRef="#br1" timeOffset="139910">17577 13566 0,'0'-25'0,"0"-1"16,0 1-16,0-1 15,-25 26 1,-1 0 0,1 0-1,0 0 1,25 26-16,0-1 16,-26 1-16,26-1 0,0 0 15,0 1-15,26 25 16,-1-26-16,-25 0 0,25 1 15,1-1-15,-1 1 16,1-26-16,-1 25 0,26-25 16,-26 0-16,1 0 0,-1-25 15,0-1-15,1 1 16</inkml:trace>
  <inkml:trace contextRef="#ctx0" brushRef="#br1" timeOffset="140106">17857 13490 0,'-26'-26'16,"1"-24"-16,25-1 0,-26 0 15,1 26-15,25-1 16,-25 1-16,25-1 0,25 26 16,-25 26-1,25-1-15,1 1 16,-26 24-16,25-24 0,1 25 16,-1-26-16,0 26 15,-25-26-15,26 26 0,-1-26 16,-25 26-16,0-25 15,26-1-15</inkml:trace>
  <inkml:trace contextRef="#ctx0" brushRef="#br1" timeOffset="140455">17857 13566 0,'0'-25'0,"0"-1"0,0 1 16,0-1-1,25 26 1,0 0-16,1 0 0,-1 0 16,1 0-16,-1-25 15,0 25-15,1 0 0,-1-25 16,1 25-16,-1-26 16,-25 1-1,0-1 1,0 1-1,0 50 17,0 1-32,25-1 15,-25 1-15,0-1 0,26 0 16,-26 1-16,0 25 16,25-26-16,-25 0 0,0 1 15</inkml:trace>
  <inkml:trace contextRef="#ctx0" brushRef="#br1" timeOffset="140629">18136 13109 0,'0'-26'0,"-25"26"0,25 26 31,0-1-31,0 1 16,0-1 0</inkml:trace>
  <inkml:trace contextRef="#ctx0" brushRef="#br1" timeOffset="141416">18415 13236 0,'0'25'47,"0"1"-31,0-1-16,0 0 15,26 26-15,-1-25 0,1-1 16,-1 0-16,0 1 15,1-1-15,-1-25 0,1 26 16,24-26-16,-24 0 0,-1 0 16,26-26-16,-26 26 15,1 0-15,-26-25 0,25-1 16,-25 1-16,0 0 0,0-1 16,-25 1-16,-1-26 15,1 0-15,0 26 0,-26-26 16,25 26-16,1-1 15,-26 1-15,26 25 0,-1 0 16,1 25-16,25 1 16,0-1-1,0 0-15,0 1 0,0-1 16,25 26-16,1-26 16,-1 1-16,1-1 15,-1-25-15,0 0 16,1 0-16,-1-25 15,1 25-15,-1-26 0,0 1 16,-25 0-16,26-1 16,-1 1-16,-25-1 0,26 1 15,-26 0-15,25-1 0,-25 1 16,25-1-16,1 26 31,-26 26-31,0-1 16,0 26-16,25-26 0,-25 1 15,26-1-15,-26 1 16,25-1-16,-25 0 0,25-25 16,1 26-16,-1-26 31,-25-26-31,26 26 0,-26-25 16,25 0-16,0-1 0,-25 1 15,26-26-15,-1 26 16,26-26-1,-26 0-15,1 51 16,-1 0-16,1 25 0,-1-25 16,-25 51-16,25-25 0,1-1 15,-26 26-15,0 0 16,0-1-16</inkml:trace>
  <inkml:trace contextRef="#ctx0" brushRef="#br1" timeOffset="142177">13437 15115 0,'0'-25'16,"25"0"-1,1 25 1,-26 25-16,25-25 15,1 25-15,-26 1 16,50-1-16,-24 26 0,-1-26 16,1 26-16,-1-25 0,0 24 15,1 1-15,-26-25 16,25-1-16,-25 0 0,26-25 16</inkml:trace>
  <inkml:trace contextRef="#ctx0" brushRef="#br1" timeOffset="142549">13539 15243 0,'-26'0'16,"1"-26"-16,-1 26 15,1-25-15,25-1 16,-25 1-16,25 0 15,0-1-15,25 1 0,-25-1 16,25 1-16,1 0 16,25-1-16,-26 26 0,26-25 15,0 25-15,-1 0 0,1 0 16,0 0-16,0 0 16,0 25-16,-26 1 0,0-1 15,1-25-15,-1 25 0,-25 1 16,0-1-16,-25 26 15,-1-26-15,1-25 0,-26 26 16,0-1-16,26 1 0,-26-26 16,26 0-16,-26 25 15,26-25-15,-1 0 16,26-25-16</inkml:trace>
  <inkml:trace contextRef="#ctx0" brushRef="#br1" timeOffset="142947">14097 15116 0,'-25'0'15,"25"-26"1,25 26-1,-25-25-15,26 25 0,-1 0 16,26 0-16,-26 0 16,1 0-16,25 0 0,-26 25 15,26 1-15,-26-1 16,1 0-16,-1 1 0,0-26 16,-25 25-16,0 1 0,0-1 15,-25-25 1,0 25-16,-1-25 15,1 0-15,-1-25 16,1 0-16,25-1 16,0 1-16,0-1 0,0 1 15,25-26-15,-25 26 16,26-1-16,-1-24 0,1 24 16,-1 1-1,0 25-15</inkml:trace>
  <inkml:trace contextRef="#ctx0" brushRef="#br1" timeOffset="144248">14809 14963 0,'-26'0'15,"1"0"-15,-1 0 16,1 0-16,0 26 15,-1-26 1,26 25-16,0 0 0,0 1 16,0-1-1,0 1-15,26-1 0,-1 0 16,26 1 0,-26-26-16,1 0 0,-1 0 15,26 0-15,-26 0 0,1 0 16,-1-26-16,0 26 15,1-25-15,-26 0 16,0-1-16,-26 26 16,26-25-16,-25-1 15,-26 1-15,26 0 0,-1-1 16,1 1-16,0-1 16,-1 1-16,1 25 0,-1-25 15,1 25-15,50 0 31,1 0-31,-26 25 16,25-25-16,1 0 16,24 0-16,-24 0 0,-1 0 15,1 0-15,24 0 0,-24 0 16,-1 0-16,1 0 16,24-25-16,-24 25 15,-1 0-15,1 0 16,-26 25-16,25-25 0,-25 25 15,25 1-15,1-1 16,-26 1-16,25-26 16,-25 25-16,26 0 15,-52-25 32,26-25-31,0 0-16,0-1 15,0 1 1,0-1-16,26-24 0,-1 24 16,-25 1-16,25-1 0,1 26 15,-1-25-15,1 25 16,-1 0-16,0 25 16,1 1-1,-26-1-15,25 1 0,1-1 16,-26 0-16,0 1 0,25-26 15,-25 25-15,25 1 16,-25-1 0,0-50-1,0-1 1,0 1-16,0-1 16,0 1-16,0 0 15,0-1-15,26 1 0,-26-26 16,25 26-16,-25-1 15,26 26-15,-1-25 0,26 25 32,-26 0-32,1 25 0,-26 1 15,25-1-15,0 0 0,-25 1 16,26-1-16,-1 1 0,1-1 16,-1 0-1,0-25-15,-25 26 16,26-26-16,-1 0 15,-25-26-15,26 1 16,-1 0 0,-25-1-16,0 1 15,0-1-15,0 1 0,0 0 16,0-1-16,0 1 16,0-1-16,0 1 15,-25 25 16,-1 25 1,26 1-17,26-1 1,-1 1 0,0-1-16,-25 0 15,26 1-15,-1-1 16,1 1-16,-26-1 0,25-25 15,-25 25-15,25-25 0</inkml:trace>
  <inkml:trace contextRef="#ctx0" brushRef="#br1" timeOffset="144408">16053 14506 0,'-25'0'15,"-1"0"1,52 25 15</inkml:trace>
  <inkml:trace contextRef="#ctx0" brushRef="#br1" timeOffset="144858">16536 14684 0,'25'-26'16,"-25"1"-1,0 0 1,0-1-1,-25 26-15,-1 0 0,1-25 16,0 25-16,-1 0 16,-25 25-16,26-25 0,-26 26 15,26-1-15,-1 0 0,1-25 16,25 26-16,0-1 0,25 1 16,1-26-1,-1 25-15,26-25 0,0 0 16,0 25-16,-1-25 15,1 0-15,0 26 0,0-26 16,-26 25-16,1-25 0,-1 0 16,0 26-16,-25-1 15,-25 0 1,0-25 0,-1 0-16,1 26 0,-1-26 15,-24 0-15,24 0 16,-25 0-16,26-26 0,0 26 15,-1 0-15,1 0 0</inkml:trace>
  <inkml:trace contextRef="#ctx0" brushRef="#br1" timeOffset="145309">16942 14658 0,'0'26'16,"26"-26"31,-1 0-31,0 0-16,1-26 15,-1 26-15,1 0 16,-1-25-16,0 25 15,1-25-15,-1-1 16,-25 1-16,26-1 16,-26 1-16,0 0 15,-26 25-15,26-26 16,-25 1-16,-1 25 0,1 0 16,0 0-16,-1 0 0,1 0 15,-1 25-15,1 1 16,0-1-16,25 26 0,0-26 15,0 26-15,25-26 16,0 26-16,26-25 0,0-1 16,0 0-16,0-25 15,-1 26-15,27-26 0,-27 0 16,1-26-16,0 26 0,-26-25 16,1 0-16</inkml:trace>
  <inkml:trace contextRef="#ctx0" brushRef="#br1" timeOffset="157042">10795 7242 0,'0'-26'16,"0"1"-1,0-1 1,26 26 15,-26-25-31,25 25 16,1 0-16,-1 25 16,0-25-16,1 26 15,-1-1-15,1 1 0,24-1 16,-24 0-16,-1 1 0,-25-1 15,26-25-15,-26 26 16,25-1-16,-25 0 16,-25-25-1,-1 0 1,26-25-16,0 0 16,0-1-16,0 1 15,0-1-15,0-24 0,0 24 16,26-25-16,-26 1 15,25 24-15,-25-25 0,25 26 16,1 0-16,-1-1 16,1 26-1,-26 26-15,0-1 16</inkml:trace>
  <inkml:trace contextRef="#ctx0" brushRef="#br1" timeOffset="157495">11508 7242 0,'-26'0'16,"26"25"-16,-25-25 0,50 0 46,1 0-30,-26-25 0,25 25-16,0-26 15,1 1 1,-26-1-16,25 26 0,-25-25 16,0 0-16,0-1 15,0 1-15,0-1 16,-25 1-16,-1 0 15,1 25-15,0 0 16,25-26-16,-26 26 0,1 0 16,-1 26-16,1-1 0,0-25 15,25 25-15,0 1 16,0 25-16,0-26 0,0 0 16,25 1-16,0-1 15,-25 1-15,26-1 0,-1 0 16,1 1-16,24-26 0,-24 25 15,-1-25-15,1 0 16,-1 0-16</inkml:trace>
  <inkml:trace contextRef="#ctx0" brushRef="#br1" timeOffset="158003">12065 6988 0,'0'-26'0,"0"1"16,0-1-16,0 1 16,0 0-1,0-1-15,0 1 0,-25-1 16,0 26 0,-1 0-16,1 26 15,-1-26-15,1 25 0,0 1 16,-1-1-16,1 0 15,-1 26-15,26-25 0,0-1 16,0 0-16,0 26 0,26-25 16,-1-26-16,-25 25 15,26 0-15,-1-25 0,0 0 16,1 0-16,-1 0 16,1-25-16,-1 25 15,-25-25-15,25-1 16,-25 1-16,26-1 0,-26 1 15,0 0-15,25-1 0,-25 1 16,0-1-16,0 1 16,0 50-1,0 1 1,26-1-16,-26 26 16,25-26-16,-25 26 0,25 0 15,-25-26-15,26 26 16,-1 0-16,-25-26 0,26 1 15,-26-1-15,25 1 0,-25-1 16</inkml:trace>
  <inkml:trace contextRef="#ctx0" brushRef="#br1" timeOffset="158200">12548 6937 0,'-25'0'16,"-1"0"-16,52 25 62</inkml:trace>
  <inkml:trace contextRef="#ctx0" brushRef="#br1" timeOffset="158614">11024 7496 0,'-25'0'0,"-1"0"15,26 25 1,26-25-1,-1 0-15,0 0 16,26 0-16,25 0 0,1-25 16,24 25-16,1-26 15,-1 1-15,1-1 0,25 1 16,-25 25-16,-1-25 16,-25-1-16,1 1 0,-27-1 15,1 26-15,-25-25 0,-1 25 16,0 0-16,-50 0 15,0 0 1</inkml:trace>
  <inkml:trace contextRef="#ctx0" brushRef="#br1" timeOffset="158891">11227 7623 0,'-25'25'16,"-1"-25"-16,26 25 16,26-25-16,-1 0 15,1 0-15,24-25 16,1 25-16,25-25 0,-25 25 16,25-26-16,26 26 0,-26-25 15,26-1-15,-26 1 16,0 25-16,0-25 0,1-1 15,-27 26-15,-24 0 0,25-25 16,-26 25-16</inkml:trace>
  <inkml:trace contextRef="#ctx0" brushRef="#br1" timeOffset="-170780.73">9322 13058 0,'26'0'15,"-26"26"79,-26-26-94,26 25 16,-25 0-1,25 1 1,-26-1-16,26 1 0,-25-1 16,25 0-1,0 1-15,-25-1 0,25 1 16,-26-1-1,26 0 1,0 1 0,-25-26 15,25 25 16,25-25 15,1 0-30,-1 0-1,-25 26-31,25-26 15,1 0-15,-1 0 16,1 0 0,-1 25-16,0-25 15,1 0-15,-1 25 16,1-25 0,-1 0-16,0 0 15,1 0-15,-1 0 31,-25 26 1,26-26-17,-26-26 95,25 26-95,-25-25 1,25 25 0,-25-25-16,0-1 0,0 1 15,26 25 1,-26-26-16,0 1 15,0 0 1,0-1 0,25 26-1,-25-25 1,0-1 15,26 26-31,-1 0 47,-25-25-31,-25 25 46,-1 0-31,1 0-15,-1 0 15,1 0 1,25-25-32,-25 25 15,-1-26 1,1 26-1,25-25-15,-26 25 0,1 0 16,25-26-16,-25 26 16,-1 0-1,26-25-15,-25 25 0,-1 0 16,26-25 0,-25 25-16,0-26 15,-1 26 48</inkml:trace>
  <inkml:trace contextRef="#ctx0" brushRef="#br1" timeOffset="-169483.73">9602 13490 0,'0'25'62,"0"1"110,0-1-156,25-25-1,-25 26 1,0-1-1,-25 0 64,-1-25-64,1 0 1,-1 26-1,1-26-15,0 25 16,-1-25-16,1 26 16,-1-26-1,26 25-15,-25-25 32,25 25 108,0 1-124,25-1-1,-25 1 1,0-1 0,26-25-16,-26 25 15,0 1 1,25-1 0,-25-50 62</inkml:trace>
  <inkml:trace contextRef="#ctx0" brushRef="#br1" timeOffset="-168986.73">9322 13896 0,'26'0'31,"-26"26"-16,25-26 1,0 0 0,1 0 15,-1 0-15,1 0-1,-1 0 1,0-26-1,-25 1 1,26 0 0,-26-1-16,0 1 31,0 50 16,0 1-16,0-1-31</inkml:trace>
  <inkml:trace contextRef="#ctx0" brushRef="#br1" timeOffset="-168259.73">9703 13566 0,'26'0'15,"-26"-25"-15,25 25 0,0 0 16,-25-26 0,26 26-16,-1 0 15,1 0 1,-52 0 78,26 26-63,26-26-16,-26 25-15,0 1 32,25-26-32,-25 25 0,0 0 15,25 1 1,-25-1 0,0 1-1,0-1 1</inkml:trace>
  <inkml:trace contextRef="#ctx0" brushRef="#br1" timeOffset="-167833.73">9805 13719 0,'25'0'16,"1"0"0,-26 25-16,25-25 15,0 0 16,1 0-15,-26-25 0,25 25-16,-25-26 15,0 1-15,26 25 16,-26-26 0,0 1-1,0 50 16,0 1 1,-26-1-17,26 1 1</inkml:trace>
  <inkml:trace contextRef="#ctx0" brushRef="#br1" timeOffset="-159997.75">26975 5540 0,'0'-26'31,"26"26"0,-26-25-31,0 0 47,-26 25 0,1 25-32,-1 0 1,1-25 0,25 26-16,-25-26 15,25 25-15,-26 1 0,26-1 16,-25 0-16,25 1 16,0-1-16,-26 1 0,26-1 15,0 0-15,26 1 0,-1-1 16,1 1-16,-1-1 15,0-25-15,1 0 0,25 0 16,-1 0-16,-24 0 0,25 0 16,-26 0-16,0-25 15,1 25-15,-1-26 0,1 1 16,-26-1 0,0 1-16,0 0 15,-26-1-15,26 1 16,-25-1-16,-1 1 15,1 0-15,0-1 16,-1 1 0,1 25-1,25-26-15,-26 26 32,1 0-1,25 26-16,-25-26-15,25 25 16</inkml:trace>
  <inkml:trace contextRef="#ctx0" brushRef="#br1" timeOffset="-159171.75">26975 5870 0,'26'0'16,"-26"-25"-16,25 25 0,0 0 15,-25-26 1,26 26-16,-26-25 16,0 50 15,-26 1-31,26-1 16,-25 0-1,25 1-15,-25-1 0,25 1 16,0 24-16,-26-24 15,26-1-15,0 1 0,-25-1 16,25 0-16,0 1 0,0-1 16,0 1-1,25-26 17,1 0-17,-1-26 1,0 26-1,1 0 1,-1 0 0,-25-25-16,26 25 15,-1 0-15,0 0 0,1 0 16,-1 0 0,1 0-16,-1 0 0,0 0 15,1 0 1,-1 0-16,1 0 15,-26-26-15,0 1 32,0 0-17,0-1-15,-26 26 16,26-25-16,0-1 16,-25 1-16,25 0 0,-26-1 15,1 1 1,0-1-16,25 1 0,-26 25 15,26-25-15,-25 25 0,25-26 32,25 52-1,-25-1-15,26-25-1</inkml:trace>
  <inkml:trace contextRef="#ctx0" brushRef="#br1" timeOffset="-44451">29414 460 0,'25'0'31,"-25"25"-15,0 0 30,0 1-30,0-1 0,0 1-1,0-1-15,-25-25 16,25 25-16,-26-25 16</inkml:trace>
  <inkml:trace contextRef="#ctx0" brushRef="#br1" timeOffset="-43888">29769 333 0,'0'25'16,"0"0"15,26-25 16</inkml:trace>
  <inkml:trace contextRef="#ctx0" brushRef="#br1" timeOffset="-43227">30074 206 0,'0'25'63,"0"0"-63,25-25 15,-25 26-15,0-1 16,0 1-16,0-1 15,0 0-15,0 1 0,0-1 16,0 1 0,0-1-1,0-50 17,-25-1-17,25 1 1,0-1-16,0 1 0,25 0 15,-25-1-15,0 1 0,26-1 16,-26-24-16,0 24 16,25 1-16,-25-1 15,26 52 1,-26-1 0,25 1-16,-25-1 0,25 0 15,-25 1-15,26-1 16,-1 1-16,1-1 15,-1 0-15,0-25 16,1 0-16,-1 0 16,1 0-16,-1-25 15,0 0 1,-25-1-16,0 1 0,0-1 16,0 1-16,0 0 15,0-1-15,0 1 0,0-1 16,0 1-16,-25 25 31,0 25-15,25 1-1</inkml:trace>
  <inkml:trace contextRef="#ctx0" brushRef="#br1" timeOffset="-42945">30811 104 0,'25'0'16,"-50"-25"-1,-1 25 1,1 0 0,25 25-16,-26-25 15,26 25-15,0 1 16,-25-1-16,25 1 15,0-1-15,0 0 0,0 1 16,25-1-16,-25 1 16,26-1-16,-26 0 0,25-25 15,1 26-15,-1-26 0,0 0 16,1 0 0,-1-26-16</inkml:trace>
  <inkml:trace contextRef="#ctx0" brushRef="#br1" timeOffset="-42741">30887 206 0,'-26'0'0,"1"0"15,0 0-15,25 25 32,25-25-17,-25 25-15,25-25 16,1 0-16,-1 0 15,26 0-15,-26-25 0,1 25 16,-1-25-16,26 25 16,-26-26-16</inkml:trace>
  <inkml:trace contextRef="#ctx0" brushRef="#br1" timeOffset="-42381">31166 79 0,'-25'0'31,"25"-26"-31,25 26 47,-25-25-32,26 25-15,-1 0 16,0 0-16,1 0 16,-1 0-16,26 0 15,-26 0-15,1 0 16,-52 0 15,1 0-31,0-26 16,-1 26-16,1 0 15,-1 0-15,1 0 0,0 0 16,-1 0-16,26 26 16,0-1-1,-25 1-15,25-1 0,0 0 16,0 1-16,0 25 15,0-1-15,0-24 0,0 25 16,0-1-16</inkml:trace>
  <inkml:trace contextRef="#ctx0" brushRef="#br1" timeOffset="-89617">5004 485 0,'0'25'16,"26"-25"-16,-26 26 31,25-26-31,0 25 16,1-25-1,-1 26 1,1-26 0,-26-26-16,25 1 15,0-1 1,-25 1-1,0 0-15,0-1 16,-25 1 0,0 25-16,-1 0 15,1 0-15,-1 0 16,1 0-16,0 25 16,-1-25-16,26 26 0,0-1 15,0 0-15,0 1 16,26-1-16,-1 1 15,0-1-15,26 0 0,-25 1 16,24-26-16,-24 25 16,25-25-16</inkml:trace>
  <inkml:trace contextRef="#ctx0" brushRef="#br1" timeOffset="-91010">3963 637 0,'0'-25'31,"0"0"-15,0-1 31,-26 26-32,1 0 17,25 26-32,-25-26 15,25 25-15,-26 0 16,26 1-16,-25-26 16,25 25-16,0 1 15,0-1 16,25-25-31,1 0 32,-1 25-32,0-25 15,1 0-15,-1 0 0,1 0 16,-1 0 0,0 26-16,1-26 0,-1 0 15,-25 25-15,26-25 0,-26 26 16,0-1-1,-26 0 1,1 1 0,-1-26-16,1 0 15,0 25-15,-1-25 0,1 0 16,-1 0 0,1 0-16,0 0 15,-1 0 16,26-25-31</inkml:trace>
  <inkml:trace contextRef="#ctx0" brushRef="#br1" timeOffset="-90426">4344 587 0,'25'-26'15,"-25"1"1,-25 25-1,25-26-15,-26 26 16,26-25-16,-25 25 16,0 0-1,25 25 1,0 1-16,0-1 16,-26 1-16,26-1 15,0 0-15,0 1 16,26-1-16,-26 1 0,0-1 15,25-25-15,-25 25 16,25-25-16,1 0 31,-26-25-31,25 25 0,-25-25 16,26-1 0,-26 1-16,0-1 15,25 26-15,-25-25 0,0 0 16,0-1-1,25 26 1,-25 26 0,26-1-16,-26 0 15,25-25-15,1 26 0,-26-1 16,25-25-16,0 26 16,1-26-16,-1 25 15</inkml:trace>
  <inkml:trace contextRef="#ctx0" brushRef="#br1" timeOffset="-90043">4674 510 0,'-25'0'16,"25"-25"-16,-26 25 0,26-25 15,0 50 16,26-25-31,-26 25 0,25-25 16,-25 26-16,25-26 16,-25 25-16,26 1 0,-1-1 15,-25 0 1,0 1-16,26-26 16,-26 25-16,0-50 31,0-1-16,0 1 1,0 0-16,0-26 0,0 25 16,0 1-16,0 0 0,0-1 15,0 1 1,25 50 15</inkml:trace>
  <inkml:trace contextRef="#ctx0" brushRef="#br1" timeOffset="-87924">3683 1272 0,'0'26'47,"26"-26"16,-1 0-32,1 0-31,-1 0 16,0 0-16,26 0 15,-25-26-15,-1 26 0,0 0 16,26 0-16,-25 0 16,24-25-16,-24 25 0,25 0 15,-1 0-15,-24 0 16,25 0-16,-1-25 0,1 25 15,0 0-15,0 0 0,0 0 16,25 0-16,-25 0 16,-1 0-16,27 0 0,-1-26 15,-25 26-15,25 0 16,0 0-16,0 0 0,0 0 16,1 0-16,-1-25 0,0 25 15,0 0-15,0 0 16,1 0-16,-1 0 0,0-26 15,0 26-15,-25 0 16,25 0-16,0-25 0,-25 25 16,0 0-16,25 0 0,-25 0 15,0 0-15,0 0 16,25 0-16,-25 0 0,-1 0 16,1-25-16,25 25 15,-25 0-15,0 0 0,25 0 16,-25-26-16,25 26 0,0 0 15,-25 0-15,25-25 16,1 25-16,-27 0 0,27-26 16,-27 26-16,1 0 15,25 0-15,-25 0 0,0 0 16,0-25-16,0 25 0,-1 0 16,1 0-16,0 0 15,0 0-15,-26 0 0,26 0 16,-26 0-16,26 0 0,-25 0 15,24 0-15,-24 0 16,-1 0-16,26 0 0,-26 0 16,26 0-16,-25 0 15,24 0-15,1 0 0,-25 0 16,24 0-16,-24 0 16,-1 0-16,1 0 0,-1 0 15,0 0-15,1 0 0,-1-25 16,1 25-16,-1 0 15,0 0-15,1 0 0,25 0 16,-26 0-16,0 0 16,26 0-16,-25 0 0,-1 0 15,0 0-15,26 0 0,-25 0 16,-1 0-16,0 0 16,1 0-16,-1-26 0,1 26 15,-1 0 1,0 0-1,1 0 1,-1 0 0,1 0-16,-1 0 15,0 0-15,1 0 16,-1 0 0,1 0-1,-1 26 1,0-26 15,-25-26 32,-25 26-48</inkml:trace>
  <inkml:trace contextRef="#ctx0" brushRef="#br1" timeOffset="-87475">9475 714 0,'-26'0'0,"1"0"16,25 25 15,25-25-15,1 0-1,-1 25-15,0-25 16,1 26-16,-1-26 16,1 0-16,-26 25 15,25-25-15,0 26 0,1-26 16,-1 0-16,1 25 15,-1 0-15,0-25 16,-25 26 0,0-1-1,-25 1 1,25-1-16,-25-25 0,-1 25 16,26 1-16,-25-26 15,-1 25-15,1 1 0,0-1 16,-1-25-1,26 25-15,-25-25 0,25 26 16,-26-26 0,26 25-16,-25-25 0,25 26 15</inkml:trace>
  <inkml:trace contextRef="#ctx0" brushRef="#br1" timeOffset="-84967">10313 1552 0,'25'0'0,"-25"25"16,26-25 0,-1 0-1,0 0 1,1 0 0,-1 0-1,1 0-15,-1 0 0,26 0 16,-26 0-16,26 0 15,0-25-15,-26 25 0,26 0 16,0 0-16,0 0 0,25-26 16,-25 26-16,25 0 15,-25 0-15,25 0 0,25 26 16,-24-26-16,24 0 16,-25 0-16,26 25 0,25-25 15,-25 0-15,-1 0 0,1 0 16,-1 0-16,1-25 15,25 25-15,-25 0 0,-1-26 16,-25 26-16,26 0 16,0-25-16,-1 25 0,1 0 15,-26 0-15,26 0 0,-1-25 16,-25 25-16,1 0 16,-1 0-16,0 0 0,0 0 15,0 0-15,1 0 16,-27 0-16,27-26 0,-27 26 15,27 0-15,-27 0 0,1 0 16,25 0-16,-25 0 16,25 0-16,-25 0 0,0 0 15,25 0-15,-25-25 16,0 25-16,0 0 0,-1 0 16,1 0-16,0 0 0,0 0 15,0 0-15,-1 0 16,1 0-16,25 0 0,-25 0 15,0 0-15,0 0 16,0 0-16,-1 0 0,1 0 16,0 0-16,0 0 0,-26 0 15,26 0-15,0 0 16,-26 0-16,26 0 0,-26 0 16,26 0-16,-25 0 0,24 0 15,-24 0-15,25 0 16,-26 0-16,26 0 0,-26 0 15,1 0-15,-1 0 16,0 0-16,1 0 0,-1 0 16,1 0-16,-1 0 15,0 0-15,1 0 0,-1 0 16,1 0-16,-1 0 0,0 0 16,1 0-16,-1 0 15,1 0-15,-1 0 16,0 0-1,1 0 1,-1 0-16,1 0 0,-1 0 16,0 0-16,1 0 15,-1 0-15,1 0 0,-1 0 16,0 0-16,1 0 16,-1 0 30,1 0-14,-26-26-17</inkml:trace>
  <inkml:trace contextRef="#ctx0" brushRef="#br1" timeOffset="-84549">16764 1222 0,'26'0'62,"-1"0"-46,1 25 0,-1-25-16,0 0 15,-25 25-15,26 1 16,-1-1 0,1 1-16,-1-1 15,0-25 1,-25 25-16,0 1 15,0-1 1,-25 1 0,0-1-16,-1 0 15,1 1 1,-1-1-16,26 1 0,-25-26 16,0 25-16,-1 0 15,1-25-15</inkml:trace>
  <inkml:trace contextRef="#ctx0" brushRef="#br1" timeOffset="-83323">17526 1526 0,'26'0'32,"-1"-25"-1,1 25-15,-1-25-1,0 25 1,1 0-16,-1 0 15,1 0-15,-1 0 0,0 0 16,26 0-16,-25 0 16,-1 25-16,26-25 0,-26 0 15,1 25-15,-1 1 16,0-26-16,1 25 0,-26 1 16,0-1-16,0 0 0,0 1 15,0-1 1,-26 1-16,1-1 0,0 0 15,-1 1-15,1-1 16,-1 1-16,1-26 16,0 25-16,-1-25 15</inkml:trace>
  <inkml:trace contextRef="#ctx0" brushRef="#br1" timeOffset="-82963">17831 1704 0,'0'26'46,"0"-1"-30,0 0 0,-25-25-16,25 26 15,0-1-15,-26 1 16,26-1-16,0 0 16,0 1-16,0-1 15,0 1-15,26-1 16,-1-25-1,1 0-15,-1 0 16,0 0-16,1 0 16,-1 0-16,1 0 15,-1 0-15,0 0 0,1-25 16</inkml:trace>
  <inkml:trace contextRef="#ctx0" brushRef="#br1" timeOffset="-82273">17552 2060 0,'0'-26'15,"25"26"1,-25-25-16,26 25 31,-1 0-15,0 0-1,1 0 1,-1 25-16,1-25 16,-1 26-16,0-26 15,1 25-15,-1-25 0,1 26 16,-1-1-16,0 0 15,1 1 1,-26-1-16,-26 1 31,26-1-31,-25-25 0,0 25 0,25 1 16,-26-26-16,1 25 16,-1-25-16,1 0 0,25 26 15,-25-26-15,-1 0 0,1 25 16,-1-25-1</inkml:trace>
  <inkml:trace contextRef="#ctx0" brushRef="#br1" timeOffset="-81871">17653 2238 0,'0'25'32,"0"0"14,0 1-30,-25-1 0,25 1-16,-25-1 15,25 0 1,0 1-16,0-1 16,25-25-1,0 0 1,1 0-16,-1 0 0,1 0 15,-1 0-15,26 0 16,-26 0-16,1 0 0,24 0 16</inkml:trace>
  <inkml:trace contextRef="#ctx0" brushRef="#br1" timeOffset="-79507">17526 2771 0,'26'0'47,"-26"25"-32,25-25-15,1 0 16,-1 0-16,0 0 15,1 0-15,-1 0 0,1 0 16,-1 0-16,0 0 16,1 0-16,-1 0 15,1 0-15,-1-25 16,0 25-16,1 0 0,-1 0 16,1 0-1,-1 0-15,0 0 0,1 0 16,25 0-16,-26 0 0,0 0 15,26 0-15,0 0 16,0 0-16,0 0 0,-1 0 16,1 0-16,0 0 0,25 0 15,-25-25-15,25 25 16,-25 0-16,0 0 0,0 0 16,-1 0-16,1 0 15,0 0-15,0 0 0,0 0 16,-1 0-16,1 0 0,0 0 15,25 0-15,0 0 16,-25 0-16,25 0 0,1 0 16,24 0-16,-25 0 0,1 0 15,-1 0-15,0 0 16,0 0-16,0 0 0,1 0 16,-1-26-16,0 26 15,-25 0-15,25 0 0,0 0 16,-25-25-16,25 25 15,-25 0-15,25 0 0,0 0 16,-25-26-16,25 26 0,1 0 16,-27 0-16,27 0 15,-1 0-15,-25 0 0,25-25 16,-25 25-16,25 0 16,-25 0-16,-1 0 0,27 0 15,-27-25-15,1 25 0,0 0 16,0 0-16,0 0 15,-1 0-15,1 0 0,-25 0 16,24 0-16,-24 0 0,25 0 16,-26 0-16,26 0 15,-26 0-15,1 0 0,24-26 16,-24 26-16,-1 0 16,26 0-16,-26 0 0,26 0 15,-25 0-15,24 0 0,1 0 16,0 0-16,-26 0 15,26 0-15,-25-25 0,24 25 16,-24 0-16,25 0 16,-26 0-16,26 0 0,-26 0 15,26 0-15,-26 0 0,26 0 16,-25 0-16,-1 0 16,0 0-16,1 0 0,-1 0 15,1 0-15,-1 0 16,0 0-16,1 0 15,-1 0-15,1 0 0,-1 0 16,0 0 0,1 25-16,-1-25 0,1 0 15,-1 0-15,26 0 16,-26 0-16,1 0 0,-1 0 16,26 0-16,-26 0 0,1 0 15,-1 0-15,0 0 16,1 26-16,-1-26 0,1 0 15,-1 0 1,0 0-16,1 0 16,-1 0-1,1 0 1,-26-26 46</inkml:trace>
  <inkml:trace contextRef="#ctx0" brushRef="#br1" timeOffset="-79082">24080 2365 0,'-26'0'15,"26"25"17,26 0-1,-1-25-16,-25 26-15,25-26 0,1 25 16,-1-25-16,1 26 0,-1-26 16,0 25-16,1-25 15,-1 25-15,1 1 16,-1-26-16,0 0 16,-25 25-16,0 1 15,-25-26 1,25 25-16,-25-25 15,-1 25-15,1 1 0,-26-26 16,26 25-16,-1 1 16,1-26-16,-1 25 0,1-25 15,25 25-15,-25-25 0,-1 0 16</inkml:trace>
  <inkml:trace contextRef="#ctx0" brushRef="#br1" timeOffset="-77510">24537 2669 0,'0'26'0,"0"-1"31,0 1-16,0-1-15,25 0 16,-25 1-16,0-1 16,0 1-16,0-1 0,0 0 15,26 1-15,-26-1 16,0 1-16,0-1 0,0 0 16,0 1-16,0-1 0,0 1 15,0-1-15,0 0 16,0 1-16,0-1 15,0 1 1,0-1-16,0 0 16,0-50 15,25 25-15,-25-25-1,25 25-15,1-26 16,-1 26-16,1 0 15,-1 0 1,0 0-16,1 0 0,-1 0 16,1 0-16,-1 0 15,26 0-15,-26 0 0,1 0 16,-1 0-16,0 0 0,1 0 16,-26-25 15,-26 25-16,1 0 1,25-26-16,-25 26 16,25-25-1,0 0-15,0-1 16,0 1-16,0-1 16,0 1-16,0-26 15,0 26-15,25-1 0,-25 1 16,0-26-16,0 26 15,0-1-15,0 1 0,0 0 16,0-1-16,0 1 16,0-1-1,-25 26 17,25-25-17,-26 25-15,1 0 47,-1 0-31,1 0-16,0 0 15,-1 0-15,1 0 16,-26 0-16,0 0 0,0 0 16,26 25-16,-26-25 0,0 0 15,26 0-15,-26 0 16,26 0-16,-1 0 15,26 26-15,-25-26 0</inkml:trace>
  <inkml:trace contextRef="#ctx0" brushRef="#br1" timeOffset="-76190">24740 3381 0,'-25'0'32,"-1"0"-17,1 0-15,-26 0 16,26 0-16,-1 0 16,-25 0-16,1 0 0,-1 0 15,-25 25-15,-1-25 16,1 0-16,0 0 0,0 0 15,0 0-15,-26 25 0,26-25 16,-26 0-16,1 0 16,-1 26-16,0-26 0,1 0 15,-1 0-15,1 25 16,-1-25-16,0 0 0,-25 0 16,26 26-16,-1-26 0,-25 0 15,26 0-15,-1 0 16,26 0-16,-26 25 0,26-25 15,-26 0-15,26 0 0,0 0 16,0 0-16,0 0 16,-1 0-16,1 0 0,0 0 15,-26 0-15,26 0 16,0 0-16,0 0 0,0 0 16,-26 0-16,26 0 0,0 0 15,-1 0-15,1 0 16,25 0-16,-25 0 0,25 0 15,-25 0-15,25 25 16,1-25-16,-1 0 0,0 0 16,0 0-16,0 0 0,26 0 15,-26 0-15,0 26 16,26-26-16,-26 0 0,0 0 16,-25 0-1,25 0-15,1 0 0,-1 0 16,0-26-16,0 26 0,0 0 15,1 0-15,-1 0 16,0 0-16,0 0 0,26 0 16,-26 0-16,26 0 15,-26 0-15,25 0 0,-24 0 16,-1 26-16,25-26 0,-24 0 16,-1 0-16,25 0 15,-24 0-15,24 0 0,-25 0 16,26 0-16,-26 0 15,26 0-15,-26 0 0,26 0 16,-1 0-16,1 0 0,-26 0 16,26 25-16,-1-25 15,1 0-15,-1 0 16,-24 0-16,50 26 0,-26-26 16,1 0-16,-1 0 0,1 0 15,0 0-15,-1 0 16,26 25-16,-25-25 15,-1 0-15,1 0 16,50 0 47,-25-25-63</inkml:trace>
  <inkml:trace contextRef="#ctx0" brushRef="#br1" timeOffset="-75799">18034 3406 0,'-25'0'16,"0"0"-1,25 25 1,-26 1 0,26-1-16,-25 1 15,25-1-15,-26-25 16,1 25-16,25 1 0,-25-26 16,25 25-16,-26-25 0,1 26 15,25-1 16,0 0-15,25 1 0,1-1-16,-1-25 15,0 26-15,1-26 16,-26 25-16,25-25 0,1 25 16,-1-25-16,0 26 15,1-26-15,-1 0 0</inkml:trace>
  <inkml:trace contextRef="#ctx0" brushRef="#br1" timeOffset="-72915">17171 1577 0,'0'-25'16,"0"-1"-16,0 1 15,25 25 1,-25 25 15,0 1-15,0-1-16,0 1 15,0-1-15,0 0 16,0 26-16,0-25 0,0 24 16,0 1-16,0 0 0,0-26 15,0 26-15,0 0 16,0 25-16,0-25 0,0 0 16,0 0-16,26-1 0,-26 27 15,0-27-15,25 1 16,-25 0-16,25 25 0,-25-25 15,26 0-15,-26 0 16,0-1-16,25 1 0,-25 0 16,0 0-16,0 0 15,0-1-15,0 1 0,0-25 16,0 24-16,0-24 0,0 25 16,0-1-16,0-24 15,0 25-15,0-26 0,0 26 16,26-26-16,-26 1 0,0 24 15,0-24-15,25 25 16,-25-26-16,0 0 0,0 26 16,0-25-16,0-1 0,-25 26 15,25-26-15,0 1 16,-26-1-16,26 0 0,0 1 16,0-1-1,0 1-15,-25-26 0,25 25 16,0 0-16,0 1 15,0-1 1,0 1-16,0-1 16,25-25-1,-25 25-15,26-25 32,-26 26-32,25-26 15,0 0 1,1-26-1,-1 26-15,1-25 16,-1 25 0,0-25-16,1 25 15,-1 0-15,-25-26 16,26 26-16,-1 0 16,0 0-16,1 0 31,-1 0 0,-25-25-15,0-1-1,26 26 1,-26-25-16,0 0 16,0-1-16,0 1 15,0-1-15,-26-24 16,26 24-16,0 1 0,0-26 15,-25 0-15,25 26 0,0-26 16,0 0-16,-26 26 16,26-26-16,0 0 0,0 26 15,0-26-15,-25 0 16,25 26-16,0-26 0,0 0 16,0 26-16,-25-26 0,25 0 15,0 0-15,0 26 16,-26-26-16,26 26 0,0-26 15,0 26-15,0-1 16,0 1-16,0-1 0,0 1 16,0 0-16,0-1 15,0 1-15,0-1 16,0 1-16,0 0 0,0-1 16,0 1-16,-25-1 15,25 1-15,0 0 0,0-1 16,-26 1-16,26-1 15,0 1-15,-25 0 16,25-1-16,0 1 16,0-1-16,0 1 15,-25 0-15,25-1 16,0 1-16,-26-1 0,26 1 16,0 0-16,0-1 15,-25 1-15,25-1 16,0 1-16,0 0 15,-26-1-15,26 1 16,0-1-16,0 1 0,0 0 16,-25 25-16,25-26 15,0-25-15,0 26 0,-25 0 16,25-1-16,0 1 0,-26-1 16,26 1-16,0 0 15,0-1-15,0 1 16,0-1-1,0 1 1,0 0 0,-330 50 234</inkml:trace>
  <inkml:trace contextRef="#ctx0" brushRef="#br1" timeOffset="-71120">17196 4320 0,'-25'0'0,"-1"0"16,1 0-16,0 0 0,-1 0 16,-25 0-16,26 0 0,0 0 15,-26 0-15,25 0 16,-24 0-16,24 0 0,1 0 16,-26 0-16,26 0 15,-26 0-15,25 0 0,-24 0 16,24 0-16,-25 0 0,26 0 15,-26 0-15,0 0 16,26 0-16,-26 0 0,0 0 16,1 0-16,-1 0 0,-25 0 15,25-25-15,0 25 16,-76 0 0,51 0-16,25 0 0,-25 0 15,25 0-15,-25 0 0,25-25 16,0 25-16,-25 0 15,25 0-15,-25 0 0,25 0 16,0 0-16,-25 0 0,25 25 16,1-25-16,-27 0 15,27 0-15,-1 0 0,0 0 16,-25 0-16,25 0 0,0 0 16,0 0-16,-25 0 15,25 0-15,1 25 0,-1-25 16,0 0-16,0 0 15,0 0-15,-25 0 0,25 0 16,1 0-16,-1 0 0,-25 0 16,25 26-16,-25-26 15,-1 0-15,27 0 0,-27 25 16,1-25-16,25 0 16,-25 0-16,25 26 0,1-26 15,-27 0-15,27 0 16,-1 0-16,0 0 0,0 0 15,26 0-15,-26 25 0,0-25 16,26 0-16,-26 0 16,0 0-16,26 0 0,-26 0 15,0 0-15,0 0 0,26 0 16,-26 0-16,26 0 16,-26 0-16,0 0 0,26 0 15,-1 0-15,-24 0 16,24 0-16,-25 0 0,26 0 15,0 0-15,-26 0 0,25 0 16,1 0-16,-26 0 16,26 0-16,-26 0 0,26 25 15,-26-25-15,0 0 16,26 0-16,-26 0 0,0 0 16,0 0-16,0 26 0,1-26 15,24 0-15,-25 0 16,26 0-16,-26 0 0,26 0 15,-1 0-15,1 0 16,0 0-16,-1 0 0,1 0 16,-1 0-16,1 0 15,0 0 1,-1 25-16,1-25 0,-1 0 16,1 0-1,0 0-15,-1 0 0,1 0 16,-1 0-16,1 0 0,0 0 15,-1 0-15,1 0 16,-1 0-16,1 0 0,0 0 16,-1 0-16,1 0 109</inkml:trace>
  <inkml:trace contextRef="#ctx0" brushRef="#br1" timeOffset="-70759">10618 4320 0,'0'26'47,"0"-1"-31,-26-25-16,26 26 15,-25-1-15,-1 0 16,1-25-16,0 26 0,-1-1 16,1-25-16,-1 26 0,1-26 15,25 25-15,-25-25 16,25 25-16,25 1 16,0-1-1,1-25-15,-1 26 16,1-1-16,-1 0 0,0-25 15,26 26-15,-25-1 0,24-25 16</inkml:trace>
  <inkml:trace contextRef="#ctx0" brushRef="#br1" timeOffset="-68122">9856 1857 0,'0'-26'0,"25"1"16,-25-1-1,25 1-15,-25 0 31,0-1 1,26 26-32,-1 0 31,-25-25-31,0-1 47,0 1-16,26 25-31,-26-25 16,0 50 62,0 0-63,0 1 1,0-1-16,0 26 16,0-26-16,0 26 0,0 0 15,0 0-15,0 0 0,0-1 16,25 1-16,-25 0 16,0 25-16,0-25 0,0 0 15,25 0-15,-25-1 16,0 1-16,26 0 0,-26 0 15,0 0-15,25-1 0,-25 1 16,0 0-16,0 0 16,0-26-16,0 26 0,0 0 15,0 0-15,0-1 16,0 1-16,0-25 0,0 24 16,0 1-16,0-25 15,0 24-15,0-24 0,0 25 16,0-1-16,0-24 0,0 25 15,0-26-15,0 26 16,26-26-16,-26 26 0,0-26 16,0 26-16,0-25 0,0 24 15,0 1-15,0-25 16,0-1-16,0 26 0,0-26 16,0 1-16,0 24 0,0-24 15,0-1-15,0 1 16,0-1-16,0 0 0,-26 1 15,26-1-15,0 1 16,0-1-16,0 0 0,0 26 16,0-25-16,0-1 15,0 0-15,0 1 16,0-1-16,0 1 0,0-1 16,0 0-1,0 1 1,0-1-1,0 1 1,26-1-16,-26 0 16,0 1-1,25-1 1,0-25 46,1 0-46,-1 0 0,1-25-16,-1 25 15,0-26-15,1 26 0,-1-25 16,1 25-16,-1-25 16,0 25-16,26-26 0,-25 26 15,-1-25-15,0 25 0,1-26 16,-1 26-1,1 0-15,-26-25 47,0 0-15,0-1-32,0 1 15,0-1 1,0 1-16,-26 0 0,26-26 15,0 25-15,0-24 0,-25 24 16,25-25-16,0 1 16,0-1-16,0 0 0,-26 0 15,26 0-15,0-25 16,0 25-16,0 1 0,-25-27 16,25 27-16,0-27 0,0 27 15,0-27-15,-25 27 16,25-27-16,0 27 0,0-1 15,0 0-15,0 0 16,0 0-16,0 1 0,0 24 16,0-25-16,0 26 0,0-26 15,0 26-15,0-26 16,0 26-16,0-26 0,0 25 16,-26-24-16,26-1 0,0 25 15,0-24-15,0 24 16,-25-25-16,25 1 0,0 24 15,0 1-15,0-1 16,0 1-16,0 0 0,0-1 16,0 1-16,0-1 15,0 1-15,-26 0 16,26-1-16,0 1 0,-25-1 16,25 1-1,0 0-15,0-1 0,0 1 16,-25 25-16,25-26 15,0 1-15,0 0 0,0-1 16,0 1-16,0-1 16,0 1-1,-26 25-15,26-25 0,0-1 16,0 1-16,0-1 16,0 1-1,0 0-15,0-1 16,-25 26 15,-1 0 0,1 0-15,0 0-16,-1 0 16,1 0-16,-1 0 15,1 0 1,0 0-1,-1 0-15,1 0 16,-1 0 0</inkml:trace>
  <inkml:trace contextRef="#ctx0" brushRef="#br1" timeOffset="-66064">10211 4828 0,'-25'0'16,"-1"0"15,1 0 16,0 0-32,-1 0 1,1 0-16,-1 0 16,1 0-1,0 0-15,-26 0 0,25 0 16,1 0-16,-26 0 0,26 0 16,-26 0-16,0 0 15,0 0-15,1 0 0,-1 0 16,0 0-16,-25 0 15,25 0-15,-25 0 0,0 26 16,-1-26-16,27 0 0,-27 0 16,1 25-16,0-25 15,0 0-15,0 0 0,-1 0 16,1 26-16,25-26 16,-25 0-16,0 0 0,0 0 15,25 25-15,-25-25 0,0 0 16,25 25-16,-25-25 15,25 0-15,-25 0 0,25 26 16,-25-26-16,25 0 0,0 0 16,-25 25-16,25-25 15,0 0-15,0 26 0,1-26 16,-1 0-16,0 0 16,0 0-16,0 25 0,1-25 15,-1 0-15,25 0 0,-24 0 16,24 0-16,-25 0 15,26 0-15,0 0 0,-1 0 16,1 0-16,-1 0 16,1 0-16,0 0 0,-26 0 15,25 0-15,1 0 0,-26 0 16,26 0-16,-1 0 16,-24 0-16,24 0 0,1 0 15,-1 0-15,1 0 16,0 0-16,-1 0 0,-25 0 15,26 0-15,0 0 0,-26 0 16,25 0-16,-24 0 16,-1 0-16,0 0 0,0 0 15,0 0-15,1 25 16,-1-25-16,0 0 0,0 0 16,0 0-16,1 0 0,-1 0 15,0 0-15,0 0 16,26 0-16,-26 0 0,0 0 15,26 0-15,-26 0 16,26-25-16,-1 25 0,1 0 16,-1 0-16,1-25 0,0 25 15,-1 0-15,1 0 16,-1 0-16,1 0 0,0 0 16,-1 0-16,1 0 15,-1-26-15,1 26 0,0 0 16,-1 0-16,1 0 0,-1-25 15,1 25 1,0 0-16,-1 0 0,1-26 16,-1 26-16,1 0 15,0 0-15,-1 0 16,1 0-16,25 26 0,-26-26 16,1 0-16,0 0 15,-1 25-15,1-25 16,-1 0-1,1 0-15,0 0 16,25 26-16,-26-26 16,26-26 31</inkml:trace>
  <inkml:trace contextRef="#ctx0" brushRef="#br1" timeOffset="-65657">4318 4727 0,'0'25'15,"26"-25"17,-26 26-1,-26-1-31,1-25 16,25 25-16,-25-25 0,-1 26 15,1-26-15,-1 25 16,1 1-16,0-26 0,-1 25 15,1 0-15,-1-25 0,26 26 16,0-1 0,0 1-16,26-26 15,-26 25-15,25 0 16,1 1-16,24-1 0,-24 1 16,-1-1-16,26-25 0,-26 25 15,26 1-15,-25-1 16,-1 1-16,0-26 0</inkml:trace>
  <inkml:trace contextRef="#ctx0" brushRef="#br1" timeOffset="-55720">20422 1095 0,'0'-26'32,"-25"26"-17,25-25 1,-26 25 0,26-26-16,-25 26 15,-1 0 1,1 0-16,0 0 15,-1 0-15,1 0 16,-26 26-16,26-26 16,-1 25-16,1-25 0,-1 26 15,1-1-15,0 0 16,25 1-16,0-1 16,0 1-1,25-26-15,0 25 16,1-25-16,-1 25 15,26-25-15,-26 0 16,26 0-16,0 26 0,-26-26 16,26 0-16,0 25 15,-26-25-15,26 26 0,-25-26 16,-1 25-16,0-25 0,1 25 16,-26 1-1,0-1-15,0 1 16,-26-1-16,1-25 0,0 25 15,-1 1-15,1-1 16,-1-25-16,-24 26 0,24-26 16,1 0-16,-26 0 15,26 0-15,-1 0 0,1 0 16,-1 0-16,1-26 16,0 1-1,25-1 1,0 1-1</inkml:trace>
  <inkml:trace contextRef="#ctx0" brushRef="#br1" timeOffset="-54945">20676 1247 0,'0'-25'16,"25"25"-1,-25 25 32,0 0-31,0 1-16,26-1 16,-26 1-16,0-1 0,25-25 15,1 25-15,-26 1 16,25-26-16,0 25 0,1-25 15,-1 0-15,1 0 16,-1 0-16,0 0 0,1 0 16,-1 0-16,1-25 15,-1-1 1,-25 1-16,0 0 16,0-1-1,-25 1-15,25-1 16,-26 26-16,26-25 15,-25 25-15,25 25 16,0 1 0,0-1-1,25-25-15,-25 26 0,0-1 16,26 26-16,-1-26 0,0 1 16,1-1-16,-1 0 15,1 26-15,-1-25 0,-25-1 16,25 0-16,-25 1 15,0-1-15,0 1 0,0-1 16,-25-25-16,0 25 0,25 1 16,-26-26-16,1 25 15,-1-25-15,1 0 0,0 0 16,25-25-16,-26 25 0,1-26 16,25 1-16,-26 0 15,26-1-15,-25-25 0,25 26 16,-25 0-16,25-26 15,0 25-15,0 1 0,25 25 16,-25-25-16,25 25 16,1 0-16,-1 0 15,1 0 1,-1 0 0</inkml:trace>
  <inkml:trace contextRef="#ctx0" brushRef="#br1" timeOffset="-54411">21235 1196 0,'0'-25'15,"-26"25"-15,26-26 16,0 52 15,26-26-15,-26 25-16,25 1 15,-25-1 1,26 0-16,-26 1 16,25-1-16,-25 1 0,0-1 15,25-25 1,-25 25-16,-25-50 47,25 0-32,0-1 1,0 1-16,0-1 16,0 1-16,25 0 15,1-1-15,-26 1 16,25 25-16,1-26 15,-1 26 1,0 26-16,1-26 16,-26 25-16,25-25 15,1 26-15,-26-1 0,25-25 16,0 25-16,-25 1 0,26-1 16,-26 1-1,-26-1-15,26 0 16,-25-25-16</inkml:trace>
  <inkml:trace contextRef="#ctx0" brushRef="#br1" timeOffset="-54028">21794 1171 0,'25'0'16,"-25"-26"-16,25 26 16,-25-25-1,26 25-15,-26-25 16,0-1 0,-26 26-1,1 0 1,0 26-16,-1-26 15,1 25-15,-1 0 16,26 1 0,0-1-16,-25 1 15,25-1-15,0 0 16,0 1-16,25-1 16,-25 1-16,26-26 0,-1 25 15,1-25 1,-1 0-16,0-25 0,1 25 15</inkml:trace>
  <inkml:trace contextRef="#ctx0" brushRef="#br1" timeOffset="-53576">22073 1018 0,'-25'-25'0,"25"0"16,-26-1-16,26 1 15,-25-1-15,25 1 16,-26 25-16,26 25 31,26-25-31,-26 26 16,0-1-16,0 1 0,25-1 15,-25 0-15,0 26 16,26-25-16,-26-1 0,0 0 16,25 1-16,-25-1 0,0 1 15,0-1-15,0 0 16,25-25 31,-25-25-32,0 0-15,0-1 16,0 1-16,26 25 0,-26-26 16,25 1-16,-25 0 15,26 25-15,-1 0 16,0 0-1,1 25-15,-1 0 16,-25 1 0,26-26-16,-26 25 15,0 1-15,0-1 16</inkml:trace>
  <inkml:trace contextRef="#ctx0" brushRef="#br1" timeOffset="-53194">22352 1069 0,'0'-25'0,"0"-1"16,26 1 15,-1 25-15,1 0-16,-26 25 15,25-25-15,-25 26 0,25-26 16,1 25-16,-26 1 16,25-26-16,-25 25 15,0 0 1,0 1-16,-25-26 16,25-26 15,0 1-16,0 0-15,25-1 16,-25 1 0,0-1-16,26 1 0,-1 25 15,-25-25-15,25 25 16,-25-26-16,26 26 16</inkml:trace>
  <inkml:trace contextRef="#ctx0" brushRef="#br1" timeOffset="-52786">22759 917 0,'25'25'16,"-50"1"15,-1-1-15,26 0-1,0 1 1,-25-26-16,25 25 0,0 1 16,0-1-1,25 0-15,1-25 16,-1 26 0,1-26-16,-1 0 15,0-26-15,1 26 16,-1-25-16,1 25 0,-26-25 15,0-1-15,0 1 16,0-1-16,0 1 16,-26 0-16,26-1 15,-25 1-15,-1 25 0,26-26 16,-25 26-16,0 0 16,-1 0-16,1 26 15,-1-26-15,26 25 0,0 1 16</inkml:trace>
  <inkml:trace contextRef="#ctx0" brushRef="#br1" timeOffset="-52322">22937 917 0,'25'0'15,"-25"-26"16,25 26-31,1 0 32,-1 0-17,-25 26-15,0-1 16,26-25 0,-26 26-16,0-1 0,25 0 15,-25 1 1,25-1-16,-25-50 47,0-1-32,0 1 1,0 0-16,26-1 16,-26 1-16,25 25 15,-25-26-15,26 26 16,-1 0-1,0 0 1,-25 26-16,26-26 0,-26 25 16,0 1-16,25-1 15,-25 0-15,0 1 16,0-1 0</inkml:trace>
  <inkml:trace contextRef="#ctx0" brushRef="#br1" timeOffset="-51051">23495 866 0,'0'-25'0,"-25"25"31,0 25 0,25 0-15,0 1-16,0-1 16,0 1-1,0-1-15,25 0 16,0 1-16,1-26 16,-1 0-1,1 0-15,-1 0 16,0-26-1,-25 1 1,26 0-16,-26-1 0,0 1 16,0-1-16,0 1 15,0 0-15,-26-1 0,26 1 16,-25 25-16,25-26 16,-25 26-16,-1 0 0,1 26 15,-1-1 1,26 1-1,0-1-15,0 0 16,26-25-16,-1 26 16,1-26-16,-1 0 15,0 0-15,1 0 0,-1 0 16,1-26-16,-1 26 16,0 0-16,1-25 0,-1 25 15,-25-25 1,26 25-16,-26-26 0,0 1 15,0-26 17,0 76-1,0 1-15,0-1-16,0 1 15,0-1-15,25 0 16,-25 1-16,0-1 15,25 1-15,1-1 16,-1-25 0,1 0-1,-1 0 1,-25-25-16,25 25 0,-25-26 16,26 26-16,-1-25 15,-25-1-15,0 1 0,26 0 16,-26-1-16,0 1 15,0-1 1,0 52 0,0-1-1,0 1 1,25-1-16,-25 0 16,0 1-1,25-26-15,-25 25 0,26-25 16,-26 26-16,25-26 15,1 0 1,-1-26-16,0 26 16,1-25-1,-26-1-15,25 1 0,1 0 16,-26-1-16,0 1 16,25-1-16,-25 1 0,0 0 15,0-1-15,0 1 16,-25 25-1,-1 25 1,1 1-16,25-1 16,0 0-1,0 1-15,0-1 16,25-25-16,-25 26 16,26-26-16,-1 25 0,0-25 15,1 25-15,-1 1 16,1-26-16,-26 25 15,25-25-15,-25 26 0,0-1 32,-25 0-32,-1-25 15,1 26-15,-1-26 0,1 0 16,-26 25-16,26-25 16,-1 0-16,-24-25 0,24 25 15,26-26-15</inkml:trace>
  <inkml:trace contextRef="#ctx0" brushRef="#br1" timeOffset="-50746">24638 790 0,'0'25'0,"26"-25"31,-1 0-15,1 0-16,-1 0 0,0 0 15,1 0-15,-1-25 16,1 25-16,-1 0 0,0 0 16,1 0-16,-1 0 15,1 0 1,-52 0 15,1-26-15</inkml:trace>
  <inkml:trace contextRef="#ctx0" brushRef="#br1" timeOffset="-49496">25350 510 0,'0'-25'15,"25"25"32,0 0-31,1 0-1,25-25 1,-26 25-16,26 0 0,0-26 16,-1 26-16,1 0 0,0 0 15,0-25-15,-26 25 16,1 0-16,-52 0 31,1 0-31,-1 0 16</inkml:trace>
  <inkml:trace contextRef="#ctx0" brushRef="#br1" timeOffset="-49071">25553 434 0,'-26'0'15,"26"26"-15,0-1 31,26-25-31,-26 25 16,25 1-16,1-1 16,-26 1-16,25 24 0,0-24 15,-25-1-15,26 1 16,-26-1-16,25 0 0,-25 26 16,0-25-16,26-26 15,-26 25-15,0 0 0,0 1 16,0-1-1,25-25-15,-25-25 32,0-1-17,0 1-15,0 0 16,0-1-16,-25 26 16,25-25-16,-26 25 15,1 0-15,-1 0 0,1 0 16,0 25-16,-1-25 0,-25 0 15,26 26-15,0-26 16,-1 25-16,26 0 31,26 1-15,-1-26 0</inkml:trace>
  <inkml:trace contextRef="#ctx0" brushRef="#br1" timeOffset="-48556">26061 714 0,'0'-26'0,"25"1"15,-25-1 1,26 26-1,-26-25 1,25 25-16,-25-25 16,-25 25-1,-1 0 1,26 25-16,-25-25 0,25 25 16,-26-25-16,26 26 0,-25-26 15,25 25-15,0 1 16,0-1-16,0 0 15,0 1-15,0-1 0,0 1 16,25-26 0,1 0-16,-1 0 31,-25-26-31,26 26 0,-26-25 16,25 25-16,-25-26 0,25 1 15,-25 0-15,0-1 16,0 1-16,26-1 15,-26 52 17,25-26-32,-25 25 0,26 1 15,-26-1-15,25 0 16,0 1-16,-25-1 16,26-25-1</inkml:trace>
  <inkml:trace contextRef="#ctx0" brushRef="#br1" timeOffset="-48200">26391 587 0,'0'-26'16,"0"1"0,0 50-1,0 1 1,25-26-16,-25 25 15,26 0-15,-26 1 0,25-1 16,1 1-16,-26-1 16,25 0-16,0 1 15,1-1 1,-1-25 0,-25-25-16,0-1 15,26 26-15,-26-25 0,0 0 16,25-26-16,-25 25 15,0 1-15,25 0 0,-25-1 16,0 1-16,0-1 16,0 52-1,0-1 1,-25-25 0</inkml:trace>
  <inkml:trace contextRef="#ctx0" brushRef="#br1" timeOffset="-47697">26924 587 0,'26'0'0,"-1"0"16,1 0 0,-26-26-16,25 26 15,-25-25-15,0-1 16,0 1-1,-25 25 1,-1 0-16,1 0 16,-1 0-16,1 25 15,0-25-15,-1 26 16,1-1-16,25 1 0,-26-1 16,26 0-16,0 1 15,0-1-15,0 1 16,26-1-16,-1-25 15,1 0 1,-1 0-16,0 0 0,1 0 16,-26-25-16,25 25 0,1-26 15,-1 26-15,0-25 16,-25-1-16,0 1 0,26 0 16,-26-1-16,0 1 15,25 25 16,-25 25-31,0 1 16,0-1-16,0 0 0,26 1 16,-26-1-16,25 1 15,-25-1-15,25-25 16,-25 25-16,26-25 16</inkml:trace>
  <inkml:trace contextRef="#ctx0" brushRef="#br1" timeOffset="-47488">27382 587 0,'25'25'0,"-25"0"16,25-25 15,-25 26-31,0-52 63</inkml:trace>
  <inkml:trace contextRef="#ctx0" brushRef="#br1" timeOffset="-46456">28067 333 0,'0'-26'15,"0"1"1,-25 25-16,25-26 0,-25 26 31,-1 0-15,1 0-16,-1 0 15,1 26-15,0-1 0,-1-25 16,1 26-16,-1-1 16,1 0-16,0 1 0,25-1 15,0 26-15,0-26 16,25 52-1,0-77-15,1 25 0,-1 0 16,1-25-16,-1 26 16,26-26-16,-26 0 0,1 0 15,24-26-15,-24 26 16,-1-25-16,1 0 0</inkml:trace>
  <inkml:trace contextRef="#ctx0" brushRef="#br1" timeOffset="-45820">28321 358 0,'0'25'31,"26"-25"0,-1 0-15,1 0-16,-1 0 0,0 0 15,1 0 1,-1 0-16,1 0 0,-1 0 16,0-25-1,-25 0 16,0-1-15,-25 26-16,25-25 16,-25 25-16,-1-26 15,1 26 1,25-25-16,-26 25 16,26-25-16,-25 25 31,25-26 0,0 52 32,25-26-48,-25 25 1,0 0-16,0 1 0,26-1 15,-26 1-15,0 24 0,0-24 16,25-1-16,-25 26 16,0-26-16,0 1 0,0-1 15,26 1-15,-26-1 16,0 0-16</inkml:trace>
  <inkml:trace contextRef="#ctx0" brushRef="#br1" timeOffset="-45448">28804 155 0,'-25'0'31,"25"25"1,25 1-17,-25-1-15,0 0 16,0 1-16,0-1 15,0 1-15,0 24 16,25-24-16,-25-1 0,0 1 16,0-1-16,0 0 15,26 1-15,-26-1 16</inkml:trace>
  <inkml:trace contextRef="#ctx0" brushRef="#br1" timeOffset="-45142">28398 282 0,'0'25'16,"25"-25"-1,0 0-15,26 0 16,-25-25-16,-1 25 0,26 0 16,-26 0-16,26 0 15,-26-26-15,26 26 0,-25 0 16,24 0-16,-24 0 16,-1 0-16,1 0 0,-1 0 15,-50 0 16</inkml:trace>
  <inkml:trace contextRef="#ctx0" brushRef="#br1" timeOffset="-44842">28499 460 0,'-25'25'0,"50"-25"32,1 0-17,-1 0 1,0 0-16,1 0 0,-1 0 16,26-25-16,-26 25 0,26 0 15,0-26-15,-26 26 16,26 0-16,-25 0 0,-1 0 15,0 0-15,1-25 16,-52 25 15</inkml:trace>
  <inkml:trace contextRef="#ctx0" brushRef="#br1" timeOffset="-41584">27077 1222 0,'0'25'46,"0"0"-30,0 1-16,0-1 16,0 26-16,0-26 0,0 1 15,0-1-15,0 1 16,-26-1-16,26 0 0,0 1 16,0-52 15,0 1-31,0 0 15,26-1-15,-26 1 16,0-1-16,25-24 0,-25 24 16,0-25-16,26 1 15,-26 24-15,25-25 0,0 26 16,-25 0-16,26 25 0,-1-26 16,1 26-16,-1 0 15,-25 26-15,25-1 0,1 0 16,-1 1-16,1-1 15,-1 26-15,0-26 0,1 26 16,-26-25-16,25-1 0,-25 0 16,26 26-16,-26-25 15,0-1-15</inkml:trace>
  <inkml:trace contextRef="#ctx0" brushRef="#br1" timeOffset="-40798">27255 1374 0,'-26'0'16,"1"0"-16,-1 0 0,1 0 16,50 0 15,1 0-31,-1 0 16,1-25-16,24 25 0,-24-26 15,25 26-15,-1-25 0,-24 25 16,25-26-16,-26 1 15,0 25-15,1-25 0,-1 25 16,1-26-16,-1 26 16,0 0-1,-25 26 1,0-1 0,0 0-1,26-25-15,-26 26 16,0-1-16,0 1 0,25-26 15,-25 25-15,0 0 0,0 1 16,26-26 0,-26 25-16,-26-50 31,26-1-15,0 1-1,0 0-15,0-1 16,0 1-16,0-1 0,0 1 15,26-26-15,-26 26 16,25-1-16,0 1 0,1 0 16,-1 25-16,1 0 15,-1 0 1,0 0-16,-25 25 0,26 0 16,-26 1-1,-26-1-15,26 1 16,-25-26-16,0 25 0,-1-25 15,26 25-15,-25-25 16,-1 26-16,1-26 16,50 0 15,1 0-15,-26 25-16,25-25 15,1 0-15,-1 0 0,0 26 16,1-26-16,-1 25 15,1-25-15,-26 25 16,0 1-16,-26-1 16,1-25-1,-1 0-15,1 0 0,0 0 16,-1 26-16,1-26 16,-1 0-16,1 0 0,25-26 15,-25 26-15,25-25 0</inkml:trace>
  <inkml:trace contextRef="#ctx0" brushRef="#br1" timeOffset="-40335">28118 1196 0,'0'26'31,"26"-26"0,-26 25-31,25 0 16,-25 1-16,0-1 16,0 1-16,0-1 15,0 0-15,0 1 0,0-1 16,-25-25 15,25-25-15,0-1-1,0 1-15,25 0 16,-25-1-16,0 1 16,25-1-16,-25-24 0,26 24 15,-26 1-15,25 25 16,1-26-16,-1 26 16,0 0-16,-25 26 15,26-1-15,-26 1 16,25-1-16,-25 0 0,26 1 15,-1 25-15,-25-26 16,0 0-16,25 1 0,-25-1 16,0 1-16,0-1 15</inkml:trace>
  <inkml:trace contextRef="#ctx0" brushRef="#br1" timeOffset="-39694">28194 1349 0,'-25'0'0,"25"-26"0,-25 26 16,50 0 15,0 0-15,1-25-16,-1 25 15,1 0-15,-1 0 0,0 0 16,26 0-16,-25-26 15,-1 26-15,0 0 0,1-25 16,-1 25-16,1 0 16,-26-25-16,25 25 15,-25-26 1,25 1 0,-25 50 15,26-25-16,-26 26-15,0-1 0,25-25 16,-25 25-16,0 1 0,26 25 16,-26-26-16,0 0 15,25 1-15,-25-1 0,0 1 16,0-1 0,0 0-16,0-50 31,0 0-16,-25-1-15,25 1 0,0-1 16,0 1-16,0 0 16,0-1-16,0-25 0,0 26 15,0 0-15,25-1 0,26-25 32,-26 51-32,1 0 15,-1 0-15,0 26 16,1-26-16,-26 25 0,25-25 15,1 26-15,-26-1 0,25-25 16,-25 25-16,-25 1 16,-1-1-1,1-25-15,-1 0 16,-24 0-16,24 0 0,-25 0 16,26 0-16</inkml:trace>
  <inkml:trace contextRef="#ctx0" brushRef="#br1" timeOffset="-30664">26493 2212 0,'0'26'16,"25"-26"46,0 0-46,1 0-16,-26-26 16,51 26-16,-26 0 0,0 0 15,26 0-15,0 0 16,0-25-16,0 25 0,-1 0 15,-24 0-15,25 0 0,-1 0 16,-24-26-16,-1 26 16,1 0-16,-1 0 15</inkml:trace>
  <inkml:trace contextRef="#ctx0" brushRef="#br1" timeOffset="-30190">26594 2492 0,'-25'0'16,"25"25"15,25-25-16,1 0 1,-1 0 0,0 0-1,26 0-15,-25 0 0,24 0 16,1-25-16,0 25 16,-26 0-16,26 0 0,0 0 15,-26 0-15,26 0 0,-25-26 16,-1 26-1,0 0-15,-50 0 63</inkml:trace>
  <inkml:trace contextRef="#ctx0" brushRef="#br1" timeOffset="-29775">26645 2822 0,'0'25'0,"25"-25"31,1 0-15,-26 26-1,25-26-15,1 0 0,-1 0 16,26 0-16,-26 0 15,1 0-15,24-26 16,-24 26-16,25 0 0,-26 0 16,0 0-16,26-25 0,-25 25 15,-1 0-15,0 0 16,1 0-16,-1 0 16,-50 0 15,-1 0-16</inkml:trace>
  <inkml:trace contextRef="#ctx0" brushRef="#br1" timeOffset="-29319">26696 3304 0,'25'0'0,"-25"26"31,26-26-15,-1 0-1,0 0 1,1 0-16,-1 0 0,1 0 16,-1-26-16,0 26 15,1 0-15,25 0 0,-26 0 16,26 0-16,-26 0 16,26 0-16,0-25 0,-26 25 15,1 0-15,24 0 16,-24 0-16,-1 0 0,1 0 15,-52 0 48,1-25-47</inkml:trace>
  <inkml:trace contextRef="#ctx0" brushRef="#br1" timeOffset="-28300">27356 2111 0,'0'-26'0,"0"1"31,0 50 31,26 1-30,-26-1-17,25-25 1,-25 25 0,25-25-16,1 0 31,-26-25-16,25 25 1,1-25-16,-26-1 16,25 26-16,0-25 0,1-1 15,-1 1-15,1 0 16,-1-1-16,0 1 0,26-1 16,-25 26-16,-1-25 15,0 25-15,1-25 0</inkml:trace>
  <inkml:trace contextRef="#ctx0" brushRef="#br1" timeOffset="-27466">27636 2415 0,'25'0'16,"-25"26"0,-25-26 15,-1 0-31,1 0 16,-1 0-1,1 0-15,0 0 0,-1 0 16,1 0-16,-1 0 0,1 0 15,0 0-15,-1 0 16,1 0-16,-1 0 16</inkml:trace>
  <inkml:trace contextRef="#ctx0" brushRef="#br1" timeOffset="-27130">27356 2365 0,'0'25'78,"-25"-25"-63,25 25-15,-26-25 16,26 26-16,-25-1 16,25 1-1,25-26 17,-25 25-32,26-25 15,-1 25 1,1-25-16,-1 0 15,0 26-15,1-26 0,-1 0 16,26 25-16</inkml:trace>
  <inkml:trace contextRef="#ctx0" brushRef="#br1" timeOffset="-26276">27991 2365 0,'-25'0'16,"25"-26"31,0 52 46,0-1-46,0 0-31,25-25 0,-25 26-16,0-1 15,26 1 16,-26-52 16,25 26-47,-25-25 0,25 25 16,1-26-16,25 1 16,-26 0-16,26-26 0,0 25 15,-1-24-15,1 24 16,0 1-16,0-1 0,-26 1 15</inkml:trace>
  <inkml:trace contextRef="#ctx0" brushRef="#br1" timeOffset="-25594">27915 2873 0,'25'0'0,"-25"-26"32,-25 26-1,0 0-31,-1 0 16,-101 0-1,102 0-15,-26 26 0,0-26 16,-25 0-16,25 0 15,26 0-15,-26 0 0,0 0 16,26 0-16,-1 25 16,1-25-16,0 0 15</inkml:trace>
  <inkml:trace contextRef="#ctx0" brushRef="#br1" timeOffset="-25228">27407 2771 0,'-25'0'0,"-1"25"94,1 1-79,-1-26 1,26 25-16,-25-25 16,0 26-16,-1-26 31,26 25-31,26-25 15,-1 25-15,0-25 16,1 0-16,-1 26 0,26-26 16,-26 25-16,1-25 0,25 26 15</inkml:trace>
  <inkml:trace contextRef="#ctx0" brushRef="#br1" timeOffset="-23956">28423 2695 0,'0'25'109,"0"1"-15,0-1-79,0 0 1,25-25 0,-25 26-16,26-52 46,-1 26-46,1-25 16,-1 25-16,0-25 16,26-1-16,25-25 0,1 26 15,-1-26-15,0 26 16,26-26-16,-26 26 0</inkml:trace>
  <inkml:trace contextRef="#ctx0" brushRef="#br0" timeOffset="-3604">3125 2771 0,'25'0'32,"-25"-25"-32,25 25 15,1 0 1,-26 25 62,25-25-47,1 25 1,-1-25-17,0 26-15,1-26 16,-1 25-16,26 1 15,-26-1-15,1 0 16,-1-25-16,1 26 16,-1-1-16,26 1 0,-26-1 15,1 0-15,-1 1 0,0-1 16,1-25-16,-1 26 16,1-1-16,-1-25 15,-25 25-15,25-25 0,-25 26 16,26-26-1,-52-26 17</inkml:trace>
  <inkml:trace contextRef="#ctx0" brushRef="#br0" timeOffset="-2123">3988 2593 0,'0'-25'0,"0"-1"31,0 1-15,0 0 15,0-1-15,-25 26 15,-1 0-31,1 0 15,25-25-15,-25 25 16,-1 0-16,1 0 0,-1 0 16,1 0-16,0 0 15,-1 0-15,1 0 16,-1 0-16,1 0 0,0 0 16,-1 0-16,1 0 15,-1 0-15,1 25 0,0-25 16,-1 26-1,1-26-15,-1 0 0,1 25 16,-26-25-16,26 25 0,-1-25 16,1 0-16,25 26 15,-25-26-15,-1 25 0,1-25 16,25 26-16,-26-26 16,26 25-16,-25-25 0,0 25 15,-1 1-15,26-1 16,-25-25-16,-1 26 15,26-1-15,-25 0 16,25 1-16,0-1 0,-25-25 16,25 26-16,0-1 15,-26-25-15,26 25 0,0 1 16,0-1 0,-25-25-16,25 26 0,0-1 15,0 0 1,0 1-16,0-1 15,25-25-15,-25 26 16,0-1 0,26-25-16,-26 25 0,25 1 15,0-1 1,1 1 0,-1-1-16,-25 0 15,26-25-15,-26 26 16,25-26-16,-25 25 0,25-25 15,-25 26-15,26-26 0,-1 0 16,1 25-16,-1-25 16,0 25-16,1-25 15,-1 0-15,1 0 16,-1 0-16,0 0 0,1 0 16,-1 0-16,-25 26 0,26-26 15,-1 0-15,0 0 16,26 0-1,-25-26-15,-1 26 16,0 0-16,1-25 0,-1 25 16,1 0-16,-1-25 0,0 25 15,1-26-15,-1 26 16,1-25-16,-1 25 16,0-26-16,1 1 15,-1 25-15,1-25 16,-26-1-16,25 26 0,0-25 15,1-1 1,-26 1-16,25 25 16,-25-25-16,0-1 15,26 1-15,-26-1 16,0 1-16,0 0 16,0-1-1,0 1-15,0-1 16,0 1-1,0 0-15,0-1 16,0 1-16,-26-1 16,26 1-16,0 0 15,-25 25-15,25-26 0,0 1 16,-26-1-16,26 1 16,0 0-16,-25 25 15,25-26-15,0 1 0,-25 25 16,25-26-16,-26 1 15,26 0 1,-25 25-16,25-26 16,-26 26-16,26-25 15,-25 25 1,25-26 15,-25 26-31,-1 0 31,26-25 1</inkml:trace>
  <inkml:trace contextRef="#ctx0" brushRef="#br0" timeOffset="-1218">3887 2415 0,'25'0'16,"-25"26"31,-25-1-31,25 1-1,-26-26-15,26 25 0,-25 0 16,-1 1-16,1-1 15,25 1-15,-25-1 0,-26 0 16,25 1-16,1-1 16,0 1-16,-26 24 0,25-24 15,1-1-15,-26 1 0,26 24 16,-1-24-16,-24-1 16,24 1-16,1 24 0,-1-24 15,1-1-15,0 1 0,-1-1 16,1-25-16,-1 25 15,26 1-15,-25-26 0,0 25 16,-1 1 0,26-1-16,-25-25 15,25 25 1,0 1 15,0-52 63</inkml:trace>
  <inkml:trace contextRef="#ctx0" brushRef="#br1" timeOffset="-152596.75">27737 4168 0,'-25'0'15,"50"0"1,-25-25 0,26 25-1,-1 0 1,0 0 0,1 25 15,-26 1 0,0-1-15,-26-25-16,1 25 15,0-25 1,-1 0 0,1-25-1,25 0 1,0-1-1,25 1 1,-25-1-16,26 26 0,-26-25 16,25 0-16,0 25 15,1 0-15,-1 0 16,1 0-16,-1 0 16,0 25-1,-25 0-15,0 1 16,0-1-1,-25-25-15,25 26 16,-25-26-16,-1 0 16,1 25-16,-1-25 15,1 0 1,25-25-16,-25-1 16,25 1-1,25-1 1,0 26-1,-25-25-15,26 25 16,-1 0 0,1 0-16,-26 25 15,25-25-15,-25 26 63,-25-26-48,-1 0 1</inkml:trace>
  <inkml:trace contextRef="#ctx0" brushRef="#br1" timeOffset="-151652.75">27966 4168 0,'-26'0'0,"26"-25"0,26 25 62,-1 0-46,1 0-16,-1 0 15,0 0-15,1 0 16,-1 0-16,1 0 0,24 0 16,-24 0-16,25 0 15,-1 0-15,1 0 0,0 0 16,0 0-16,0 0 0,25 0 15,-25 0-15,-1 0 16,1 25-16,25-25 0,-25 0 16,25 0-16,-25 0 15,25 0-15,1 0 0,-27 26 16,27-26-16,-1 0 16,-25 0-16,25 0 0,0 0 15,0 0-15,-25 0 16,25 0-16,0 0 0,1 0 15,-1 0-15,0 0 0,0 0 16,-25 0-16,25 0 0,0 0 16,1 0-16,-1 0 15,-25 0-15,25 0 0,-25 0 16,-1 0-16,27 0 16,-27 0-16,1 0 0,0 0 15,-26 0-15,26 0 0,0 0 16,-26 0-16,1 0 15,25 0-15,-26 0 0,0 0 16,26 0-16,-25 25 16,-1-25-16,26 0 0,-26 0 15,1 0-15,24 0 0,-24 0 16,-1 0-16,26 0 16,-26 0-16,1 0 0,-1 0 15,1 0-15,-1 0 16,0 0-16,-25-25 0,26 25 15</inkml:trace>
  <inkml:trace contextRef="#ctx0" brushRef="#br1" timeOffset="-150897.75">31674 4117 0,'0'-25'16,"0"0"15,26 25-15,-1 0-1,0 0 1,1 0-16,-1 0 0,1 0 16,-1 25-16,0-25 15,-25 25-15,0 1 16,-25-26-1,0 25-15,-1-25 16,1 26-16,-1-26 0,1 0 16,0 25-16,-1-25 15,1 0-15,-1 0 0,1 0 16,0 0-16,25-25 16,0-1-1,25 26 1,-25-25-16,25 25 15,1-26-15,-1 26 0,-25-25 16,26 25-16,-1 0 16,0 0-16,1 0 0,-1 0 15,1 25 1,-26 1 0,0-1-16,-26-25 0,26 26 15,-25-1-15,-1-25 0,26 25 16,-25-25-16,0 0 15,-1 26-15,1-26 16,-1 0-16,1-26 16,25 1-1,0 0 1,25-1-16,1 1 16,-1-1-16,1 1 15,-1 25 1,0 0-16,1 0 15,-1 0-15,-25 25 16,0 1 0,0-1-16,0 1 15,-25-26 1,-1 25-16,1-25 16,0 0-16,-1 0 0,1 0 15,25-25 1,-26 25-16,26-26 15</inkml:trace>
  <inkml:trace contextRef="#ctx0" brushRef="#br1" timeOffset="-150165.75">27534 4321 0,'0'-26'31,"-25"26"1,-1 0-17,1 26 1,-1-26-16,1 25 0,0-25 15,-1 25-15,1 1 0,-1-1 16,1 1 0,25-1-16,0 0 0,0 1 15,0-1-15,25 1 16,52-1 0,-27-25-16,-24 25 0,25-25 15,-26 0-15,26-25 16</inkml:trace>
  <inkml:trace contextRef="#ctx0" brushRef="#br1" timeOffset="-149996.75">27458 4473 0,'-26'0'0,"1"0"16,0 0-1,50 0 1,0 0-16,1-25 15,-1 25-15,1 0 16,-1 0-16,0-26 0</inkml:trace>
  <inkml:trace contextRef="#ctx0" brushRef="#br1" timeOffset="-149792.75">27813 4371 0,'26'0'0,"-26"-25"31,0 50-15,0 1-1,0-1-15,0 1 16,0-1-16,0 0 0,0 1 16,0-1-16,25 1 15,-25-1-15,0 0 0</inkml:trace>
  <inkml:trace contextRef="#ctx0" brushRef="#br1" timeOffset="-149079.75">31573 4625 0,'0'-25'0,"25"25"16,0 0-16,1 0 16,-26-25-16,25 25 15,-50 0 1,-1 0 0,1 25-1,0-25-15,-1 25 16,1 1-16,-1-26 15,26 25-15,0 1 0,0-1 16,0 0-16,0 1 0,77 50 31,-52-76-31,26 0 0,-26 0 16,26 0-16</inkml:trace>
  <inkml:trace contextRef="#ctx0" brushRef="#br1" timeOffset="-148726.75">31928 4625 0,'-25'0'0,"-1"0"0,26-25 16,-25 25 0,50 0-16,1-25 15,-1 25-15,1 0 16,-1 0-16,0-26 15,1 26-15,-1 0 16,-25 26-16,0-1 16,0 0-1,-25 1-15,-1-1 16,1 1-16,0-1 16,25 0-16,-26-25 15,26 26-15,26-1 16,-1-25-1,26 0-15,-26 0 16,1 0-16,24 0 16,-24 0-16,25 0 0,-26-25 15</inkml:trace>
  <inkml:trace contextRef="#ctx0" brushRef="#br1" timeOffset="-148557.75">32004 4702 0,'-25'25'0,"0"-25"0,50 0 31,0 0-15,26-25-16,-25 25 0,24 0 16,-24-26-16,25 26 15</inkml:trace>
  <inkml:trace contextRef="#ctx0" brushRef="#br1" timeOffset="-147835.75">31623 4778 0,'26'0'46,"-1"0"-30,1 0-16,-1 0 0,0 0 16,26-26-16,0 26 0,-26 0 15,26-25-15,0 25 16</inkml:trace>
  <inkml:trace contextRef="#ctx0" brushRef="#br1" timeOffset="-147008.75">29541 3660 0,'-26'-25'0,"1"25"15,-1-26 1,1 26-1,25 26 17,0-1-17,0 1 1,0-1-16,0 0 0,0 1 16,0-1-16,0 1 15,0-1-15,0 26 0,25-26 16,-25 1-16,26-26 31</inkml:trace>
  <inkml:trace contextRef="#ctx0" brushRef="#br1" timeOffset="-146635.75">29718 3762 0,'26'0'0,"-26"-26"16,0 1-16,0 0 0,0-1 15,-26 26 1,1 0 0,25 26-16,-25-26 15,25 25-15,0 0 0,0 1 16,0-1-16,0 1 16,0-1-16,0 0 0,25 1 15,-25-1-15,25-25 0,1 26 16,-1-26-16,1 0 15,-1 0-15,0 0 16,1-26-16,-1 26 0,-25-25 16,26-1-16,-26 1 15,0 0-15,0-1 16,-26 1-16,26-1 16,-25 1-16,25 0 0,-26 25 15,1 0-15,0 0 0,-1 0 16,1 0-1,25 25-15</inkml:trace>
  <inkml:trace contextRef="#ctx0" brushRef="#br1" timeOffset="-146272.75">30226 3838 0,'-25'0'16,"50"0"31,1 0-32,-1-25 1,1 25-16,-1 0 0,0 0 15</inkml:trace>
  <inkml:trace contextRef="#ctx0" brushRef="#br1" timeOffset="-146007.75">30455 3635 0,'0'-26'16,"0"1"0,0 50 15,0 1-15,0-1-16,0 1 0,0-1 15,25 0-15,-25 1 0,0 25 16,0-26-16,26 0 15,-26 1-15,0-1 0,0 1 16</inkml:trace>
  <inkml:trace contextRef="#ctx0" brushRef="#br1" timeOffset="-145677.75">30709 3686 0,'0'-26'15,"0"1"-15,-25-1 16,25 1-16,-26 25 16,1 0-1,-1 25 1,26 1 0,0-1-16,0 1 15,26-1 1,-26 0-16,25 1 0,1-1 15,-1 1-15,0-1 0,1 0 16,-1 1 0,1-1-16,-26 1 0,0-1 15,0 0 1,-26-25-16,1 0 16,-1 0-16,26-25 15</inkml:trace>
  <inkml:trace contextRef="#ctx0" brushRef="#br1" timeOffset="-145552.75">30734 3660 0,'26'-25'15,"-26"-26"-15,25 26 0,1-1 16,-1 1-16,0 25 16,1 0-16</inkml:trace>
  <inkml:trace contextRef="#ctx0" brushRef="#br1" timeOffset="-145000.75">31166 3838 0,'-25'-25'31,"25"-1"-15,-26 26-16,26-25 0,-25-1 16,25 1-1,-25 0-15,-1 25 16,1 0 0,-1 0-16,1 0 15,0 25-15,-1 0 16,26 1-1,0-1-15,0 1 16,0-1-16,26 0 16,-1-25-1,0 0-15,1 0 0,-1 0 16,1 0-16,-1 0 16,0-25-16,1 25 15,-26-25-15,0-1 16,25 1-16,-25-1 0,0 1 15,0-26-15,0 26 0,0-26 16,0 0-16,0 26 16,-25-1-16,25 1 0,0 0 15,-26 50 17,26 0-32,0 1 0,0 25 15,0-26-15,0 0 16,0 26-16,0-25 0,0-1 15,26 26-15,-26-26 0,0 1 16,0-1-16</inkml:trace>
  <inkml:trace contextRef="#ctx0" brushRef="#br1" timeOffset="-144135.75">31319 3787 0,'25'-25'16,"-25"-1"-16,25 1 0,-25 0 15,26-1-15,-26 1 0,0-1 16,-26 26 0,1-25-1,0 25 1,-1 0 0,26 25-16,-25-25 15,25 26-15,0-1 16,-26 1-16,26-1 15,0 0-15,26-25 16,-26 26-16,25-1 16,1-25-1,-1 0-15,0 0 16,1-25-16,-1-1 16,-25 1-1,26 25-15,-26-25 0,0-1 16,0 1-1,0-1-15,0 52 32,0-1-17,0 1 1,0-1-16,0 0 16,25-25-16,-25 26 15,25-26-15,1 0 0,-1 0 16,1 0-1,-1 0-15,0-26 0,1 26 16,-1-25 0,-25 0-16,26 25 15,-26-26-15,0 52 63,0-1-48,0 0-15,25-25 16,-25 26 0,25-26-16,1 0 15,-1 0-15,1 0 16,-1-26 0,0 1-1,-25 0-15,0-1 16,0 1-1,-25 50 17,25 1-32,-25-1 0,-1 0 0,26 26 15,-25-25-15,-1 24 16,1 1-16,25-25 0,-25 24 16,25-24-16,0-1 0,-26 1 15,26-1-15,-25-25 16,-1 25-16,1-25 15,25-25-15</inkml:trace>
  <inkml:trace contextRef="#ctx0" brushRef="#br1" timeOffset="-143770.75">32030 3609 0,'25'0'0,"-25"-25"16,0 0-16,26-1 15,-26 1 1,-26 25 0,1 0-1,25 25-15,-26-25 16,1 26-16,0-1 15,25 0 1,0 1-16,0-1 0,25 1 16,0-1-1,1 0-15,-1 1 0,26-1 16,-26-25-16,-25 26 0,26-1 16,-26 0-1,-26-25 1,1 0-1,0 0-15</inkml:trace>
  <inkml:trace contextRef="#ctx0" brushRef="#br1" timeOffset="-143637.75">32055 3686 0,'26'-26'0,"-26"1"16,0-1-16,0 1 16,0 0-16,-26 50 15,26 0 1,-25 26-16,-26 0 15,0 0-15,0 25 0</inkml:trace>
  <inkml:trace contextRef="#ctx0" brushRef="#br1" timeOffset="-138767.75">31573 5083 0,'25'0'16,"-50"0"62,-1 25-78,1-25 15,-1 0-15,1 25 0,0 1 16,-1-26-16,1 25 16,25 1-16,-26-1 0,26 0 15,0 1-15,0-1 0,0 1 16,26-1-16,-1 0 16,1 1-16,24-1 0,-24-25 15,25 0-15,-1 0 16,1 0-16,0 0 0,0-25 15,0-1-15</inkml:trace>
  <inkml:trace contextRef="#ctx0" brushRef="#br1" timeOffset="-137981.75">31573 5286 0,'-26'0'15,"52"0"16,-1 0-15,0-26 0,1 26-16,-1 0 0,1-25 15,24 25-15,-24 0 16,-1 0-16,1-25 0,-1 25 16,0 0-16,1-26 15,-1 26-15,1-25 16,-26-1-16,0 1 15,0 0 1,0 50 31,0 0-47,0 1 0,0-1 16,25 1-1,-25-1-15,0 0 0,0 1 16,0-1-16,0 1 15,0-1-15,0 0 16,0-50 15,0 0-15,25-1-16,-25 1 16,0-1-16,26 1 15,-26 0-15,25-26 0,1 25 16,-26 1-16,25 0 15,-25-1-15,25 1 0,-25-1 16,26 26 0,-26 26-16,25-1 15,-25 1-15,0-1 0,0 26 16,0-26-16,0 1 16,26-1-16,-26 0 15,0 1 1,25-52-1,-25 1 1,25 0-16,1-1 16,-26 1-16,25-1 0,1 1 15,-1 25-15,0-25 16,-25-1-16,26 26 0,-1 0 16,-25 26-1,0-1-15,26 0 16,-26 1-16,0-1 0,0 26 15,0-26-15,-26 1 0,26-1 16,0 1 0</inkml:trace>
  <inkml:trace contextRef="#ctx0" brushRef="#br1" timeOffset="-137579.75">32538 5133 0,'0'-25'0,"25"0"15,-25-1 1,0 52 0,26-1-1,-26 0 1,0 1-16,0-1 0,0 1 16,0-1-16,0 0 15,0 1-15,0-1 16,25-25-16,0-25 31,-25-1-31,0 1 16,0 0-16,0-1 15,0 1-15,0-26 0,0 26 16,0-26-16,0 25 0,0 1 16,0-26-16,0 26 15,26 25-15,-1-26 0,1 26 16,-1 0-1,0 26-15,1-26 16,-1 25-16,-25 1 0,26-26 16,-1 25-16,-25 0 15,25-25-15</inkml:trace>
  <inkml:trace contextRef="#ctx0" brushRef="#br1" timeOffset="-137411.75">32614 5159 0,'-25'25'16,"-1"-25"-16,26 26 16,26-26-1,-1-26 1,0 26-16,1 0 16,-1 0-16,1-25 0,-1 25 15,0 0-15,1-26 0,-1 26 16</inkml:trace>
  <inkml:trace contextRef="#ctx0" brushRef="#br1" timeOffset="-137068.75">32944 5006 0,'26'-25'0,"-26"0"16,25 25-1,0 0 1,1-26-16,-1 26 15,1 0-15,-1 0 16,0-25 0,1 25-16,-26-26 15,0 1 17,-26 25-17,1 0 1,0 0-16,25 25 15,-26-25-15,1 26 16,25-1-16,0 1 16,0-1-16,0 26 0,0-26 15,0 26-15,-26 0 16,26 0-16,0-26 0,-25 26 16</inkml:trace>
  <inkml:trace contextRef="#ctx0" brushRef="#br1" timeOffset="-136061.75">32081 5743 0,'0'-25'16,"0"-1"0,-26 26-1,1 0 16,25 26-31,-26-26 0,1 25 16,25 0-16,-25 26 0,-1-25 16,1 24-16,-1-24 15,26 25-15,0-26 0,-25 0 16,25 1-16,0-1 0,0 1 16,25-26-16</inkml:trace>
  <inkml:trace contextRef="#ctx0" brushRef="#br1" timeOffset="-135558.75">31674 5972 0,'0'25'15,"26"-25"1,-1 25-1,0 1 1,-25-1 0,0 1-1,26-26 1,-26 25 0,25-25-16,1 0 15,-1 0 1,0 0-1,1-25 1,-1 25-16,1 0 16,-26-26-16,25 26 15,0 0 1,-25-25-16,26 25 0,-1 0 31</inkml:trace>
  <inkml:trace contextRef="#ctx0" brushRef="#br1" timeOffset="-135203.75">32512 5667 0,'0'-26'0,"26"26"16,-26-25 0,25 25-1,-25 25-15,26 1 16,-1-1-1,0 1-15,1 24 0,-1-24 16,1-1-16,-1 1 16,0 24-16,-25-24 0,26-1 15,-26 1-15,0-1 0,0 0 16</inkml:trace>
  <inkml:trace contextRef="#ctx0" brushRef="#br1" timeOffset="-134842.75">32512 5997 0,'-25'25'0,"50"-25"32,1 0-17,-1 0 1,1 26-16,-1-26 15,0 0-15,1 0 0,-1 25 16,1-25-16,-1 0 16,0 0-16,-25-25 15,26 25-15,-1-26 16,-25 1-16,26 25 0,-26-25 16,25-1-16,0 1 15,-25-1 1,26 26-16,-1 0 15,-25 26 1,0-1-16,0 1 16,-25-1-16,-1 0 0,1 26 15,0-25-15</inkml:trace>
  <inkml:trace contextRef="#ctx0" brushRef="#br1" timeOffset="-133788.75">31522 6403 0,'-26'0'15,"26"26"48,0-1-63,0 1 15,0-1-15,26-25 16,-26 25-16,0 1 16,-26-52 31,1 26-32,25-25-15,-25 25 16,25-25-16,0-1 0,0 1 15,0-1-15,0 1 0,0 0 16,25-1-16,-25 1 16,51-1-1,-51 1 1,25 25-16,1 0 0,-1 0 16,0 0-16,1 25 15,-1-25-15,-25 26 16,0-1-16,0 1 15,0-1-15,-25 0 16,-1 1-16,1-26 16,25 25-16,-25-25 15,25 26-15,25-26 47,0 0-47,1 0 16,-1 25-16,1-25 0,-1 25 15,0-25 1,-25 26-16,0-1 16,-25 1-1,0-26-15,-1 25 0,-25-25 16,26 0-16,-26 25 0,0-25 16,1 0-16,-1 0 15,25 0-15,1 0 0,25-25 16</inkml:trace>
  <inkml:trace contextRef="#ctx0" brushRef="#br1" timeOffset="-133002.75">32589 6353 0,'25'25'78,"-25"0"-63,0 1-15,25-1 16,-25 1-16,0-1 16,0 0-16,0 1 0,0-1 15,0 1 1,0-52 31,0 1-32,0-1-15,0 1 16,0 0 0,0-1-16,-25 1 15,25-1-15,0 1 16,0 0 0,0-1-16,25 26 15,-25-25-15,26 25 0,-1 0 16,1 0-16,-1 0 0,0 0 15,1 0-15,-1 0 16,1 25-16,-1-25 16,-25 26-16,0-1 15,-25 0 1,-1-25-16,1 26 16,-1-26-16,1 0 15,25 25-15,25 1 47,1-26-47,-1 0 16,1 25-16,-1-25 15,0 0-15,1 25 0,-1-25 16,-25 26 0,-25-1-1,-1-25-15,1 0 0,-26 0 16,26 26-16,-26-26 15,26 0-15,-1 0 0,1 0 16,-1 0-16</inkml:trace>
  <inkml:trace contextRef="#ctx0" brushRef="#br1" timeOffset="-132700.75">32970 6353 0,'25'0'15,"0"-26"1,1 26 0,-1-25-16,1 25 0,-1 0 15,0 0-15,1 0 0,-1 0 16,-25 25 0,26-25-16,-26 26 0,-26-1 15,1 0 1,-1 1-16,1-1 0,0 1 15,-1-1-15,1 0 16,50-25 0,1 26-16,-1-26 0,0 0 15,1 0-15,-1 0 16,1-26-16,24 26 0</inkml:trace>
  <inkml:trace contextRef="#ctx0" brushRef="#br1" timeOffset="-132088.75">31903 6353 0,'0'-26'0,"-26"26"15,26 26 16,26-26-31,-26 25 16,25 0 0,-25 1-16,26-1 0,-26 1 15,0 24-15,-26-24 16</inkml:trace>
  <inkml:trace contextRef="#ctx0" brushRef="#br1" timeOffset="-129728.73">32081 6149 0,'0'-25'16,"-26"25"-1,26-25-15,-25 25 16,25-26-16,-26 1 15,26-1 1,-25 26-16,0 0 16,-1-25-16,1 25 0,-1 0 15,-24 0-15,-1 0 16,0 25-16,0-25 0,-25 26 16,25-1-16,0-25 0,-25 26 15,25-1-15,1 0 16,-1 26-16,0-25 0,26-1 15,-1 26-15,1 0 0,-1-26 16,26 26-16,-25 0 16,25-1-16,0 1 0,0-25 15,25-1-15,-25 26 16,26-26-16,-1 1 0,1-1 16,-1-25-16,26 25 0,-26-25 15,26 26-15,0-26 16,0 0-16,-1 0 0,1 0 15,0 0-15,0 0 16,0-26-16,-1 26 0,27-25 16,-27 0-16,1-26 0,-25 25 15,24-24-15,-24 24 16,-1-25-16,1 1 0,-1-1 16,-25 0-16,0-25 15,0 50-15,-25-24 0,25 24 16,-26-25-16,1 26 0,-1 25 15,1 0-15,0 0 16,-26 0-16,25 0 0,-24 0 16,24 25-16,1 1 15</inkml:trace>
  <inkml:trace contextRef="#ctx0" brushRef="#br1" timeOffset="-129243.73">31141 7292 0,'0'-25'16,"25"25"-16,-25-25 16,26-1-16,-26 1 15,25 25-15,-25-26 16,25 26-16,1 0 16,-26 26-1,25-1-15,-25 1 16,0-1-1,0 0-15,26 1 0,-26-1 16,0 1-16,25-26 16,0 25-16,1-25 15,-1-25-15,1-1 16,-1 1-16,26-1 16,-26 1-16,26-26 0,0 26 15,-26-26-15,26 0 16,-26 0-16,26 26 0,-25 0 15,-1-1-15,0 1 0,1 25 16,-1 0-16</inkml:trace>
  <inkml:trace contextRef="#ctx0" brushRef="#br1" timeOffset="-123261.73">27077 6505 0,'-26'-25'32,"1"50"46,25 0-63,0 1 1,0-1-16,0 26 16,0 0-16,0 0 0,0-1 15,0 1-15,0 25 0,0 1 16,0-27-16,0 27 15,0-1-15,0 0 0,0 0 16,0-25-16,0 25 16,-25-25-16,25 0 0,0 25 15,0-25-15,0 0 0,0-1 16,0 1-16,-26 0 16,26 0-16,0 0 0,0-1 15,0 1-15,0 0 16,0 0-16,0-26 0,0 26 15,0 0-15,0 0 0,0-26 16,0 26-16,0-26 16,0 26-16,0-26 0,0 26 15,0-25-15,0 24 16,0-24-16,0-1 0,0 26 16,0-26-16,0 26 0,0-25 15,0-1-15,0 26 16,0-26-16,0 1 0,26-26 15,-26 25-15,0 0 16,0 1-16,0-1 31,0 1 110,25-26-79,0 0-15,1 0-31,-1 0-16,1 0 16,24 0-16,1 0 0,25 0 15,1 0-15,24 0 0,1 0 16,-1 0-16,26 0 15,0 0-15,26 0 0,-26 0 16,0 0-16,25 0 0,-25 0 16,0 25-16,-25-25 15,25 0-15,-26 0 0,26 0 16,-25 0-16,25 0 16,-25 0-16,-1 0 0,1 25 15,-26-25-15,26 0 0,-26 0 16,-25 0-16,-1 0 15,-24 0-15,25 0 0,-26 0 16,0 0 0,-50-25 77</inkml:trace>
  <inkml:trace contextRef="#ctx0" brushRef="#br1" timeOffset="-122835.73">30049 9020 0,'-26'0'0,"1"0"16,25-26-16,-26 26 15,52 0 17,-1 26-17,1-26 1,-26 25-16,50-25 0,-24 25 15,-1-25-15,26 26 16,-26-1-16,26-25 0,-25 26 16,-1-26-16,0 0 0,1 25 15,-1-25-15,1 0 16,-26 25-16,-26 1 31,1-1-31,-1 1 16,1-26-16,-26 25 15,26 0-15,-1 1 0,1-1 16,0 1-16,-1-26 0,26 25 16,-25 0-16,-1-25 15,26 26-15,-25-26 0,25 25 16</inkml:trace>
  <inkml:trace contextRef="#ctx0" brushRef="#br1" timeOffset="-121803.73">31598 8715 0,'0'-26'0,"-25"26"16,25-25-1,-26 0 1,1 25 0,-1 0-1,1 0-15,0 0 0,-26 0 16,25 25-16,-24-25 0,24 25 15,1 1-15,-1-26 16,1 25-16,0 1 0,-1-1 16,26 0-16,-25 26 15,25-25-15,0-1 0,0 0 16,0 26-16,0-25 0,0-1 16,25 0-16,-25 1 15,26-1-15,-1-25 0,0 26 16,1-26-16,25 25 15,-26-25-15,26 0 0,0 0 16,-26 0-16,26 0 0,0-25 16,-26 25-16,26 0 15,-26-26-15,26 1 0,-26 25 16,1-26-16,-1 1 16,-25 0-16,26-1 0,-26-25 15,0 26-15,0-26 16,0 26-16,0-26 0,-26 26 15,1-1-15,25 1 0,-26-1 16,1 1-16,0 25 16,-1 0-16,1 0 0,-26 0 15,26 0-15,-1 0 0,1 0 16,-1 0-16,1 0 16,0 0-16,-1 0 0,26 25 15</inkml:trace>
  <inkml:trace contextRef="#ctx0" brushRef="#br1" timeOffset="-120819.73">31293 9223 0,'26'0'31,"-26"25"-15,-26-25-1,26 26-15,-25-1 16,-1 0-16,1 1 16,25-1-16,-25 1 15,25-1-15,-26 0 0,26 1 16,-25-1-16,25 1 31,0-1 0,0 0 32,25-25-47,1 0-16,-26 26 15,25-26-15,26 0 16,-26 0-16,1 0 0,24 0 15,1 25-15,-25-25 0,24 0 16,1 0-16,0 0 16,-26 0-16,26 0 0,0 0 15,-26 0-15,1 0 0,25 0 16,-26 0-16,0 0 16,1 0-16,-1 0 31,-25-25-31,0-1 15,-25 1 1,-1 0 0,26-1-16,-25 1 0,25-1 15,-25 1-15,-1 0 16,26-26-16,-25 25 0,25 1 16,-26 0-16,26-1 0,-25 1 15,25-1-15,-25 26 16,25-25-16,-26 25 0,26-25 15,-25 25-15,-1 0 16,1 0-16,0-26 31</inkml:trace>
  <inkml:trace contextRef="#ctx0" brushRef="#br1" timeOffset="-120298.73">31395 9020 0,'0'-26'32,"25"26"14,-25 26-30,0-1 0,26-25-16,-26 25 15,25 1-15,0-26 16,-25 25 0,26-25-16,-1 0 0,1 0 15,-1 0-15,0 0 16,1 0-16,-26-25 15,25 25-15,1-26 0,-26 1 16,25 0 0,-25-1-16,0 1 15,0-1 1,0 52 15</inkml:trace>
  <inkml:trace contextRef="#ctx0" brushRef="#br1" timeOffset="-119212.73">31420 8816 0,'0'-25'15,"26"25"48,-26 25-48,0 1 17,-26-1-17,1-25 1,25-25 15,0-1-15,25 1-16,1 25 15,-1-25 1,0 25 0,-25 25-16,0 0 15</inkml:trace>
  <inkml:trace contextRef="#ctx0" brushRef="#br1" timeOffset="-118867.73">31649 8842 0,'25'0'31,"-25"25"-15,0 1 15,-25-26 0,-1 0-15,26-26 0,0 1-1,26 25 1,-26-26-16,25 26 31,-25 26-15</inkml:trace>
  <inkml:trace contextRef="#ctx0" brushRef="#br1" timeOffset="-117981.73">32004 8461 0,'0'-26'16,"0"1"-1,26 25-15,-26 25 31,0 1-15,0-1-16,0 1 0,-26 24 16,26-24-16,0-1 15,0 26-15,0-26 0,0 1 16,0-1-16,0 1 0,0-1 16,0 0-1,0 1 1,0-52-1,0 1 1,0 0-16,0-1 0,0 1 16,0-1-16,-25 1 15,25-26-15,0 0 0,0 1 16,0-1-16,0 0 16,0 0-16,25 0 0,-25 26 15,26-26-15,-1 26 0,-25-1 16,26 1-16,-1 0 15,0 25-15,1 0 0,-1 25 16,1 0 0,-1 1-16,0-1 0,-25 1 15,0 24-15,0-24 0,0-1 16,0 1-16,0-1 16,-25 0-16,0 1 0,-1-1 15,1 1-15,-1-26 0,1 25 16,0-25-16,25 25 15,-26-25-15,1 0 16,25-25 0,25 25-16,-25-25 15,26 25-15,-1 0 0,0 0 16,1 25-16,-1 0 16,1-25-16,24 26 0,-24-1 15,-26 1-15,25-1 16,1 26-16,-1-26 0,0 1 15,-25-1-15,26 0 0,-1 1 16</inkml:trace>
  <inkml:trace contextRef="#ctx0" brushRef="#br1" timeOffset="-117075.73">32436 8131 0,'0'-26'0,"0"1"16,26 25-16,-26-26 16,0 1-1,-26 25-15,26-25 16,-25 25-16,25-26 15,-26 26-15,1 0 0,0-25 16,-1 25-16,1 0 0,-26 0 16,26 0-16,-1 0 15,-25 25-15,26-25 0,-26 26 16,26-26-16,-26 25 0,26 0 16,-1-25-16,-25 26 15,26-1-15,0 1 0,-1-1 16,26 0-16,-25 26 15,25-25-15,0-1 0,0 0 16,0 26-16,0-25 0,0 24 16,0-24-16,0-1 15,0 26-15,0 0 0,0-26 16,0 26-16,25-26 16,-25 26-16,0-25 0,0 24 15,26-24-15,-26-1 0,25 1 16,-25-1-16,25 0 15,1 1-15,-1-1 0,-25 1 16,26-1-16,24-25 16,-24 25-16,-1 1 0,1-26 15,24 0-15,-24 25 0,25-25 16,-26 0-16,26 0 16,0-25-16,-1 25 0,1-26 15,0 1-15,0 0 16,0-1-16,-26 1 0,26-1 15,-26 1-15,1 0 0,-1-1 16,0-25-16,-25 26 16,26-26-16,-26 26 0,25-26 15,-25 0-15,26 0 16,-26 1-16,25-1 0,-25 0 16,0 0-16,0 0 0,0 26 15,0-26-15,-25 26 16,25-1-16,-26 1 0,-25 0 15,26-1-15,-26 1 16,0-1-16,1 26 0,-1-25 16,0 25-16,0-25 0,0 25 15,1 0-15,-1 0 16,0 0-16,0 25 0</inkml:trace>
  <inkml:trace contextRef="#ctx0" brushRef="#br1" timeOffset="-115718.73">26213 5210 0,'0'25'63,"0"0"-63,0 1 15,0-1-15,-25 1 0,25-1 16,0 0-16,-26 1 16,26-1-16,0 1 0,-25-1 15,25 0-15,0 1 16,0-52 31,25 1-47,-25 0 0,26-1 15,-1 1-15,1-26 16,-26 0-16,50 0 0,-24 26 16,-1-26-16,1 0 0,-26 26 15,25 0-15,0 25 16,1 0-16,-1 0 16,-25 25-16,26 0 15,-26 1-15,25-1 0,-25 26 16,25 0-16,-25 0 0,0-26 15,26 26-15,-26-26 16,0 26-16,0-26 0,0 1 16</inkml:trace>
  <inkml:trace contextRef="#ctx0" brushRef="#br1" timeOffset="-115537.73">26315 5362 0,'-26'0'15,"52"0"17,-1 0-17,26 0-15,-26 0 16,1 0-16,25 0 0,-26 0 16,26-25-16,-26 25 15,1 0-15,-1-26 0</inkml:trace>
  <inkml:trace contextRef="#ctx0" brushRef="#br1" timeOffset="-114918.73">26721 4981 0,'0'-25'0,"0"-1"16,0 1-1,-25 25-15,-1-26 16,1 26-16,0 0 16,-26 0-16,0 0 0,0 26 15,0-26-15,-25 25 0,25 1 16,-25-26-16,25 25 16,1 0-16,-1 1 0,0-1 15,0 26-15,26-26 16,-1 26-16,26-25 0,-25 24 15,25-24-15,0 25 0,0-1 16,25-24-16,1 25 16,-26-1-16,25-24 0,1-1 15,-1 26-15,0-26 16,26 1-16,-25-1 0,-1 1 16,26-1-16,-26-25 0,26 25 15,0-25-15,-26 26 16,26-26-16,0 0 0,0 0 15,-26 0-15,26 0 0,0 0 16,-1-26-16,-24 1 16,25 25-16,-26-25 0,0-1 15,26-25-15,-25 26 16,-1-26-16,-25 0 0,25 1 16,1-1-16,-26 0 15,0-25-15,0 25 0,0 0 16,0-25-16,0 51 0,0-26 15,-26 25-15,1 1 16,25 0-16,-25-1 0,-1 26 16,1-25-16,-1 25 15,1 0-15,-26 0 0,26 0 16,-26-26-16,26 26 0,-1 0 16,-25 0-16,26 26 15,0-26-15</inkml:trace>
  <inkml:trace contextRef="#ctx0" brushRef="#br1" timeOffset="-103986.73">30734 8689 0,'0'-25'31,"-25"25"16,0 0 31,-1 0-63,1 0 1,-1 0 0,1 0-16,0 0 15,-1 0-15,1 0 16,-1 0-16,1 0 0,0 0 16,-1-25-16,-25 25 15,26 0-15,0 0 0,-1 0 16,1 0-16,-1 0 15,1 0-15,0 0 0,-1 0 16,-25 0-16,26 0 0,0 0 16,-1 0-16,1 0 15,-26-26-15,26 26 0,-1 0 16,1 0-16,-26 0 16,26 0-16,-1 0 0,1 0 15,-26 0-15,26 0 0,-1 0 16,1 0-16,-1 0 15,1 0-15,0 0 0,-1 0 16,1 0-16,-1 0 0,-24 0 16,24-25-16,1 25 15,-26 0-15,26 0 0,-26 0 16,25 0-16,1 0 16,-26 0-16,26-26 0,-1 26 15,-24 0-15,24 0 0,1 0 16,-1 0-16,1 0 15,0 0-15,-1 0 16,1 0 0,-1-25-16,1 25 15,0 0-15,-1 0 16,1 0-16,-1 0 16,-24 25-16,24-25 0,1 0 15,-26 0-15,26 0 16,-1 0-16,-25 0 0,26 0 15,0 0-15,-1 0 0,1 0 16,-1-25 0,1 25-16,0 0 15,-1 0 1,1 0 0,25 25-1,-26-25-15,1 0 16,0 0 15,-1-25-15,1 25 15,-1 0-15,26 25-16,-25-25 15,0 0 1,-1 0-1,1 0 1,-1 0-16,1 0 16,-26 0-16,26 0 15,-1 0-15,-24 0 0,-1 26 16,25-26-16,-24 0 0,24 0 16,1 0-16,-1 0 15,1 0-15,0 0 16,25-26-16,0 1 31,0 0-15,0-1-1,0 1 17,25-1-17,-25 1 1,25 0-1,-25-1 1,0 1-16,26 25 0,-26-26 16,0 1-16,0 0 15,0-1-15,0 1 0,0-1 16,0 1-16,0-26 16,0 26-16,0-1 0,0-24 15,-26 24-15,26-25 0,0 1 16,-25 24-16,25-25 15,0 1-15,-25 24 0,25-25 16,0 1-16,-26-1 16,26 0-16,0 26 0,0-26 15,0 0-15,0 0 0,-25 0 16,25 1-16,0 24 16,0-25-16,0 1 0,0 24 15,0-25-15,0 26 16,0-26-16,0 26 0,0-1 15,-26-24-15,26 24 0,0 1 16,0-1-16,0 1 16,0 0-16,0-1 0,0 1 15,0-1-15,26 1 16,-26 0-16,0-1 16,0 1-16,0-1 15,0 1-15,0 0 16,0-1-1,-26 1-15,26-1 16,0 1 0,0 0-1,0-1 32,0 1 16</inkml:trace>
  <inkml:trace contextRef="#ctx0" brushRef="#br1" timeOffset="-103450.73">27382 6327 0,'0'26'32,"-26"-1"-17,1 0 1,25 1-1,-26-1-15,26 1 16,-25-1-16,25 0 16,0 1-16,-25-1 15,25 1 1,25-52 31,0 1-32,1-1-15,-26 1 16,25 0-16,-25-1 16,26 1-16,-26-1 15,25 26-15,-25-25 16,0 0-16,25 25 16,-25-26-16,26 26 31,-26 26-16,25-26-15,-25 25 0,26-25 16,-26 25-16,25 1 16,0-26-16,1 25 0,-26 1 15,25-1-15,1 0 16,-26 1-16,25-1 0</inkml:trace>
  <inkml:trace contextRef="#ctx0" brushRef="#br1" timeOffset="-101877.73">27940 7318 0,'-25'25'47,"25"1"-31,0-1 0,-25 0-16,25 1 15,0-1-15,-26 1 16,26-1-16,0 0 0,-25 1 15,25-1-15,0 1 0,-26-1 16,26 0-16,0 1 16,-25-1-16,25 1 15,0-1 1,-25-25-16,25 25 16,25-25 46,0 0-31,1 0-15,-1 0 0,1 0-1,-1 0-15,0 0 16,26 0-1,-25 0-15,-1 0 16,0 0-16,1 0 16,-1 0-1,1 0 1,-1 0 0,-25-25 30,25 25-14,-25-25-17,26 25-15,-26-26 16,0 1 0,0-1-1,25 26-15,-25-25 0,0 0 16,0-1-1,26 1-15,-26-1 0,25 1 16,-25 0-16,25-1 16,-25 1-16,26 25 15,-26-26-15,0 1 16,25 25-16,-25-25 16,-25 25-1,25-26 1,-26 26-1,1-25 1,0-1 15,-1 1-15,1 25 0,-1-25-1,1 25 1,0 0-1,-1 0-15,1 0 16,-1 25 0,1-25-16,0 0 15,25 25-15,-26-25 16,52 0 62</inkml:trace>
  <inkml:trace contextRef="#ctx0" brushRef="#br1" timeOffset="-99791.73">28245 7292 0,'26'0'0,"-1"0"47,0 0-16,-25 26-31,26-26 16,-1 0 0,1 0-1,-26 25 16,0 1 32,0-1-47,0 0-1,0 1 1,-26-26-1,26 25-15,-25 1 16,25-1 0,0 0-1,-26-25 1,26 26-16,0-1 16,0 1-1,-25-26 1,25 25-16,0 0 15,0 1 17,-25-26-32,25 25 15,0 1 1,-26-1 0,26 0 15,-25-25 16,25 26-32,0-52 17,25 1-1,-25 0-16,26-1 1,-26 1 0,0-1-1,0 1-15,0 0 16,25 25-16,-25-26 16,25-25-1,-25 26 1,26 25-16,-26-25 15,25 25-15,-25-26 16,0 1 31,0-1-16,0 1 0,0 50 110,0 1-125,0-1-16,0 1 15,0-1-15,-25 0 16,25 1 0,0-1-1,0 1 1,-26-1-16,26 0 15,0 1 1,-25-26 0,25 25-1,-25-25 17,25 26-17,-26-26 32,1 0 0,25-26-31,-26 26-16,1 0 31,0 0-16,-1 0 1,1 0-16,-1 0 16,1 0-1,0 0 1,-1 0-16,1 26 16,-1-26-1,1 0 16,50 0 32,1 0-32,-1 0 0,-25 25-31,26-25 16,-1 0 0,0 0-1,1 0-15,-1 0 16,1 0 0,-1 0-16,-50 0 78,-1 0-63,1 0 1,-1 0-16,1 0 16,0 0-16,-1 0 15</inkml:trace>
  <inkml:trace contextRef="#ctx0" brushRef="#br1" timeOffset="-96771.73">28779 7419 0,'25'0'63,"-50"0"-16,-1 26-32,1-26 1,-1 25-16,1-25 16,0 26-16,25-1 15,0 0 1,25 1-1,0-1 1,1-25-16,-1 0 0,1 26 16,-1-26-16,0 0 0,1 25 15,-1-25-15,1 0 16,-26 25-16,0 1 16,-26-1-1,1-25-15,-1 0 16,1 26-16,0-26 0,-1 0 15</inkml:trace>
  <inkml:trace contextRef="#ctx0" brushRef="#br1" timeOffset="-96507.73">28804 7470 0,'0'-25'0,"25"25"16,-25-26-16,26 26 31,-1 0-15,1 0-16,-1-25 15,0 25-15,1 0 0,-1 0 16,1 0-16,-1-25 0,0 25 16,1 0-16,-52 0 46,1 25-30</inkml:trace>
  <inkml:trace contextRef="#ctx0" brushRef="#br1" timeOffset="-95640.73">29388 7648 0,'0'-25'16,"0"-1"31,-25 26-32,-1 0 1,1 0-16,0 0 16,-1 0-1,1 26-15,25-1 16,-26-25-16,26 25 16,0 1-1,26-26-15,-26 25 16,25-25-16,1 0 15,-1-25 1,0 25-16,-25-26 0,26 26 16,-1-25-16,-25 0 15,26 25-15,-26-26 0,25 1 16,0-77 0,-25 77-16,0-1 15,0 1-15,0 0 0,0-1 16,-25 26-1,0 26 1,25-1 0,0 26-16,0-26 15,0 1-15,0-1 0,0 26 16,25-26-16,-25 26 16,25-26-16,-25 1 0,26-1 15,-26 1-15,25-1 0,1-25 16,-1 0-1,0 0-15</inkml:trace>
  <inkml:trace contextRef="#ctx0" brushRef="#br1" timeOffset="-82922.73">24384 6581 0,'0'-25'16,"26"25"46,-52 0-30,1 25-17,0 1 1,-1-1-1,1-25 1,25 25-16,-26-25 0,1 0 31,25 26-31,-25-26 16,25 25 0,0 1-1,0-1 16,25-25-31,0 0 16,-25 25 0,26-25-1,-1 0 1,1 26 0,-1-26-1,0 0 1,1 0-1,-1 0-15,1 0 16,-1 0 0,0 0-16,1 0 15,-1 0 1,1 0 0,-1 0-16,-25-26 15,25 26 1,1 0-16,-1 0 31,-25-25 94,26 0-47,-1 25-62,-25-26-16,25 1 15,1-1 17,-1 26 15,1 0-32,-1-25 16,0 25-15,-25 25 15,26-25-31,-1 0 32,1 26-17,-26-1 48,25-25-63,-25 26 15,0-1 48,25-25-63,1 0 78,-1 0-16,1-25-30,-1 25-17,0 0 1,1 0-16,-1 25 16,1-25-1,-1 0 1,0 0-1,1 0 1,-1 0 15,-25-25 47,26-1-62,-26 1 15,25 25-31,0-26 32,1 26-17,-1-25-15,1 25 16,-1 0 15,0 0-15,1 0 15,-26 25-15,25-25-16,1 0 46,-26 26-46,0-1 47,25-25-31,-25 26-16,25-26 31,1 0 0,-1 0-15,1 0 0,-1 0 15,0 0-15,-25-26-16,26 26 31,-1 0 16,-25-25-16,26 25-15,-1 0 15,-25-26-16,-25 26 48,25-25-47,-26 25-1,26-25 1,-25 25-16,-1 0 15,26-26 1,-25 26-16,25-25 47,0-1-16,-25 26-15,25-25 15,-26 25 0,26-25-15,-25 25 15,-1 0 0,1 0-15,25-26 0,0 1 15,0-1 0,0 1-15,0 0-1,-25 25 17,25-26-32,-26 26 31,1 0-15,-1 0-1,26-25 1,-25 25-16,0 0 15,-1-26 17,1 26-17,-1 0 1,1-25 0,0 25 15,25-25-31,-26 25 15,1-26 1,-1 26 15,1 0-31,0 0 16,-1 0-16,1 0 16,-1 0-1,1 0-15,0 0 16,-1 0-1,1 0 17,-1 0-17,1 0 1,0 0 0,25 26-16,-26-26 15,1 0-15,-1 0 31,1 0-15,25 25 0,-25-25-16,-1 0 15,1 0 1,25 25-16,-26-25 16,1 0-16,25 26 15,-25-26-15,-1 0 31,1 25-15,-1-25 0,1 26-16,0-26 15,25 25 1,-26-25 0,26 25 15,-25-25-31,25 26 15,-26-1 17,26 1-17,0-1 17</inkml:trace>
  <inkml:trace contextRef="#ctx0" brushRef="#br1" timeOffset="-82243.73">24816 6734 0,'-25'-26'63,"-1"26"-48,26 26-15,-25-26 16,25 25-1,-25-25-15,25 25 0,0 1 16,0-1-16,0 1 16,0-1-1,25 0-15,0 1 16,1-26 0,-1 0-16,1 0 15,-1 0-15,0 0 16,-25-26-1,26 26-15,-26-25 0,0 0 16,0-1 0,0 1-16,-26 25 15,26-26-15,-25 26 16,0 0-16,25-25 16,-26 25-16,1 0 31,25 25-16,25 1 1</inkml:trace>
  <inkml:trace contextRef="#ctx0" brushRef="#br1" timeOffset="-81679.73">25629 6810 0,'0'-26'0,"-25"26"63,25 26-63,-26-26 15,26 25-15,-25 1 16,25-1-16,0 0 16,0 1-1,0-1-15,25-25 16,-25 26-16,26-26 0,-1 0 16,0 0-1,1 0-15,-1-26 16,1 26-1,-26-25-15,25 25 0,-25-26 16,0 1-16,0 0 16,-25-1-16,-1 1 15,1 25-15,-1-26 16,1 26-16,0 0 16,-1 0-16,-25 26 0,26-26 15</inkml:trace>
  <inkml:trace contextRef="#ctx0" brushRef="#br1" timeOffset="-81108.73">25299 7267 0,'-26'0'0,"1"0"16,0 0-16,-1 0 15,1 0-15,-1 0 16,1 0-16,0 0 0,-1-25 16,-25 25-16,1 0 15,24 0-15,-50 0 0,25 0 16,0 0-16,-25 0 0,25 0 16,-25 0-16,25 0 15,1 0-15,-1 0 0,25 0 16,1 0-16,0 0 15,-1 0-15,52 0 32</inkml:trace>
  <inkml:trace contextRef="#ctx0" brushRef="#br1" timeOffset="-80767.73">24537 7115 0,'-26'0'47,"1"0"-31,0 25-16,-1-25 15,1 25-15,-1 1 0,1-26 16,0 25-16,-1 1 15,-25-26-15,26 25 0,0-25 16,-1 25-16,1-25 16,-1 26-16,26-1 31,26-25-15,-1 0-16,1 26 15,-1-26-15,0 25 16,26 0-16,-25-25 0,-1 26 15,26-1-15</inkml:trace>
  <inkml:trace contextRef="#ctx0" brushRef="#br1" timeOffset="-79567.73">24029 5921 0,'0'-26'16,"0"1"-16,0 0 31,-26 25-15,1 25-1,0-25-15,25 25 0,-26-25 16,1 26-16,25-1 0,0 1 16,0-1-1,25 0 1,1 1-16,-1-26 15,0 25-15,1 1 0,-1-26 16,1 25-16,-1-25 0,0 25 16,-25 1-16,26-26 15,-26 25-15,0 1 0,-26-26 16,26 25-16,-25-25 0,0 25 16</inkml:trace>
  <inkml:trace contextRef="#ctx0" brushRef="#br1" timeOffset="-79417.73">23953 5972 0,'0'-26'16,"25"26"0,0-25-16,1 25 15,-1 0-15,1 0 16</inkml:trace>
  <inkml:trace contextRef="#ctx0" brushRef="#br1" timeOffset="-79208.73">24257 5667 0,'0'25'15,"0"1"1,0-1-16,0 0 15,26 1-15,-26-1 0,0 1 16,25-1-16,-25 0 16,0 1-16,0-1 0,26 1 15,-26-1-15,0 0 16</inkml:trace>
  <inkml:trace contextRef="#ctx0" brushRef="#br1" timeOffset="-78704.73">24257 5895 0,'0'-25'47,"26"25"-47,-1-25 16,1-1-16,-1 26 15,-25-25-15,25-1 16,1 1-16,-26 0 16,0-1-1,0 1-15,0-1 16,0 1-16,0 50 47,0 1-47,0-1 15,0 1-15,25-1 16,-25 0-16,0 1 0,0-1 16,26-25-16,-26 26 15,0-1-15,0 0 16,25-25 15,-25-25-31,0 0 16,25-1-1,-25 1-15,26-1 16,-1 26-16,1-25 16,-1 25-16,0 25 15,1 1-15,-26-1 0,25 1 16,1 24-16</inkml:trace>
  <inkml:trace contextRef="#ctx0" brushRef="#br1" timeOffset="-34552.73">27763 5794 0,'0'-26'47,"0"52"63,25-26-110,-25 25 15,0 1 1,0-1-1,0 0-15,0 1 16,0-1 0,0 1-16,0-1 15,0 0-15,0 1 16,-25-1 0,25 1-16,0-1 15,0 0 1,0 1-1,0-1-15,0 1 32,25-1-1,-25 0 31,25-25-30,1 0-1,-1 26-15,1-26-1,-1 0 1,0 0-16,1 0 15,-1 0 1,1 0-16,-1 0 16,0 0-1,1 0 1,-1 0-16,1 0 16,-1 0-1,0 0 1,1-26-1,-1 1 17,1 25-17,-26-25-15,25 25 16,-25-26 0,0 1-1,25 25-15,-25-26 16,0 1-1,0 0 1,0-1-16,0 1 16,0-1-1,0 1-15,0 0 0,0-1 16,0 1-16,26 25 16,-26-26-16,0 1 15,0 0-15,0-1 31,0 1-31,0-1 32,0 1-1,0 0 0,-26 25 0,1-26-15,0 26 15,-1-25-15,1 25 0,-1 0-1,1 0-15,0 0 16,-1-26-1,1 26-15,-1 0 16,1 0 0,0 0-16,-1 0 15,1 26 1,-1-26 0,1 0-1,0 25 1,-1-25-1,26 26 48,0-1-32</inkml:trace>
  <inkml:trace contextRef="#ctx0" brushRef="#br1" timeOffset="-34112.73">27966 5972 0,'-26'0'15,"52"0"110</inkml:trace>
  <inkml:trace contextRef="#ctx0" brushRef="#br1" timeOffset="-33837.73">28118 5921 0,'26'0'47,"-1"25"46</inkml:trace>
  <inkml:trace contextRef="#ctx0" brushRef="#br1" timeOffset="-33442.73">27915 6073 0,'25'0'63,"1"0"-32</inkml:trace>
  <inkml:trace contextRef="#ctx0" brushRef="#br1" timeOffset="-33208.73">28118 6073 0</inkml:trace>
  <inkml:trace contextRef="#ctx0" brushRef="#br1" timeOffset="-32962.73">27940 6226 0,'-25'0'16,"50"0"15,1 0-16,-1 0 1</inkml:trace>
  <inkml:trace contextRef="#ctx0" brushRef="#br1" timeOffset="-31965.73">28347 5413 0,'0'25'47,"-26"-25"-31,26 26-16,0-1 15,0 0 1,0 1-16,0-1 16,0 1-16,0-1 15,0 0 1,-25-25-1,25 26-15,0-1 16,0-50 62,25 25-78,-25-26 16,0 1-16,0 0 15,26-1 1,-26 1-16,0-1 47,0 52-16,-26-1-15,26 1-1,0-1 1,0 0 0,0 1-1</inkml:trace>
  <inkml:trace contextRef="#ctx0" brushRef="#br1" timeOffset="-21952.73">28829 5184 0,'0'-25'31,"0"50"1,0 1-17,26-26-15,-26 25 16,0 0-16,0 1 16,0-1-16,0 1 0,0-1 15,0 0-15,0 1 0,0-1 16,0 1-16,0-1 15,0 26-15,0-26 0,0 1 16,0-1-16,0 0 16,0 1-16,0-1 15,-26 1-15,26-1 16,0 0-16,0 1 31,26-26 32,-26-26-63,25 26 15,1 0-15,-1 0 16,26 0-16,-26 0 16,1 0-16,-1 0 0,0 0 15,26 0-15,-25 0 16,24 0-16,1 0 0,-25 26 15,24-26-15,1 0 16,-25 0-16,24 0 0,1 0 16,-25 0-16,-1 0 0,0 0 15,1 0-15,-1 0 16,1 0-16,-1 0 0,0 0 16,-25-26 77,0 1-61,26 25-17,-26-25-15,0-1 16,0 1-16,0-1 15,0 1-15,0 0 16,0-1-16,0 1 0,0-1 16,0-24-16,0 24 15,0 1-15,0-1 0,0 1 16,0 0-16,0-1 16,0 1-16,0-1 15,0 1-15,0 0 16,0-1-1,0 1-15,0-1 16,0 1 0,0 0-1,-26 25 17,26-26-32,0 1 31,-25 25 47,25 25-62,-25-25-1,25 26-15,-26-26 16,1 0-16,-1 0 15,1 0 1,0 0-16,-1 25 16,-25-25-16,26 0 0,0 0 15,-1 0-15,-25 25 16,26-25-16,-26 0 0,26 0 16,-1 0-16,-24 26 15,24-26-15,1 0 0,-1 0 16,1 0-16,0 0 15,-1 0 1,1 0-16,-1 0 16,1 0-16,0 0 15,25 25 1,-26-25 0,1 0 15,-1 0 0,26 26-15,-25-26 93,50-26 0,-50 52 1,0-1-95,-1 0-15,1 1 16,25-1 0,-26-25-16,26 26 15,-25-26 1,25 25 0,-25-25-16,25-25 109,0-1-93,0 1 30,25 25-30,-25-26 0,25 26-16,-25-25 15,26 25-15,-26-25 16,25-1-16,1 1 16,-1-1-1,0 1 1,-25 0-16,26 25 0,-26-26 15,25 26-15,-25-25 16,26-1-16,-1 26 16,-25-25-1,25 0-15,1 25 16,-1 0 0,-25-26-16,26 26 15,-1 0-15,0 0 16,-25-25-16,26 25 0,-1 0 15,-25-26 1,26 26-16,-1-25 16,0 25-1,1-25-15,-1 25 16,-25-26-16,26 26 0,-1-25 31,0 25-15,-25-26-1,26 26-15,-1 0 16,-25-25-16,26 25 16,-1 0-1,-25-25-15,25 25 16,1-26 15,-1 26-15,-25-25 15,0 50 63,26-25-94,-1 26 15,0-26 1,-25 25 0,26-25-16,-1 25 15,1 1 1,-1-1-16,0 1 16,1-1-1,-1 0 1,1 1-16,-1-1 15,0 1 1,1-26-16,-26 25 16,25-25-16,1 25 0,-26 1 15,25-26-15,-25 25 16,25 1-16,1-26 0,-26 25 16,25 0-16,-25 1 15,26-26 1,-26 25-16,25 1 15,-25-1 1,25-25-16,-25 25 16,26-25-1,-26 26-15,25-1 16,-25 1 15,0-1 0,26-25-15,-52-25 47,1 25-48,25-26 1,-26 26-16,26-25 15,-25 25-15,0-26 16,-1 26-16,26-25 16,-25 25-16,-1 0 15,26-25-15,-25 25 16,25-26-16,-25 26 16,25-25-16,-26-1 15,1 1 1,25 0-1,-26 25-15,1 0 16,0-26 0,-1 26-16,1 0 15,-1 0 17,26-25-17,0 50 79</inkml:trace>
  <inkml:trace contextRef="#ctx0" brushRef="#br1" timeOffset="-18914.73">30201 5641 0,'0'-25'15,"-25"25"16,-1 0 1,26 25-17,-25-25-15,-1 26 16,1-1 0,25 1-16,-25-26 0,25 25 15,0 0-15,-26-25 0,26 26 16,0-1-16,26 1 15,-1-1 1,0-25 0,1 0-16,-1 0 0,1 0 15,24 0-15,-24 0 0,-1-25 16,1 25-16,-1-26 16,0 26-16,1-25 0,-1-1 15,1 1 1,-26 0-16,0-1 15,0 1-15,-26-1 16,26 1-16,-25 0 16,-1-1-16,1 26 15,0 0 1,-1 0 0,26 26-16,-25-26 0,25 25 15,-26 0 1</inkml:trace>
  <inkml:trace contextRef="#ctx0" brushRef="#br1" timeOffset="-17925.73">30176 5895 0,'-26'26'62,"26"-1"-46,-25 1-16,25-1 16,-26 0-1,26 1-15,0-1 0,0 1 16,-25-26-16,25 25 15,0 0-15,0 1 16,0-1 0,-25 1-16,25-1 31,25-25 31,0 0-30,1 0-17,-1 0-15,1 0 16,-1 0 0,0 0-16,1 0 15,-1 0-15,1 0 16,-26-25-16,25 25 15,0 0-15,1 0 16,-26-26 31,-26 1-31,26-1 15,-25 1-31,25 0 15,0-1 1,0 1-16,0-1 16,0 1-16,0 0 15,0-1-15,0 1 0,0-1 16,0 1-16,0 0 16,0-1-16,-25 26 78,25 26-31,25-26-47,-25 25 15</inkml:trace>
  <inkml:trace contextRef="#ctx0" brushRef="#br1" timeOffset="-16389.73">30684 5718 0,'0'25'78,"0"0"-78,0 1 15,-26-1-15,1 1 16,25-1 0,0 0-16,0 1 31,0-52-16,0 1 17,0 0-32,0-1 15,0 1-15,0-1 16,0 1-16,25 0 0,-25-1 16,0 1-16,26-1 0,-26 1 15,0 0-15,25-1 16,0 26-16,1 0 31,-26 26-31,0-1 16,0 0-16,0 1 15,0-1 1,0 1-16,0-1 16,0 0-1,25-50 16,-25 0-15,26-1-16,-26 1 16,25 25-16,-25-26 15,25 26 1,-25 26-16,26-1 16,-26 1-1,0-1-15,0 0 0,0 1 16,0-1-16,0 1 15,0-1-15</inkml:trace>
  <inkml:trace contextRef="#ctx0" brushRef="#br1" timeOffset="-15969.75">30912 5362 0,'-25'-25'0,"-1"-1"16,1 26-1,0 0-15,-1 0 0,1 0 16,-1 26-16,1-1 16,0 0-16,-26 26 0,25-25 15,1 24-15,0-24 0,-1 25 16,1-1-16,25 1 15,-26-25-15,26 24 0,0 1 16,26 0-16,-1-26 16,-25 1-16,51-1 0,-26 1 15,1-1-15,25-25 0,-1 0 16,1 0-16,-25 0 16,24-25-16,1-1 0,-25 1 15,-1-1-15,0 1 16,1-26-16,-26 0 0,0 1 15,0-1-15,-26-25 0,1 25 16,0 0-16,-1 26 16,-25-26-16,-25 51 0,25 0 15,-25 0-15</inkml:trace>
  <inkml:trace contextRef="#ctx0" brushRef="#br1" timeOffset="35053.25">25426 11153 0,'0'-25'0,"0"-1"16,25 26-1,-25-25-15,26 25 16,-1 0 31,-25 25-32,0 1-15,25-1 0,-25 1 16,26-1-16,-26 26 16,25 0-16,-25-26 0,26 26 15,-26 0-15,0-1 0,0-24 16,0-1-16,25 1 16</inkml:trace>
  <inkml:trace contextRef="#ctx0" brushRef="#br1" timeOffset="35364.25">25680 10925 0,'0'-26'15,"0"1"-15,25 25 16,-25-26-16,26 26 0,-1 26 15,0-1-15,26-25 0,-25 51 16,-1-26-16,26 1 16,-26 25-16,1-1 0,-1-24 15,0 25-15,1-1 16,-26 1-16,0 0 0,0 0 16,-26 0-16,26-1 0,-25 1 15,-26 0-15,26-26 16,-1 26-16,-24-25 0,-1-1 15,25 0-15,-24-25 16</inkml:trace>
  <inkml:trace contextRef="#ctx0" brushRef="#br1" timeOffset="35982.25">26493 11128 0,'25'-26'15,"-25"1"1,0 50 15,0 1-15,-25-26-16,25 51 15,0-26-15,-26 0 0,26 1 16,0-1-16,-25 26 0,25-26 16,0 1-16,-26-1 15,26 1-15,0-1 0,0 0 16,-25-25-1,50-25 1,-25 0 0,26-1-16,-26-25 15,25 1-15,-25-1 0,26 0 16,-26 0-16,25 0 16,-25-25-16,25 25 0,1 1 15,-26-1-15,25 0 16,-25 26-16,26-1 0,-1 26 15,0 26-15,-25-1 16,26 0-16,-1 26 16,1 0-16,-26 0 0,25 0 15,0-1-15,-25 27 16,26-27-16,-1 1 0,-25 0 16,26 0-16,-26-26 0,25 26 15,-25-26-15,0 1 16,0-1-16,0 1 0</inkml:trace>
  <inkml:trace contextRef="#ctx0" brushRef="#br1" timeOffset="36179.25">26518 11306 0,'-25'0'0,"-1"-26"15,1 26-15,-1 0 16,52 0 15,25 0-31,-26-25 0,26 25 16,25 0-16,-25-26 0,25 26 15,0 0-15,-25-25 16,0 25-16,0 0 0,-26 0 16</inkml:trace>
  <inkml:trace contextRef="#ctx0" brushRef="#br1" timeOffset="36462.25">27356 11204 0,'0'-25'15,"26"25"32,-26 25-47,0 0 0,25-25 16,-25 51-16,0-25 15,25-1-15,-25 0 0,0 1 16,0-1-16,0 1 0,0-1 16,0 0-16,0 1 15</inkml:trace>
  <inkml:trace contextRef="#ctx0" brushRef="#br1" timeOffset="36612.25">27458 10975 0,'0'-25'0,"-26"25"15,26 25 16,0 1-31</inkml:trace>
  <inkml:trace contextRef="#ctx0" brushRef="#br1" timeOffset="37031.25">27915 11179 0,'51'0'15,"-26"-26"-15,1 26 0,-26-25 16,25 25-16,0 0 16,-25-26-16,-25 26 15,0 0 1,-26 0-16,25 0 0,-24 0 16,24 0-16,-25 26 0,26-26 15,0 0-15,-26 25 16,51 1-16,-26-26 0,26 25 15,0 0-15,26 1 16,-1-26-16,1 25 16,-1 1-16,26-26 0,-26 25 15,26-25-15,-26 25 16,26-25-16,-25 26 0,-1-26 16,0 0-16,-25 25 15,0 1 1,-25-26-16,0 25 0,-1-25 15,-25 0-15,26 25 16,0-25-16,-26 0 0,25 0 16,1 0-16,0-25 15</inkml:trace>
  <inkml:trace contextRef="#ctx0" brushRef="#br1" timeOffset="37740.25">28677 11153 0,'0'-25'0,"25"25"15,-25-26-15,26 1 16,-26 0-16,25-1 16,1 1-16,-1-1 15,0 26 1,1 26-16,-1-1 15,1 1-15,-26-1 0,25 26 16,0-26-16,1 1 16,-26 24-16,0-24 0,25-1 15,-25 1-15,0-1 16,-25-25 0,25-25-1,0-1 1,0 1-16,0-26 15,25 26-15,-25-26 16,26 25-16,-26-24 0,25 24 16,0 1-16,1-1 0,-1 26 15,1 0 1,-1 26-16,0 25 16,1-26-16,-26 26 15,25-26-15,-25 1 0,0-1 16,26 26-16,-26-26 15,0 1-15</inkml:trace>
  <inkml:trace contextRef="#ctx0" brushRef="#br1" timeOffset="38118.25">29591 11001 0,'0'-26'16,"-25"52"15,0-26-31,25 25 16,-26 1-16,26-1 15,-25-25-15,25 51 0,0 0 16,0-26-16,25 0 16,-25 1-1,26-1-15,-1-25 0,0 0 16,1 0-16,-1 0 15,26 0-15,-26 0 0,1-25 16,-26-1-16,25 26 16,-25-25-16,0 0 0,0-1 15,0 1-15,-25-1 0,-1 1 16,1 0-16,0-1 16,-1 1-16,-25-1 0,26 26 15,0 0-15,-1 0 0,1 0 16,-1 0-16,1 0 15</inkml:trace>
  <inkml:trace contextRef="#ctx0" brushRef="#br1" timeOffset="38407.25">29972 10772 0,'0'-25'0,"0"-1"16,0 1-16,0 0 16,0-1-1,0 52 1,26-1-16,-26 0 16,0 1-16,0 25 0,0-26 15,0 26-15,0 0 16,25-1-16,-25 1 0,0 0 15,0 0-15,26-26 16,-1 1-16,0-1 0,1 0 16,-1-25-16,1 0 0,-1 0 15,0-25-15</inkml:trace>
  <inkml:trace contextRef="#ctx0" brushRef="#br1" timeOffset="38561.25">30125 10950 0,'-51'0'0,"0"-25"0,26 25 15,-1 0-15,1 0 16,0 0-16,-1 0 0,52 0 31,-1 0-31,26 0 0,0 0 16,-1 0-16,1 0 0,25 0 16,-25-26-16</inkml:trace>
  <inkml:trace contextRef="#ctx0" brushRef="#br1" timeOffset="39330.25">30887 10874 0,'0'25'47,"0"1"-31,0-1-16,0 0 15,0 26-15,0-25 0,0 24 16,0-24-16,25-1 16,-25 26-16,0-26 0,0 1 15,0-1 1,26-25-16,-26-25 15,0-1-15,0 1 16,0 0-16,0-1 16,0 1-16,0-26 0,-26 0 15,26 0-15,0 1 0,0-27 16,26 27-16,-26-1 16,0-25-16,25 50 0,0-25 15,-25 1-15,26 24 16,-1 26-16,1 0 0,-1 0 15,0 26-15,-25-1 16,26 0-16,-26 1 16,25-1-16,-25 1 0,0-1 15,26 26-15,-26-26 16,0 1-16,-26-1 16,26 0-16,-25-25 0,25 26 15,-26-26-15,1 0 16,0 0-16,50 0 47,0 0-32,1 0-15,-1 0 16,1 25-16,-1-25 0,0 26 16,26 24-1,-25-24-15,-26-1 16,25 26-16,-25-26 0,0 1 0,-25-1 15,-1 1-15,26-1 16,-25 0-16,-1-25 0,1 26 16,-26-26-16,26 0 15,-1 0-15,26-26 0,-25 26 16,0-25-16,25 0 0,-26-1 16,26 1-16,0-26 15</inkml:trace>
  <inkml:trace contextRef="#ctx0" brushRef="#br1" timeOffset="39600.25">31369 10798 0,'0'-26'15,"26"1"-15,-26-1 16,0 52 15,25-1-15,-25 1-16,0 24 0,26-24 15,-26 25-15,0-1 0,0 1 16,25 0-16,-25-26 16,0 26-16,0-25 0,0 24 15,0-24-15,0-1 16,25-25-16</inkml:trace>
  <inkml:trace contextRef="#ctx0" brushRef="#br1" timeOffset="40001.25">31801 11026 0,'26'-25'15,"-1"25"-15,-25-26 16,25 26-16,-50 0 31,0 0-31,-1 0 16,1 26-16,-1-1 15,1-25-15,25 26 16,0-1-16,0 0 0,0 1 16,0-1-16,0 1 0,25-1 15,1 0-15,-1-25 16,1 26-16,24-26 0,-24 0 15,-1 0-15,26 0 16,-26 0-16,1-26 0,-1 26 16,-25-25-16,0 0 0,0-1 15,0 1-15,-25-1 16,25 1-16,-26 0 0,1-1 16,0 1-16,-1-1 0,1 26 15,-1 0-15,1 0 16,0 0-16,-1 26 0,1-26 15,-1 25-15,26 1 16</inkml:trace>
  <inkml:trace contextRef="#ctx0" brushRef="#br1" timeOffset="40321.25">32411 11026 0,'0'-25'16,"0"-1"-1,-26 26-15,1-25 16,0 25 0,-1 0-16,1 25 15,-1-25-15,26 26 0,-25-1 16,25 1-1,0-1-15,0 0 0,0 1 16,25-1-16,1 1 16,-1-1-16,1-25 15,-1 0-15,0 0 0,1 0 16,25 0-16,-26 0 16,0-25-16,1-1 0,-1 1 15</inkml:trace>
  <inkml:trace contextRef="#ctx0" brushRef="#br1" timeOffset="40802.25">32589 10823 0,'-26'-51'0,"26"0"16,-25 1-16,25 24 0,-26 1 15,26-1-15,0 1 0,0 50 32,0 1-32,0 25 0,0-26 15,0 26-15,26 0 16,-26-1-16,0-24 0,25 25 15,-25-26-15,26 26 0,-26-26 16,25 1 0,0-26-16,1 0 15,-1-26 1,1 26-16,-1-25 0,0-1 16,1 1-16,-26-26 0,25 26 15,1-1-15,-1 1 16,-25 0-16,-25 50 31,-26 0-31,25-25 16,-24 51-16,-1-25 0,25-26 15,-24 25-15,24 0 16,1 1-16,50-26 31,1 0-31,-1 0 0,0 0 16,26 0-16,0 0 0,-26 0 15,26 25-15,0-25 16,0 26-16,-26-1 0,1 0 16,-1 1-16,0-1 0,1 1 15,-26-1 1,25-25-16,-25 25 0</inkml:trace>
  <inkml:trace contextRef="#ctx0" brushRef="#br1" timeOffset="50542.27">33249 10899 0,'25'-25'0,"1"25"15,-1-26 110,1 1-93,-26 0-17,-26-1 17,1 26-17,-1 0-15,1 0 16,0 0-1,-1 0-15,1 0 16,25 26 0,0-1-1,-26-25-15,26 25 16,0 1-16,0-1 16,0 1-16,26-1 15,-26 0 1,25-25-16,-25 26 15,26-26-15,-1 0 16,0 0-16,1 25 16,-1-25-16,1 0 15,-1-25 1</inkml:trace>
  <inkml:trace contextRef="#ctx0" brushRef="#br1" timeOffset="51153.27">33554 10848 0,'0'-25'46,"-26"25"-14,1 0-17,0 0 1,-1 25 0,26 1-1,0-1-15,0 1 16,0-1-1,26-25 1,-1 0 15,0-25-31,1-1 16,-1 1-16,-25-1 16,0 1-16,26 0 15,-26-1-15,0-25 0,0 26 16,0 0-16,0-26 15,0 25-15,-26-24 0,26-1 16,-25 25-16,25 1 0,0-26 16,-26 26-16,26-1 15,-25 52 1,25-1-16,0 1 16,0-1-16,0 26 0,0 0 15,25 25-15,-25-25 0,0-1 16,26 1-16,-26 25 15,25-25-15,-25-25 0,26 24 16,-1 1-16,-25-25 16,25-1-16,-25 0 0,26 1 15</inkml:trace>
  <inkml:trace contextRef="#ctx0" brushRef="#br1" timeOffset="52967.27">25604 12347 0,'0'25'31,"0"-50"0,0 0-15,0-1-1,25 26 1,-25-25-16,25 25 0,-25-26 16,26 26-16,-1-25 0,1 0 15,-1 25-15,0-26 16,1 26-16,-1 0 0,1 0 16,-1 26-1,-25-1-15,0 26 16,0-26-16,0 26 0,-25-26 15,-1 26-15,1 0 16,-1-26-16,-24 26 0,24-25 16,1-1-16,-1 0 0,1 1 15,0-26-15,25 25 16,-26-25-16,52-25 31,-1 25-15,0-26-1,1 26-15,-1 0 16,26 0-16,-26 0 0,26 0 16,-25 0-16,-1 26 15,26-26-15,-26 25 0,1-25 16,-1 0-16,0 26 16,1-26-16,-1 0 15</inkml:trace>
  <inkml:trace contextRef="#ctx0" brushRef="#br1" timeOffset="53297.27">26061 12169 0,'-26'-25'0,"26"-1"16,-25 1-16,25 0 0,0-1 15,0 52 1,25-26-16,1 25 16,-26 0-16,25 26 0,26-25 15,-26-1-15,1 26 0,-1-26 16,1 26-16,-1-26 16,0 1-16,-25 25 0,26-26 15,-26 26-15,0-26 16,-26 1-16,1 24 0,0-24 15,-1-1-15,1 1 0,-1-1 16,1 0-16,-26 1 16,26-26-16,25 25 0,-26-25 15,1 0 1</inkml:trace>
  <inkml:trace contextRef="#ctx0" brushRef="#br1" timeOffset="54354.27">26874 12220 0,'0'-25'16,"0"-1"0,0 52 15,-26-1-15,26 0-16,-25 1 0,25-1 15,-26 26-15,1-26 16,25 26-16,0-25 0,-25-1 15,25 0-15,0 1 16,0-1-16,0-50 47,0-1-47,0 1 0,0 0 16,25-1-16,-25 1 0,0-26 15,25 0-15,-25 0 16,26 1-16,-1-1 0,-25 0 15,26 0-15,-1 26 16,0-1-16,1 26 16,-1 0-16,1 26 15,-26-1-15,25 26 0,-25-26 16,25 26-16,-25 0 0,26 0 16,-26-26-16,0 26 15,25 0-15,-25-26 0,0 26 16,26-26-16,-26 1 15,0-1-15</inkml:trace>
  <inkml:trace contextRef="#ctx0" brushRef="#br1" timeOffset="54539.27">26874 12423 0,'-26'-25'0,"1"25"15,25-26-15,-26 26 0,26-25 16,26 25-1,-1 0-15,1 0 0,24-25 16,-24 25-16,25 0 0,-26 0 16,26 0-16,-26 0 15,26 0-15,-26 0 0,1 0 16</inkml:trace>
  <inkml:trace contextRef="#ctx0" brushRef="#br1" timeOffset="54924.27">27966 12271 0,'25'0'0,"1"-26"15,-1 26-15,-25-25 0,0 0 16,0-1 0,0 1-16,-25 25 15,-1 0-15,1 0 16,-1 25-16,-24-25 0,24 26 16,26 24-16,-25-24 0,-1 25 15,26-26-15,0 26 16,0 0-16,26-26 0,-1 26 15,1-26-15,-1 1 16,0-1-16,26 0 0,0-25 16,-26 0-16,26 0 0,0 0 15,0 0-15,0-25 16,-26 0-16,26-1 0</inkml:trace>
  <inkml:trace contextRef="#ctx0" brushRef="#br1" timeOffset="55356.27">28550 12322 0,'0'-26'15,"25"26"-15,-25-25 16,0-1-16,0 1 16,0 0-1,0-1 1,0 1-16,-25 25 0,25-26 16,-25 26-16,-1 0 15,1 0-15,-1 0 16,1 26-16,25-1 15,-25 1-15,-1-1 16,26 0-16,0 1 0,0 25 16,0-26-16,0 0 15,0 1-15,26-1 0,-1 1 16,0-1 0,1-25-16,-1 0 0,1 0 15,-1 0-15,0-25 0,1-1 16,-1 26-16,-25-25 15,26-1-15,-26 1 0,0 0 16,25-1-16,-25 1 16,0-1-16,25 26 0,-25-25 15,0 50 1,0 1-16,26-1 16,-26 1-16,0-1 0,0 0 15,0 1-15,25 25 0,-25-26 16,26 0-1</inkml:trace>
  <inkml:trace contextRef="#ctx0" brushRef="#br1" timeOffset="55728.27">28829 12195 0,'0'-26'15,"-25"1"-15,25-1 16,0 1-16,25 25 15,-25-25-15,26 25 0,-1 0 16,-25 25-16,26-25 16,-1 25-16,-25 1 0,25-1 15,-25 1-15,26-1 16,-26 26-16,0-26 0,0 1 16,0-1-16,-26-25 0,26 25 15,-25-25 1,25-25-1,0 0 1,25-1-16,-25 1 0,26-26 16,-1 26-16,1-1 0,-1 1 15,-25-1-15,25 26 16,1 0-16,-1 0 0,-25 26 16,26-1-16,-26 26 15,0-26-15,25 26 0,-25 0 16,0 0-16,0-26 0,-25 1 15</inkml:trace>
  <inkml:trace contextRef="#ctx0" brushRef="#br1" timeOffset="56250.27">29769 12322 0,'0'25'16,"-25"-25"0,25 25-1,0 1 1,25-26-16,-25 25 15,26-25-15,-26 26 16,25-26-16,0 0 16,1 0-1,-26-26-15,25 26 16,-25-25-16,0-1 16,26 1-16,-26 0 0,0-26 15,0 25-15,0-24 16,-26 24-16,26-25 0,-25 26 15,25-26-15,-26 0 0,1 26 16,25 0-16,-25-1 16,-1 1-16,26-1 0,0 52 31,0-1-31,0 1 0,26-1 16,-1 0-16,-25 26 0,25 0 15,-25 0-15,26 0 16,-26-26-16,25 26 0,-25 0 15,26-26-15,-26 0 0,25 1 16,0-1-16</inkml:trace>
  <inkml:trace contextRef="#ctx0" brushRef="#br1" timeOffset="57078.27">30201 12245 0,'25'0'15,"1"0"32,-1 0-31,1 0-16,-1 0 16,0 0-16,1 0 15,-1-25 1,-25 0-16,26 25 15,-26-26-15,0 1 16,0-1-16,-26 1 16,1 25-16,-1-25 15,1 25-15,-26 0 16,26 25-16,-1-25 0,1 25 16,0 1-16,-1-1 15,26 1-15,0-1 0,0 26 16,0-26-16,0 1 15,26-1-15,-1 0 0,0 1 16,1-1-16,-1-25 0,26 26 16,-26-26-16,26 0 15,-25 0-15,24 0 0,-24-26 16,-1 1-16,26 25 0,-26-26 16,1 1-16,-26 0 15,25-1-15,1 1 0,-26-1 16,25 1-1,-25 0-15,0-1 0,-25 1 16,-1-1-16,1 26 16,25-25-1,-26 25-15,26 25 16,-25 1 0,0-1-16,25 1 15,-26-1-15,26 0 0,0 1 16,0-1-16,0 1 15,26-26-15,-26 25 0,25-25 16,0 25-16,1-25 16,-1 0-16,1 0 15,-1-25-15,0 25 0,1-25 16,-26-1-16,25 1 16,-25-1-16,0 1 0,0 0 15,0-1-15,0 1 16,0 50 15,0 1-15,0-1-16,0 26 0,26-26 15,-26 1-15,25-1 16,-25 0-16,25-25 0,-25 26 16,26-26-16,-1 0 0,1 0 15</inkml:trace>
  <inkml:trace contextRef="#ctx0" brushRef="#br1" timeOffset="57426.27">30963 12245 0,'0'-25'0,"0"0"16,0-1-16,0 1 0,0-1 15,0 52 32,25-1-47,-25 1 16,0-1-16,26 0 0,-26 1 15,25-26-15,1 25 16,-26 1-16,25-26 0,-25 25 16,25-25-16,1-25 15,-26-1 1,0 1-16,0-1 16,0 1-16,0 0 15,0-1-15,0 1 0,0-26 16,0 26-16,0-1 15,0 52 1,0-1 0,0 0-16,0 1 15,25-1-15,-25 1 16</inkml:trace>
  <inkml:trace contextRef="#ctx0" brushRef="#br1" timeOffset="57792.27">31319 12169 0,'25'0'15,"0"0"1,1 0 15,-1 0-15,1 0 0,-1 0-16,0 0 15,-25-25-15,26 25 0,-1-26 16,-25 1-1,26 0-15,-26-1 16,0 1 0,-26-1-16,1 26 15,-1 0-15,1 0 16,0 0-16,-1 0 16,1 0-16,-26 26 0,26-26 15,-1 25-15,1 26 16,25-26-16,-26 1 0,26-1 15,26 26-15,-1-26 0,1 1 16,-1 25-16,26-51 16,0 25-16,-1 0 0,1-25 15,0 0-15,0 0 16,0-25-16</inkml:trace>
  <inkml:trace contextRef="#ctx0" brushRef="#br1" timeOffset="76598.27">25705 13388 0,'0'-25'16,"0"0"0,0-1-1,0 1 1,26 25 0,-1-26-1,0 26 1,1 0-16,-1-25 0,1 25 15,24 0-15,-24 0 0,25-25 16,-26 25-16,0 0 16,26 0-16,-25 0 0,-1 0 15,-25 25 1,0 0 0,-25-25-16,-1 26 0,1-26 15,-1 25-15,-24 1 16,24-26-16,1 25 0,-1-25 15,26 25-15,-25-25 16,25 26-16,-25-26 0,25 25 16,25-25-1,0 0 1,1 0-16,-1-25 0,1 25 16,-1 0-16,26 0 15,-26 0-15,1 0 0,-1 0 16,0 0-16,1 25 0,-1-25 15,-25 26-15,26-26 16,-26 25-16,0 0 16,-26 1-16,1-1 15,-1-25-15,1 0 16,0 26-16,-26-26 0,25 0 16,1 0-16,0 0 15,25-26-15,-26 26 0,1-25 16</inkml:trace>
  <inkml:trace contextRef="#ctx0" brushRef="#br1" timeOffset="76881.27">26366 13185 0,'0'-25'15,"-26"25"-15,52 25 32,-1-25-17,0 26-15,26-1 0,0 0 16,-26 1-16,26 25 16,0-26-16,-26 26 0,1-26 15,-1 26-15,-25 0 0,0-26 16,-25 26-16,-26-26 15,26 26-15,-26-25 0,25-1 16,-24-25-16,-1 0 16</inkml:trace>
  <inkml:trace contextRef="#ctx0" brushRef="#br1" timeOffset="77750.27">27178 13261 0,'-25'0'0,"0"0"16,-1 0-16,26 26 47,0-1-32,26-25-15,-26 51 16,0-26-16,25 1 0,-25-1 15,0 1-15,0-1 16,25 0-16,-25 1 16,-25-52 31,25 1-47,0 0 0,-25-1 15,25 1-15,0-26 0,0 0 16,0 0-16,-26 1 15,26-1-15,0 0 0,0 0 16,26 26-16,-1-1 0,0 1 16,1 25-16,-1 0 15,1 0-15,24 0 0,-24 0 16,-1 25-16,1-25 0,24 26 16,-50-1-16,26 1 15,-26-1-15,0 0 0,0 1 16,0-1-16,0 1 15,-26-26-15,1 25 0,25 0 16,-25-25-16,-1 26 16,1-26-16,-1 0 0,1 25 15,50-25 32,1 0-47,-1 0 0,1 0 0,-1 0 16,26 0-16,-26 26 15,1-26-15,24 25 0,-24 0 16,-1 1-16,1-1 16,-26 1-16,0-1 15,-26 0-15,1-25 16,-1 0-16,1 0 16,0 0-16,-26 0 0,25 0 15,-24 0-15,24 0 16,1 0-16,-1 0 0,1-25 15,0 25-15,25-25 0,25-1 16</inkml:trace>
  <inkml:trace contextRef="#ctx0" brushRef="#br1" timeOffset="78194.27">27864 13312 0,'26'0'0,"-1"-25"16,0 25-16,1 0 0,-26-26 15,25 26-15,-25-25 16,-25 25 0,-1 0-1,1 25-15,0 1 16,-1-1-16,1 1 15,25-1-15,0 0 16,0 1-16,0-1 0,25 1 16,-25-1-16,26-25 15,-1 25-15,0-25 16,1 0-16,-1 0 0,1 0 16,-1 0-16,0-25 15,1 25-15,-1-25 0,-25-1 16,26 1-16,-26-1 15,0 1-15,0 0 0,-26-1 16,1 1-16,-1-1 16,1 26-16,0 0 15,-1 0-15,1 0 0,-1 26 16,1-26-16,25 25 0,-25-25 16,25 26-1</inkml:trace>
  <inkml:trace contextRef="#ctx0" brushRef="#br1" timeOffset="78643.27">28626 13287 0,'-25'0'15,"25"-26"-15,-26 26 0,1-25 16,0 25-1,-1-25-15,1 25 0,-1 0 16,1 0 0,0 0-16,25 25 0,-26-25 15,1 25-15,25 1 16,-26-1-16,26 1 0,0-1 16,0 0-16,0 1 15,26-1-15,25 1 16,-26-26-16,0 0 15,1 0-15,25 0 0,-26 0 16,0 0-16,1-26 16,-1 26-16,1-25 0,-26-1 15,0 1 1,0 0-16,-26-1 16,1 26-16,25-25 0,-26 25 15,1 0-15,0 0 16,-1 25-16,26 1 15,26-26 17</inkml:trace>
  <inkml:trace contextRef="#ctx0" brushRef="#br1" timeOffset="79178.27">28804 13058 0,'0'-25'0,"-25"-1"16,50 52 31,-25-1-47,25 1 15,-25-1-15,0 0 0,26 26 16,-1-25-16,-25-1 15,26 26-15,-26-26 0,0 1 16,25-1-16,-25 0 0,0 1 16,25-26-1,1-26 1,-26 1-16,0 0 16,25-1-16,-25 1 15,26-1-15,-1 1 0,-25 0 16,25-1-16,-25 1 15,26-1-15,-1 26 16,-25 26 0,0-1-1,-25 1-15,-1-1 0,1 0 16,0-25-16,-1 26 16,1-1-16,-26-25 0,26 26 15,-1-26-15,1 0 0,50 0 31,1 0-31,24 0 16,-24 0-16,25 0 16,-26 25-16,26-25 0,0 25 15,-26-25-15,26 26 0,-26-1 16,1-25-16,-1 26 16</inkml:trace>
  <inkml:trace contextRef="#ctx0" brushRef="#br1" timeOffset="80803.27">29693 13160 0,'0'-26'16,"-25"1"-1,25 0 1,0 50 15,0 26-31,0-26 16,0 1-16,0 24 0,0 1 15,25-25-15,-25 24 0,0-24 16,0-1-16,25 1 16,-25-1-16,26-25 0,-1 25 15,1-25-15,-1 0 16,0-25-16,1 25 15,-1-25-15,-25-1 0,26 1 16,-1-1-16,-25 1 16,0-26-16,25 26 0,-25-1 15,0 1-15,0 0 0,0-1 16,26 26-16,-26 26 16,25-26-1,-25 25-15,26 0 16,-1 1-16,-25-1 0,25 1 15,1-1-15,-1 0 0,1 1 16,-1-26-16,-25 25 16,25-25-16,1 0 0,-1 0 15,1 0-15,-1 0 16,0-25-16,-25-1 16,26 1-16,-26 0 0,0-1 15,25 1-15,-25-1 16,0-24-16,0 24 0,0 1 15,0 50 17,0 1-32,0-1 0,0 0 15,26 1-15,-26-1 16,25-25-16,0 26 0,1-1 16,-1-25-1,1 0-15,-1 0 0,0 0 16,1-25-16,-1-1 0,1 1 15,-26-1-15,0-24 16,0 24-16,0-25 0,0 26 16,0-26-16,-26 26 15,26-1-15,-25 1 0,25 0 16,-26 25-16,26 25 31,26 0-15,-26 1-16,25-1 15,-25 1-15,26 24 0,-1-24 16,-25-1-16,0 26 0,25-26 16,-25 1-16,0 25 15,0-26-15,0 0 16,0-50 15,0 0-31,0-1 0,26-25 16,-26 26-1,25 0-15,1-1 0,-1 1 16,0 25-16,-25-26 0,26 26 16,-1 0-16,1 26 15,-1-1-15,-25 1 16,25 24-16,-25-24 16,26-1-16,-26 1 0,25-1 15,-25 0-15,26 1 0,-1-26 16,0 25-16,1-25 15,-1 0-15,1-25 0,-1 25 16,0-26-16,1 1 16,-1 0-16,1-1 0,-1 1 15,-25-26-15,0 26 0,0-1 16,0 1-16,0-1 16,0 1-16,-25 25 0,-1 0 15,1 0-15,25 25 16,-26 1-16,26-1 0,-25 1 15,25-1-15,0 0 0,0 1 16,25-1-16,1 1 16,-1-1-16,1 0 0,-1-25 15,26 0-15,-26 0 16,26 0-16,0 0 0,-26-25 16</inkml:trace>
  <inkml:trace contextRef="#ctx0" brushRef="#br1" timeOffset="81128.27">31674 13211 0,'-25'-26'15,"-1"1"-15,1-1 16,0 1-16,-1 0 0,1-1 16,-1 26-16,52 0 31,-26 26-31,25-26 16,1 25-16,-1 0 15,-25 1-15,25 25 0,-25-26 16,26 0-16,-26 1 0,0-1 15,0 1 1,25-26 0,-25-26-16,0 1 0,0-1 15,26 1-15,-26 0 16,25-1-16,0 1 0,-25-1 16,26 26-16,-1 0 15,1 0-15,-1 26 16,-25 25-1,25-26-15,1 26 0,-1-26 16,-25 1-16,26 24 0</inkml:trace>
  <inkml:trace contextRef="#ctx0" brushRef="#br1" timeOffset="81697.27">32157 13109 0,'0'-25'16,"0"-1"-16,0 1 16,25 25-1,-25 25-15,26-25 0,-26 26 16,0-1-16,25 0 16,-25 1-16,0-1 0,25 26 15,-25-26-15,0 1 0,0-1 16,0 1-16,-25-26 31,25-26-15,0 1-16,0-1 0,0 1 15,0-26-15,0 0 0,0 1 16,0-1-16,0-25 16,25 25-16,-25 0 0,26 26 15,-26-1-15,25 1 16,1 25-16,-1 0 0,0 25 15,-25 1-15,26-1 0,-1 0 16,-25 1-16,26 25 16,-26-26-16,0 0 0,0 1 15,-26-1-15,1 1 16,-1-26-16,-24 0 16,24 0-16,1 0 0,-1 0 15,1 0-15,0 0 16,50 0-1,0 25-15,1-25 16,-1 25-16,1 1 16,24-1-16,-24 1 0,25 24 15,-26-24-15,0-1 16,1 1-16,-1-1 0,1 0 16,-26 1-16,25-26 0</inkml:trace>
  <inkml:trace contextRef="#ctx0" brushRef="#br1" timeOffset="83480.27">33224 13109 0,'0'-25'0,"0"-1"16,0 1-1,-26-1-15,1 26 16,25-25-16,-26 25 16,1 0-16,0 0 0,-1 0 15,1 25-15,-1-25 0,26 26 16,-25-1-16,25 1 16,0-1-16,0 0 0,0 1 15,0-1-15,25 1 0,1 24 16,-1-24-16,1-1 15,-1 1-15,0-26 16,1 0-16,-1 25 16,26-25-16,-26 0 0,1-25 15,-1-1-15,26 26 0,-26-25 16,1-1-16,-26 1 16,25-26-16,-25 26 0,0-1 15,0 1-15,0 0 16,0-1-16,-25 26 15,-1 0-15,1 26 32,25 24-17,0-24-15,0-1 16,0 1-16,25-1 0,-25 0 16,26 1-16,-1-26 0,1 25 15,-1-25-15,0 26 16,1-26-16,-1 0 0,26 0 15,-26 0-15,1 0 16,-1-26-16,1 1 16,-26-1-16,0-24 0,0 24 15,-26 1-15,1-26 16,25 26-16,-26-1 0,1 1 16,0-1-16,-1 26 0,1 0 15,-1 0 1,26 26-16,0-1 15,0 1-15,0-1 16,0 0-16,0 1 16,0-1-16,0 1 0,26-26 15,-26 25 1,25-25-16,1-25 16,-1-1-1,0 1-15,-25-1 16,26 1-16,-26 0 15,25-1-15,-25 1 0,0-1 16,26 1-16,-1 50 31,-25 1-31,0-1 16,25 1-16,-25 24 0,26-24 16,-26-1-16,25 1 15,-25-1-15,26 0 16,-1 1-1,0-52 1,-25 1-16,26 0 16,-1-1-16,-25 1 15,26-26-15,-26 26 0,25-1 16,-25 1-16,25-1 16,1 26-1,-26 26 1,0-1-16,0 1 15,25-1-15,-25 0 0,0 1 16,0-1 0,26 1-16,-1-52 31,0 1-15,1-1-16,-26 1 15,25 0-15,1-1 16,-1 1-16,0 25 15,1 25 1,-26 1 0,0-1-16,0 26 15,25-26-15,-25 1 16,0-1-16,26 0 0,-1 1 16,0-26-16,1 0 15,-1 0 1,1-26-16,-26 1 0,25 25 15,0-25-15,1-1 16,-26-25-16,25 26 0,-25 0 16,26-1-16,-26 1 0,0-1 15,0 1-15,-26 0 16,1 25-16,-1 0 0,1 0 16,0 25-16,-1-25 15,1 25-15,25 1 16,0-1-16,0 1 0,0-1 15,25 0-15,1 1 16,-1-1-16,0-25 0,1 26 16,-1-26-16,26 25 15,-26-25-15,26 0 0,-25-25 16,24 25-16,-24-26 16,-1 1-16,1 25 0,-1-26 15,-25 1-15,0 0 0,0-1 16,0-25-16,0 26 15,-25 0-15,-1-1 16,26 1-16,26 50 31,-1-25-31,-25 26 16,51 24-16,-26-24 16,-25-1-16,26 26 0,-1-26 15,-25 1-15,-25-1 0,-26 26 16,-25-51-16,-51 25 15,-26-25-15</inkml:trace>
  <inkml:trace contextRef="#ctx0" brushRef="#br1" timeOffset="104587.27">28398 6302 0,'0'-26'47,"25"26"15,0 26 17,1-26-48,-26 25-16,25-25 17,-25 26-17,26-26 1,-1 0 0,-25-26-1,25 26-15,1 0 16,-26-25-16,25 25 0,1 0 15,-26-26-15,25 26 16,0 0-16,-25-25 31,0 50-15,0 1 0,0-1-1,0 1 1,-25-26-1,25 25-15,0 0 16,0 1 0,0-1-1,25-25 48,-25-25-48,26 25-15,-1 0 0,1-26 16,-1 26-16,0-25 16,1 25-1,-1 0 1,-25 25 31,0 1-32,0-1 1,0 1 0,0-1-16,0 0 15,0 1 1,0-1 0,26-25-16,-26 26 31,25-26-16,0 0-15,-25-26 16,26 26-16,-1 0 16,1-25-16,-1 25 0,-25-26 15,25 26-15,1 0 0,-1-25 16,1 25 15,-26 25-15,0 1-16,-26-26 15,26 25-15,0 1 16,0-1-16,-25-25 16,25 25-16,0 1 31,25-26 0,1 0-31,-1 0 16,0 0-16,1 0 15,-1-26-15,1 26 16,-1 0-16,0 0 0,1 0 16,-1 0-16,1 0 15,-1 0 1,-25 26 15,0-1-15,-25-25-16,25 26 15,0-1-15,-26 0 16,26 1 0,0-1-1,26-25 1,-1 0 0,0 0-1,1 0-15,-1 0 16,1 0-16,-1 0 15,0-25-15,1 25 0,-1 0 16,1 0 0,-26 25-1,0 1 1,0-1-16,-26-25 16,26 25-16,0 1 15,0-1-15,-25-25 16,25 26-1,25-26 17,1 0-32,-1 0 15,0 0-15,1 0 16,-1 0-16,1 0 16,-1 0-16,0 0 15,1 0 1,-26 25-1,0 0 1,-26 1 0,26-1-1,-25-25-15,25 26 16,0-1 0,0 0 15,25-25-31,1 0 15,-1 0 1,1 0-16,-1 0 16,0 0-16,1 0 15,-1 26 1,-25-1 0,0 1-1,0-1 1,-25-25-16,25 25 0,0 1 15,-26-26 1,26 25 0,26-25-1,-1 0 1,1 0-16,-1 26 16,0-26-1,1 0-15,-1 0 16,1 0-1,-26 25 1,25-25-16,-25 25 16,0 1-1,0-1 1,0 1 0,0-1 15,25-25-16,1 0 1,-1 25 0,1-25-1,-1 0-15,0 0 0,1 0 16,-1 0-16,1 0 16,-26 26-16,25-26 15,-25 25 1,-25 1-1,-1-1 1,1 0 0,25 1 15,25-26-15,1 0-16,-1 0 15,0 0 1,1 0-16,-1 0 0,1 0 15,-1 0-15,0 0 0,1 0 16,-1 0-16,-50 25 31,-1 1-15,1-26-16,0 25 16,-1 0-16,1 1 15,-1-1 1,26 1-1,26-26 1,-1 0-16,1 0 16,-1 0-16,0 0 0,1 0 15,-1 0 1,1 0-16,-1 0 16,-25 25 15,0 0-16,-25 1 1,25-1 15,0 1-15,25-26 15,0 0-15,1 0-16,-1 0 15,1 0 1,-26 25-16,25-25 16,-25 25-1,0 1 1,-25-1 15,25 1-15,25-26 15,0 0-31,-25 25 16,26-25-16,-26 25 15,25-25-15,1 26 32,-26-1-17</inkml:trace>
  <inkml:trace contextRef="#ctx0" brushRef="#br1" timeOffset="104977.27">30709 8385 0,'25'0'47,"1"0"-16,-1 0-15,1 25-16,-1 0 15,0-25 1,1 26-16,-1-1 0,1 1 16,-1-26-16,0 25 15,1-25 1,-1 0-16,-25-25 15</inkml:trace>
  <inkml:trace contextRef="#ctx0" brushRef="#br1" timeOffset="105463.27">31141 8258 0,'0'-26'15,"0"1"1,0-1 0,0 52 46,0-1-62,0 1 16,-26-1-1,26 0-15,-25 1 16,25-1-16,-25 1 16,25-1-16,0 0 15</inkml:trace>
  <inkml:trace contextRef="#ctx0" brushRef="#br1" timeOffset="144263.27">10745 8004 0,'-26'0'15,"1"0"-15,-1 0 16,26 25 0,0 0-1,0 1 1,-25-1-16,25 1 0,0-1 15,0 0-15,0 1 16,25-1-16,-25 1 16,26-26-1,-26-26 1,0 1 0,0-1-16,0 1 15,0 0 1,0-1-16,0-25 0,0 26 15,0 0-15,0-1 0,0 1 16,25-1 0,1 26-16,-1 0 15,-25 26-15,25-26 16,1 25-16,-1 1 16,1-1-16,-1-25 15,0 25-15,1 1 0,-1-26 16,1 25-16,-1 1 0,0-26 15,1 0-15,-26 25 16</inkml:trace>
  <inkml:trace contextRef="#ctx0" brushRef="#br1" timeOffset="144523.27">10821 8004 0,'-26'0'16,"52"0"31,-26 25-31,25-25-16,1 25 0,-1-25 15,-25 26-15,25-1 0,1 1 16,-1-1-16,1 0 15,-1 1-15,-25 25 0,25-26 16,-25 0-16,26 1 16,-26 25-16,25-26 0,-25 0 15</inkml:trace>
  <inkml:trace contextRef="#ctx0" brushRef="#br1" timeOffset="145248.27">11176 8842 0,'0'-26'16,"0"52"31,26-1-47,-26 1 15,0-1-15,0 0 16,25 1-16,-25-1 0,0 26 15,26-26-15,-26 1 16,0-1-16,0 1 16,0-52-1,0 1 1,-26 25-16,26-51 16,-25 26-16,25-1 15,-26-25-15,1 1 0,25-1 16,-25 0-16,25 0 0,0 0 15,0 1-15,25-1 16,-25 0-16,25 26 0,1-1 16,-1 26-16,1 0 15,24 0-15,-50 26 0,26-26 16,-1 25-16,-25 0 0,26 26 16,-26-25-16,0-1 15,-26 0-15,1 1 0,25-1 16,-26 1-16,1-1 15,0 0-15,-1 1 0,1-26 16,-1 25-16,1-25 16,50 26-1,1-26-15,25 0 16,-26 25-16,0-25 16,26 25-16,0-25 15,-26 26-15,26-26 0,0 25 16,0 1-1,-26-1-15,1-25 16</inkml:trace>
  <inkml:trace contextRef="#ctx0" brushRef="#br1" timeOffset="145691.27">11684 8791 0,'-25'-25'16,"25"50"31,25-25-31,1 0-1,-1 0 1,1 0-16,-1 0 15,-25-25-15,25 25 16,1-26-16,-1 1 0,1-1 16,-26 1-16,0 0 15,0-1-15,0 1 16,-26 25-16,26-26 0,-25 26 16,-1 0-16,1 0 0,0 0 15,-1 0-15,1 26 16,25-1-16,-26 1 0,1 24 15,25-24-15,0 25 16,0-26-16,0 0 0,0 26 16,25-25-16,1-1 0,-1 0 15,1 1-15,-1-26 16,26 25-16,-26-25 0,26 0 16,-26-25-16,26-1 0</inkml:trace>
  <inkml:trace contextRef="#ctx0" brushRef="#br1" timeOffset="146107.27">12269 8664 0,'0'-25'0,"0"-1"16,0 1 0,-26-1-1,26 1 1,-25 25-1,-1 0-15,1 0 16,0 0-16,-1 25 0,1 1 16,-1-1-1,26 1-15,-25-1 0,25 0 16,0 1 0,25-1-16,1-25 0,-26 26 15,25-26-15,1 0 0,-1 0 16,0 0-16,1 0 15,-1-26-15,-25 1 0,26 25 16,-26-26-16,25 1 0,-25 0 16,25-1-16,-25 1 15,26 25 1,-26 25-16,25 1 16,-25-1-16,0 0 0,26 26 15,-1 0-15,0 25 0,1-25 16,-26 0-16,25 0 15,1-1-15</inkml:trace>
  <inkml:trace contextRef="#ctx0" brushRef="#br1" timeOffset="147059.27">12827 8359 0,'0'-25'0,"-25"-1"15,0 26-15,25-25 16,-26 25-16,1 0 16,-1 25-16,1-25 15,25 26-15,-25-1 0,25 1 16,0-1-16,0 0 0,0 26 16,0-25-16,25 24 15,0 1-15,1 0 0,-1 0 16,1 0-16,-1-1 0,0-24 15,-25 25-15,51-26 16,-25 0-16,-1 1 0,0-26 16,1 25-16,-1-25 15,1 0-15,-1 0 0,0 0 16,1 0-16,-1 0 0,26 0 16,0 0-1,-26 0 1,1 0-16,-1-25 0,0 25 15,1-26-15,-1 26 0,1-25 16,-1 0-16,0-26 0,1 25 16,-1-24-16,1 24 15,-26-25-15,0 1 0,25-1 16,-25 0-16,0 0 16,0 0-16,-25 26 0,25-26 15,-26 26-15,26-1 16,-25 1-16,25 0 0,-26-1 15,1 26-15,0-25 0,-1 25 16,-25-26-16,26 26 16,-26 0-16,0-25 0,1 25 15,-1 0-15,0 0 0,0-25 16,26 25-16,-1 0 16,1 0-16,0 0 0,-1 25 15,1-25-15,-1 25 16,26 1-16,-25-26 0,25 25 15,-25 1-15,-1-1 0,26 0 16,-25 1-16,25-1 16,0 1-16,0-1 15,0 0-15,0 1 16,25-26-16,-25 25 0,26-25 16,-26 26-16</inkml:trace>
  <inkml:trace contextRef="#ctx0" brushRef="#br1" timeOffset="147563.27">13005 8512 0,'0'25'63,"0"0"-48,0 1-15,0-1 16,0 1-16,0-1 0,0 0 16,0 1-16,0-1 0,0 1 15,0-1-15,26 0 16,-1-25 0,0-25-1,-25 0 1,26-1-16,-26 1 15,0-1-15,0 1 0,0-26 16,0 0-16,0 26 0,0-26 16,0 0-16,0 26 15,0-26-15,0 26 0,25 25 16,-25-26-16,26 26 16,-1 0-1,-25 26-15,25-1 0,-25 1 16,26-1-16,-1 26 15,-25-26-15,26 26 0,-1-26 16,0 26-16,-25 0 0,26-26 16,-26 1-16,25-1 15,-25 1-15,26-1 0,-26 0 16,-26-25 0</inkml:trace>
  <inkml:trace contextRef="#ctx0" brushRef="#br1" timeOffset="147743.27">13132 8689 0,'-25'0'0,"-1"0"16,26-25-16,0 0 15,26 25 1,-1-26-16,1 26 16,-1-25-16,0 25 0,1-26 15,-1 26-15,1-25 16,-1 25-16,0-25 0,1 25 15,-1 0-15</inkml:trace>
  <inkml:trace contextRef="#ctx0" brushRef="#br1" timeOffset="155316.27">14986 7013 0,'0'-25'0,"0"-1"16,-25 26-16,25-25 15,0 50 17,0 1-32,0-1 15,0 0-15,0 26 0,0-25 16,0-1-16,0 0 16,0 26-16,0-25 0,-25-26 15,25 25-15,25-25 16,0 0-1,1-25-15,-1 25 16,1-26-16,-1 1 16,0-1-16,26 1 0,-25 25 15,24-25-15,-24-1 16,25 26-16,-26 0 0,0-25 16,1 25-16</inkml:trace>
  <inkml:trace contextRef="#ctx0" brushRef="#br1" timeOffset="155507.27">15190 7140 0,'-26'0'0,"26"-25"16,-25 25-16,25-26 0,0 1 15,25 25 1,-25-26-16,26 1 0,-1 25 15,0-25-15,1-1 16,25 1-16,-26-1 0,0-24 16</inkml:trace>
  <inkml:trace contextRef="#ctx0" brushRef="#br1" timeOffset="156042.27">15520 6429 0,'0'-26'16,"-26"26"0,26 26 31,26-1-47,-26 1 15,25-1-15,-25 0 0,26 26 16,-26-25-16,25-1 15,-25 0-15,25 26 0,-25-25 16,26-26-16,-26 25 0,0 0 16,0-50 15,0 0-15,0-1-16,-26 1 0,26-1 15,-25-24-15,25 24 0,-25-25 16,-1 1-16,1 24 15,25-25-15,-26 1 0,1-1 16,25 0-16,0 0 16,0 0-16,0 26 0,25 0 15,1-1-15,-1 26 0,1-25 16,-1 25-16,0 0 16,1 25-16,-1 1 0,1-26 15,-1 25-15,-25 0 16,0 1-16,0-1 0,0 1 15,-25-1-15,-1 0 0,1 1 16,-1-26-16,1 25 16,0-25-16,25 26 0,-26-26 15</inkml:trace>
  <inkml:trace contextRef="#ctx0" brushRef="#br1" timeOffset="156437.27">16104 6276 0,'25'0'0,"-25"-25"16,0 0-1,-25 25-15,0 0 16,-1 25-16,1 0 16,-26-25-16,26 26 15,-1-1-15,1 26 0,25-26 16,-26 1-16,26-1 0,0 26 16,26-26-16,-1-25 15,1 26-15,-1-26 0,0 25 16,26-25-16,-25 0 0,24 0 15,-24 0-15,-1-25 16,26 25-16,-26-26 0,1 26 16,-1 0-16,-25-25 15,26 25-15,-52 0 16,1 0 0,-1 0-16</inkml:trace>
  <inkml:trace contextRef="#ctx0" brushRef="#br1" timeOffset="157313.27">16307 5870 0,'0'-25'16,"-25"-1"-16,-1 26 0,26-25 15,-25 25-15,0-26 0,-1 26 16,1-25-16,-1 25 16,-24 0-16,24-25 0,-25 25 15,26 0-15,-26 0 16,0 0-16,1 0 0,-27 25 15,27 0-15,-1 1 0,-25-1 16,25 1-16,-25-1 16,25 26-16,0-26 0,0 1 15,26 24-15,-26-24 16,26 25-16,-1-1 0,26-24 16,-25 25-16,25-1 0,-26-24 15,26 25-15,0-1 16,0 1-16,26-25 0,-1 24 15,-25 1-15,26-25 16,-1 24-16,0-24 0,26 25 16,-25-26-16,-1 26 0,0-26 15,26 26-15,-25-26 16,24 1-16,1-1 0,-25 1 16,24-1-16,1 0 15,0-25-15,0 26 0,25-26 16,-25 0-16,0 0 0,25 0 15,-25 0-15,-1-26 16,27 26-16,-27-25 0,1 0 16,0 25-16,0-26 0,-26 1 15,26-1-15,-26 1 16,1-26-16,-1 26 0,1-1 16,-26 1-16,25-26 15,-25 26-15,0-26 0,0 0 16,0 0-16,0 26 0,0-26 15,-25 0-15,25 1 16,-26-1-16,26 0 0,-25 0 16,-1 26-16,1-26 15,0 26-15,25-1 0,-26 1 16,1-1-16,-26 26 0,26-25 16,-1 0-16,-25-1 15,26 26-15,-26-25 0,26 25 16,-26 0-16,0-26 15,26 26-15,-1 0 0,1 0 16,0 0-16,-1 0 0,-25 51 31,51-25 1</inkml:trace>
  <inkml:trace contextRef="#ctx0" brushRef="#br1" timeOffset="157842.27">16714 6175 0,'-26'0'0,"1"0"31,25 25-15,-26-25-1,52 0 32,-1-25-47,1 25 0,-1-26 16,0 26-16,26-25 0,-25 25 15,24-25-15,1 25 16,-25-26-16,-1 1 0,0 25 16,1 0-16,-26-26 0,25 26 15,-25-25 1,-25 25-16,-1 0 16,1 0-1,0 0-15,-1 0 16</inkml:trace>
  <inkml:trace contextRef="#ctx0" brushRef="#br1" timeOffset="158231.27">16815 5845 0,'-25'0'16,"25"25"-1,25-25 1,-25 25-16,26-25 16,-1 0-16,0 0 15,26 0-15,-25 0 0,24 0 16,-24 0-16,25 0 16,-26 0-16,0 0 0,1 0 15,-1 0-15,1 0 0,-26 26 16,0-1-1,-26 1-15,26-1 16,-25-25-16,25 25 16,-26 1-16,1-1 0,25 1 15,-25-1-15,25 0 0,0 1 16,0-1-16,0 1 16,0-1-16</inkml:trace>
  <inkml:trace contextRef="#ctx0" brushRef="#br1" timeOffset="164536.27">17552 5641 0,'0'26'109,"0"-1"-93,25 1-1,-25-1-15,26 0 16,-26 1-16,25-1 0,-25 1 16,0-1-16,25 0 15,-25 1-15,0-1 16,0-50 15,0-1-15,0 1-16,0 0 15,0-1-15,-25-25 16,25 26-16,0-26 0,-25 26 16,25-26-16,0 0 15,0 0-15,0 26 0,0-26 16,0 26-16,25-1 16,0 26-1,1 26-15,-1-26 0,-25 25 16,26 1-16,-1 24 15,0-24-15,-25-1 0,26 1 16,-1 24-16,-25-24 16,0-1-16,26 1 0,-26-1 15,0 0-15,0-50 47,0 0-31,0-1-16,0 1 15,-26-1-15,26-24 0,0 24 16,0-25-16,0 26 16,26 0-16,-26-26 0,25 25 15,0 1-15,1 25 16,-1 0 0,1 0-16,-26 25 0,25 1 15,-25-1-15,25 1 16,-25-1-16,26 0 0,-26 26 15,0-25-15,0-1 0,25 26 16,-25-26-16,0 1 16,0-1-16,0 0 0,26 1 15</inkml:trace>
  <inkml:trace contextRef="#ctx0" brushRef="#br1" timeOffset="164956.27">18263 5514 0,'0'-25'0,"0"0"0,0-1 15,-25 26 1,-1 0 0,26 26-1,-25-1-15,25 0 16,0 1-16,0-1 15,0 1-15,25-1 16,1 0-16,-26 1 16,25-26-16,0 25 15,1-25-15,-1 0 16,1 0-16,-1 0 0,-25-25 16,25 25-16,-25-26 15,0 1-15,0 0 16,0-1-16,-25 1 15,25-1-15,-25 26 0,-1-25 16,1 0-16,-1-1 0,1 26 16,25-25-16,-25 25 15,-1 0-15,26 25 32,26-25-32,-1 26 15,0-26-15</inkml:trace>
  <inkml:trace contextRef="#ctx0" brushRef="#br1" timeOffset="165557.27">18415 5438 0,'0'-25'0,"0"-1"32,0 1-17,26 25-15,-1 0 16,1 25-1,-1 1 1,-25-1 0,25 1-16,-25-1 0,26 0 15,-26 1-15,0-1 0,25 1 16,-25-52 31,0 1-32,0-1-15,26 1 16,-26-26-16,0 26 16,0-1-16,0-24 0,0 24 15,0 1-15,25-1 16,-25 1-16,25 50 16,-25 1-1,0-1-15,26 1 16,-26 24-16,0-24 0,0-1 15,25-25-15,-25 26 0,26-1 16,-26-50 15,0-1-15,0 1-16,0-1 16,25 1-16,-25 0 15,0-1-15,0 1 0,25-1 16,-25 1-16,26 25 15,-1 0-15,1 25 16,24 77 0,-50-51-1,26-26-15,-26 26 0,25-26 16,-25 1-16,0-1 0,26 1 16</inkml:trace>
  <inkml:trace contextRef="#ctx0" brushRef="#br1" timeOffset="166480.27">19000 4981 0,'0'-25'0,"-26"25"0,26-26 16,0 1-16,-25-1 16,-1 26-16,26-25 0,-25 0 15,-26 25-15,26-26 0,-26 26 16,0 0-16,0 0 16,-25 0-16,0 0 0,0 26 15,0-1-15,-26 0 0,26 1 16,0-26-16,-26 25 15,26 1-15,0 24 0,25-24 16,-25-1-16,25 26 16,0-26-16,26 26 0,-26 0 15,25 0-15,-24-26 16,24 26-16,1 0 0,-1-26 16,26 26-16,-25-26 0,25 26 15,0-25-15,0-1 16,0 26-16,0-26 0,25 1 15,1-1-15,-1 26 0,1-26 16,-1 1-16,26-1 16,-26 0-16,26 1 0,0-1 15,0 1-15,-1-1 16,-24 0-16,25-25 0,-1 26 16,1-26-16,0 25 0,0-25 15,0 26-15,-1-26 16,1 0-16,25 0 0,-25 0 15,0 0-15,0-26 0,0 26 16,25 0-16,-25-25 16,-1-1-16,1 26 0,0-25 15,0 0-15,-26 25 16,26-26-16,-26 1 16,26-1-16,-25 1 0,-1 0 15,0-1-15,1 1 0,-1-1 16,1 1-16,-1-26 0,0 26 15,-25-1-15,26-24 16,-26 24-16,0 1 0,0-1 16,0-24-16,0 24 15,0-25-15,-26 26 0,26-26 16,-25 26-16,25-26 0,-25 26 16,25-26-16,-26 25 15,26-24-15,-25 24 0,-1 1 16,26-1-16,-25 26 0,0-25 15,-1 25-15,1-25 16,-26 25-16,26-26 0,-26 26 16,0 0-16,26-25 15,-26 25-15,0 0 0,26 0 16,-26-26-16,0 26 0,26 0 16,-1 0-16,-25 0 15,26 0-15,0 0 0,-1 0 16,1 26-16,-1-1 15</inkml:trace>
  <inkml:trace contextRef="#ctx0" brushRef="#br1" timeOffset="184127.27">6122 9985 0,'25'0'188,"-25"25"-188,26-25 15,-1 0 1,0 0-1,1 0 1,-1 26-16,1-26 0,-1 0 16,0 0-16,1-26 0,-1 26 15,1 0-15,-1 0 16,0 0-16,1 0 0,-1 0 16,-25-25 155,26-1-108,-26 1-47,0 0-1,25 25 1,-25-26-16,0 1 15,25 25 1,-25-26 0,26 26-1,-26-25-15,25 25 16,1-25 0,-1 25-1,0 0 1,1 0-1,-26 25-15,25-25 32,1 0-17,-26 25-15,25-25 0,0 26 32,-25-1-1,0 1-16,26-26-15,-26 25 16,25-25 15,-25 25-31,26-25 78,-1 0-46,-25-25-32,25 25 15,1 0 1,-1-25-16,1 25 16,-1 0-1,0 0-15,1 0 16,-1 0-16,1 0 0,-1 0 15,0 0-15,1 0 16,-1 0-16,1 0 0,-1 0 16,0 0-16,1 0 0,-1 0 15,1 0-15,-1 0 16,0 0 0,-25-26 93,-25 1-78,25-1 0,0 1-31,25 25 16,-25-25-16,26-1 16,-1 1-1,1 25 1,-1-26 0,0 26-16,1 0 15,-1 0-15,1 0 16,-1 0-1,0 26-15,1-26 16,-26 25 0,25-25-16,-25 26 15,26-1 1,-1-25 0,-25 25-16,0 1 31,0-1-16,0 1-15,25-26 16,-25 25 0,26-25 15,-1 0-15,1-25 15,-1 25-16,0 0-15,1-26 16,-1 26 0,1 0-1,-1 0 1,0-25 0,1 25-1,-1 0 1,1 0-16,-1 0 15,0 0 1,1 0-16,-1 0 16,1 0-1,-26-26 32,-26 26-47,26-25 16,0 0-1,-25-1 1,25 1-16,0-1 0,0 1 16,-26 0-1,26-1-15,-25 1 0,25-1 16,-25 1-16,25 0 0,-26 25 16,26-26-16,-25 1 15,25-1-15,-26 26 16,26-25-16,-25 25 15,25-25-15,-25-1 16,25 1 0,-26 25-16,26-26 15,-25 26 1,-1-25 0,1 25-1,0 0-15,-1 0 16,1 0-1,-1 0-15,1 0 16,0 0-16,-1 0 16,1 0-16,-1 0 0,1 0 15,0 0-15,-1 0 0,1 0 16,-26 0-16,26 25 16,-1-25-16,1 0 0,-26 0 15,26 0-15,-1 26 16,1-26-16,-26 0 0,26 0 15,-1 0-15,-25 25 0,26-25 16,0 0-16,-26 0 16,25 26-16,1-26 0,-26 0 15,26 25-15,-1-25 16,-24 0-16,24 25 0,1-25 16,-1 0-16,1 26 15,0-26-15,-1 25 16,1-25-16,-1 26 15,1-26 1,0 25-16,-1-25 0,1 0 16,-1 25-16,1 1 0,0-26 15,-1 25-15,1-25 16,-1 26-16,1-1 16,0-25-16,-1 0 15,26 25-15,-25-25 16,25 26-16,-26-26 15,1 25 1,0-25-16,-1 26 16,26-1-1,-25-25-15,25 25 0,-26-25 16,26 26-16,-25-26 31,50 0 16</inkml:trace>
  <inkml:trace contextRef="#ctx0" brushRef="#br1" timeOffset="184883.27">6909 10112 0,'0'-26'15,"-25"26"16,-1 0-15,1 0-16,0 0 16,-1 0-16,1 0 0,-1 0 15,1 26 1,0-26-16,25 25 16,0 1-1,25-26-15,-25 25 0,25 0 16,1-25-16,-1 26 0,1-26 15,-26 25-15,25-25 16,0 0-16,1 0 0,-1 0 16,1-25-16,-26-1 15,25 26-15,-25-25 0,0 0 16,0-1-16,-25 1 16,-1-1-1,1 26-15,-1 0 16,1 0-16,0 0 15,25 26-15,0-1 16</inkml:trace>
  <inkml:trace contextRef="#ctx0" brushRef="#br1" timeOffset="185376.27">7798 10036 0,'-25'-26'0,"25"1"32,-26 25-32,1 0 31,0 0-31,-1 25 16,1-25-16,25 26 0,-26-26 15,1 25-15,0 0 16,25 1-16,0-1 0,-26 1 15,26-1-15,26 0 16,-1 1 0,0-26-16,-25-26 15,26 26-15,-1-25 16,-25 0-16,26-1 0,-1 1 16,-25-1-16,25 1 15,-25 0-15,0-1 16,-25 1-16,0-1 15,-1 26 1,1 26-16</inkml:trace>
  <inkml:trace contextRef="#ctx0" brushRef="#br1" timeOffset="186116.27">5741 9731 0,'-26'-26'15,"1"26"1,25-25 0,-25 25-16,-1 0 0,1 0 15,-1 0-15,1 25 0,-26-25 16,26 26-16,-26-26 16,0 25-16,26-25 0,-26 26 15,26-26-15,-1 0 16,1 25-1</inkml:trace>
  <inkml:trace contextRef="#ctx0" brushRef="#br1" timeOffset="186407.27">5461 9553 0,'-25'0'0,"0"0"15,-1 0-15,-25 0 16,26 0-16,0 0 16,-1 0-16,1 0 0,-26 25 15,26 1-15,-26-26 16,0 25-16,0 1 0,0-1 16,1 0-16,-1 1 15,25-26-15,1 25 0,0-25 16,-1 26-16,52-1 15,-1-25 1,26 25-16,25 1 0,0-1 16,0 1-16,26 24 15,0-24-15,-26-1 0</inkml:trace>
  <inkml:trace contextRef="#ctx0" brushRef="#br1" timeOffset="189649.27">10110 10086 0,'25'0'156,"-50"0"-125,-1 0-15,1 0-16,-1 0 16,1 0-16,0 0 0,-1 0 15,1 0-15,50 0 31,1 0-31,-1 0 16,0 0-16,26 0 16,0 0-16,-26 0 0,26 0 15,-25 0-15,-1 0 0,0 0 16,1 0-16,-52 0 31,1 0-15,0 0-16,-26 0 0,25 0 15,1 0-15,0 0 0,-1 0 16,1 0 0,50 0-1,1 0-15,-1 0 16,0-25-16,1 25 0,25 0 16,-26 0-16,26-25 0,-26 25 15,1 0-15,-1 0 16,-50 0-1,-1 25 1,1-25-16,-1 0 0,-24 0 16,24 0-16,1 25 0,-1-25 15,1 0-15,0 0 16,-1 0-16,52 0 31,-1 0-31,0 0 16,-25-25-16,26 25 0,-1 0 15,1 0 1,-52 0 15,26 25-31,-25-25 16,-1 0-16,1 0 0,0 0 16,-1 0-16,1 0 15,-1 0-15,52 0 47,-1 0-47,1 0 16,-1 0-16,26 0 15,-26 0-15,1 0 0,-1 0 16,0 0-16,-50 0 31,0 0-31,-1 0 16,1 0-16,-1 0 15,1 0-15,0 0 0,-1 0 16,1 0-16,-1 0 0,52 0 31,-1 0-15,1 0 0,-1 0-16,0 0 0,1 0 15,-1 0-15,1 0 0,-1 0 16,-50 0 15,-1 0-15,1 0-16,-1 0 0,1 0 15,0 0-15,-1 0 0,1 0 16,-1 0-16,52 0 31,-1 0-15,1 0-1,-1 0-15,0 0 16,-50 0 31,0 0-47,-1 0 16,1 26-16,-1-26 15,52 0 16,-1 0-15,1 0-16,-1 0 16,0 0-16,1 25 15,-1-25 1,-50-25 15,-1 25-31,1 0 16,0 0-16,-1 0 0,1 0 15,-1 0 1,1 0-16,50 0 31,1 0-15,-1 0-16,1 0 0,-1 0 16,0 0-1,1 0-15,-52 0 47,1 0-47,0 0 16,-1 0-16,1 0 15,-1 0-15,1 25 0,0-25 16,50 0 0,0 0-1,1-25-15,-1 25 16,1 0-16,-1 0 15,-25-26-15,25 26 0,1 0 16,-52 0 15,1 26-15,0-26 0,25 25-16,25-25 31,0 0 0</inkml:trace>
  <inkml:trace contextRef="#ctx0" brushRef="#br1" timeOffset="190182.27">10110 10163 0</inkml:trace>
  <inkml:trace contextRef="#ctx0" brushRef="#br1" timeOffset="196344.27">8509 12728 0,'-25'0'15,"0"0"-15,-1 0 16,26 25 15,0 1-15,0-1 0,0 1-16,0-1 0,26 0 15,-26 1-15,0-1 16,0 1-16,0-1 0,25 0 15,-25 1 1,0-52 31,0 1-47,0 0 0,0-1 16,-25 1-16,25-1 15,0-24-15,-26-1 0,26 0 16,-25 0-16,-1 0 0,26 26 15,0-26-15,-25 26 16,25-26-16,0 26 0,0-1 16,25 26-16,-25 26 15,26-26 1,-26 25-16,25 0 0,-25 26 16,26-25-16,-1-1 15,-25 0-15,25 26 0,1-25 16,-26-1-16,25 0 0,-25 1 15,26-1-15,-26 1 16,0-1-16,25-25 0,-25-25 47,0-1-47,0 1 16,0-1-16,0 1 15,0 0-15,0-26 0,0 25 16,0 1-16,0-26 15,0 26-15,25 25 16,1 0 0,-26 25-16,25 1 15,1-1-15,-26 0 0,25 1 16,0-1-16,-25 1 16,26-1-16,-26 0 0,25 1 15,-25-1-15,0 1 0,26-26 16,-26 25-16</inkml:trace>
  <inkml:trace contextRef="#ctx0" brushRef="#br1" timeOffset="196722.27">8992 12601 0,'0'-25'15,"0"-1"1,-25 26-16,-1 0 0,1 0 15,-1 0-15,1 0 16,25 26 0,0-1-16,0 0 15,0 1-15,25-1 16,-25 1-16,26-26 0,-26 25 16,25-25-16,-25 25 0,26-25 15,-1 0-15,0 0 16,1 0-16,-1-25 15,1 0 1,-1-1-16,-25 1 16,0-1-16,0 1 0,-25 0 15,-1 25-15,1-26 16,-1 1-16,1 25 0,0 0 16,-1 0-16,1 0 15,-1 0-15,1 25 16,25 1-16</inkml:trace>
  <inkml:trace contextRef="#ctx0" brushRef="#br1" timeOffset="197310.27">9170 12449 0,'0'-26'0,"0"1"16,-26 25-16,52 0 47,-26 25-47,25-25 15,-25 26-15,26-1 0,-1 0 16,0 1-16,-25-1 16,26 1-16,-26-1 0,25 0 15,-25 1-15,0-1 16,0-50 15,0-1-15,0 1-16,0 0 15,0-1-15,0 1 0,0-26 16,0 26-16,0-1 16,0 1-16,0-1 0,26 1 15,-1 25 1,-25 25-16,25 1 15,1-1-15,-26 1 16,25 24-16,-25-24 16,26-1-16,-1 1 15,-25-1-15,0-50 32,0-1-32,25 26 0,-25-51 15,0 26-15,0 0 16,26-26-16,-26 25 0,0 1 15,25 0-15,-25-1 0,26 26 16,-1 0-16,0 0 16,1 26-16,-1 24 15,1-24-15,-1 25 16,0-26-16,26 51 16</inkml:trace>
  <inkml:trace contextRef="#ctx0" brushRef="#br1" timeOffset="197766.27">9627 11788 0,'-51'-25'0,"-25"-1"15,0 26-15,0-25 0,-26 25 16,0 25-16,-25 1 0,0-1 15,26 26-15,-26 25 16,0 0-16,25 1 0,1 24 16,-1 1-16,26-1 0,25 1 15,0 0-15,26-26 16,25 25-16,0-24 0,25-1 16,26 0-16,0 0 15,25-25-15,26 0 0,-1 0 16,26-26-16,0-25 0,0 0 15,26-25-15,-1-1 16,-25-25-16,25 1 0,-25-1 16,0-25-16,-25-1 15,0-24-15,-26-1 0,-25 1 16,-26-26-16,0 25 16,-25-25-16,-25 25 0,-26-25 15,0 26-15,-25 25 0,-25 25 16,-1 0-16,-25 26 15,0 25-15,-25 0 0,25 50 16,0 1-16,0 0 0,25 25 16,26 0-16</inkml:trace>
  <inkml:trace contextRef="#ctx0" brushRef="#br1" timeOffset="198715.27">9398 14709 0,'-25'-25'15,"0"-1"-15,-1 26 0,1-25 16,25 0-16,-26-1 0,26 1 16,26 25-1,-1 25 1,-25 1-16,0-1 16,26 0-16,-26 1 15,0-1-15,25 1 0,-25-1 16,0 0-16,0 1 15,0-52 17,0 1-17,0 0-15,0-1 0,0-25 16,0 1-16,0-1 0,0 0 16,0 26-16,0-26 15,0 25-15,25 1 0,-25 0 16,26 25-1,-1 25-15,1 0 16,-1 1-16,0-1 16,1 1-16,-1-1 0,1 26 15,-1-26-15,0 1 16,-25-1-16,26-25 16,-26-25-1,0-1-15,0 1 16,0-1-16,0 1 15,0-26-15,0 26 0,0-1 16,25 26 0,1 26-1,-1-1-15,0 1 0,1-1 16,-1 26-16,1-26 16,-1 1-16,0-1 0,-25 0 15,26 1-15,-1-26 16</inkml:trace>
  <inkml:trace contextRef="#ctx0" brushRef="#br1" timeOffset="199056.27">9754 14201 0,'-51'-51'0,"26"1"16,-26-1-16,26 25 0,-26 1 15,0 25-15,0 25 16,0 26-16,-25 0 0,25 25 15,1 0-15,-1 26 16,0-26-16,26 26 0,-1-1 16,26 1-16,0 0 0,26-26 15,24 0-15,1 0 16,25-25-16,26-26 0,0 1 16,-1-26-16,1 0 15,-1-26-15,1-24 0,0-1 16,-26-25-16,0-1 0,-51-24 15,1-1-15,-26 1 16,-51-1-16,0 0 0,-50 26 16,-1 0-16,-25 25 0,0 26 15,-25 25-15,-1 51 16,1-1-16,-1 52 0,26-26 16</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1-24T10:53:05.630"/>
    </inkml:context>
    <inkml:brush xml:id="br0">
      <inkml:brushProperty name="width" value="0.05" units="cm"/>
      <inkml:brushProperty name="height" value="0.05" units="cm"/>
      <inkml:brushProperty name="fitToCurve" value="1"/>
    </inkml:brush>
  </inkml:definitions>
  <inkml:trace contextRef="#ctx0" brushRef="#br0">103 154 0,'0'-26'15,"-26"26"-15,0 0 16,26 26 15,0-1-15,0 27-16,0-27 15,0 27-15,0-27 0,-25 27 16,25-1-16,0 0 16,-26-25-16,26 25 0,0-25 15,0 0-15</inkml:trace>
  <inkml:trace contextRef="#ctx0" brushRef="#br0" timeOffset="180">154 26 0,'0'-26'0</inkml:trace>
  <inkml:trace contextRef="#ctx0" brushRef="#br0" timeOffset="523">513 256 0,'0'-25'32,"0"-1"-17,-25 0 1,-1 26-16,0-25 16,1 25-1,-1 0-15,0 25 0,1-25 16,-1 26-16,0 0 15,1-1-15,-1 1 0,0 25 16,26-25-16,-25 25 16,25-25-16,0 0 0,0 25 15,25-25-15,1-1 16,0-25-16,-1 26 0,27-26 16,-1 0-16,0-26 0,1 26 15</inkml:trace>
  <inkml:trace contextRef="#ctx0" brushRef="#br0" timeOffset="967">847 282 0,'0'-26'31,"0"1"0,-26 25 0,0 0-31,1 25 16,-1-25-16,0 26 16,1 0-1,-1-1-15,26 1 0,-25 0 16,25-1-16,0 1 0,0 25 15,0-25-15,0 0 16,0-1-16,25-25 0,1 26 16,-1-26-16,1 0 0,25 0 15,-25 0-15,25-26 16,-25 1-16,0-1 0,-1 0 16,1 1-16,0-27 15,-26 27-15,0-1 0,0 0 16,-26-25-16,26 25 15,-26 1-15,1 25 0,25-26 16,-26 26-16,0 0 16</inkml:trace>
  <inkml:trace contextRef="#ctx0" brushRef="#br0" timeOffset="1417">1155 205 0,'-26'0'16,"26"-26"-1,26 26 1,-1 0-16,-25 26 16,26-26-16,-26 26 15,0-1-15,26 1 0,-26 25 16,0-25-16,0 0 15,0 25-15,0-25 0,0-1 16,0 1-16,0 0 16,0-52 15,0 0-31,0 1 16,25-1-16,1-25 0,-26 25 15,26-25-15,-1-1 16,1 27-16,-26-27 0,26 27 15,-1 25-15,-25-26 0,26 26 16,0 0-16,-1 26 16,-25-1-16,0 1 15,26 25-15,-26-25 0,25 25 16,-25-25-16,0 25 16,26-25-16,-26 0 0,26-1 15,-1-25 1,1 0-16</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12T02:25:52.580"/>
    </inkml:context>
    <inkml:brush xml:id="br0">
      <inkml:brushProperty name="width" value="0.05" units="cm"/>
      <inkml:brushProperty name="height" value="0.05" units="cm"/>
      <inkml:brushProperty name="fitToCurve" value="1"/>
    </inkml:brush>
  </inkml:definitions>
  <inkml:trace contextRef="#ctx0" brushRef="#br0">178 0 0,'-25'0'0,"-1"0"16,1 0 0,-1 0-1,26 25-15,-25-25 0,25 25 16,-25 1-16,25-1 16,-26 1-16,26-1 0,0 0 15,0 1-15,0-1 16,0 1-16,26-1 15,-1-25-15,0 0 16,1 0-16,-1 0 16,1 0-16,-1-25 0,-25-1 15,25 26-15,1-25 16,-26-1-16,25 1 0,-25 0 16,0-1-16,0 1 0,0-1 15,0 1 1,0 0-16,-25 25 15,-1 0-15,26 25 16,-25-25-16,0 25 16,25 1-16,-26-26 15,26 25-15</inkml:trace>
  <inkml:trace contextRef="#ctx0" brushRef="#br0" timeOffset="523">102 330 0,'0'25'15,"0"1"1,0-1 0,0 0-1,0 1-15,-26-1 16,26 1-16,0-1 0,0 0 15,-25 1-15,25-1 16,0 1-16,0-1 16,0 0-1,0 1-15,0-1 16,25-25-16,1 0 31,-1 0-31,1-25 16,-1 25-16,0-26 15,1 26-15,-1-25 0,1 25 16,-1-25-16,0 25 0,1-26 16,-1 1-1,1 25-15,-26-26 16,0 1 0,-26 25-16,26-25 0,-25-1 15,25 1-15,-26 25 0,1-26 16,25 1-16,-25 0 15,-1-1-15,26 1 0,-25 25 16,25-26-16,0 52 31,0-1-15</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12T02:25:51.123"/>
    </inkml:context>
    <inkml:brush xml:id="br0">
      <inkml:brushProperty name="width" value="0.05" units="cm"/>
      <inkml:brushProperty name="height" value="0.05" units="cm"/>
      <inkml:brushProperty name="fitToCurve" value="1"/>
    </inkml:brush>
  </inkml:definitions>
  <inkml:trace contextRef="#ctx0" brushRef="#br0">208 181 0,'-26'-26'16,"1"1"-16,25 0 15,0-1 1,0 1-1,-25 25 1,-1 0 15,1 25-31,-1 1 16,26-1 0,-25-25-16,25 25 0,-25 1 15,25-1-15,0 1 16,0-1-16,0 0 15,25 1-15,0-26 16,1 0 0,-1 25-16,1-25 0,24 0 15,-24-25-15,-1 25 16,1-26-16,24 26 0,-24-25 16,-1 0-16,1-1 0,-1 1 15,-25-1 1,0 1-16,0 0 15,0-1-15,-25 26 0,25-25 16,-26 25-16,1-26 16,-1 26-16,26-25 15,-25 25-15,0 0 16,-1 0 0,26 25-1</inkml:trace>
  <inkml:trace contextRef="#ctx0" brushRef="#br0" timeOffset="552">157 359 0,'0'25'16,"0"0"15,0 1-31,0-1 16,0 1-16,0-1 15,-25 0-15,25 26 0,-26-25 16,26-1-16,-25 0 0,25 1 16,-26-1-16,26 1 15,-25-1-15,0-25 16,25 25-1,25-25 1,0 0 0,1 0-1,-1 0-15,1 0 0,-1-25 16,26 25-16,-26 0 16,1-25-16,-1 25 0,0-26 15,1 26-15,-1 0 0,-25-25 16,26 25-16,-26-26 15,25 26-15,-25-25 0,0 0 16,0-1 0,-25 26-16,25-25 0,-26-1 15,26 1-15,0 0 0,-25-1 16,25 1-16,0-1 16,-26 1-16,1 0 15,25-1 1,-25 26-16,25 26 31</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12T02:25:54.045"/>
    </inkml:context>
    <inkml:brush xml:id="br0">
      <inkml:brushProperty name="width" value="0.05" units="cm"/>
      <inkml:brushProperty name="height" value="0.05" units="cm"/>
      <inkml:brushProperty name="fitToCurve" value="1"/>
    </inkml:brush>
  </inkml:definitions>
  <inkml:trace contextRef="#ctx0" brushRef="#br0">178 0 0,'-25'0'32,"-1"0"-17,1 26-15,0-1 16,25 1-1,-26-26-15,1 25 0,25 26 16,-26-26-16,26 1 16,0-1-16,0 0 0,0 1 15,0 25-15,26-26 16,-1 0-16,1-25 16,-1 26-16,0-26 0,26 0 15,-25 0-15,24 0 0,-24-26 16,25 26-16,-1-25 15,-24 0-15,-1-1 0,1 1 16,-1-1 0,-25 1-16,0 0 0,-25-1 15,-1 1-15,26-1 0,-25 1 16,-1 25-16,-24-25 16,24 25-16,1-26 0,-1 26 15,1 0-15,0 0 16,-1 26-16,1-26 15,25 25-15,-26-25 16,26 25-16</inkml:trace>
  <inkml:trace contextRef="#ctx0" brushRef="#br0" timeOffset="607">229 585 0,'0'25'15,"0"0"1,0 1 0,0-1-1,0 1-15,-25-1 16,25 0-16,0 1 0,0-1 15,0 1-15,0-1 16,0 0-16,0 1 0,0-1 16,0 1-16,0-1 15,0 0-15,0 1 32,25-26-17,0-26-15,-25 1 16,26 25-16,-1-25 15,1-1-15,24 1 0,-24-1 16,-1 26-16,1-25 0,24 0 16,-24 25-16,-1-26 15,1 1-15,-1 25 16,0 0 0,-25-26-16,0 1 31,0 0-16,0-1-15,-25 1 16,25-1 0,-51 1-1,51 0-15,-25-1 0,-1 1 0,1 25 16,0-26-16,-1 26 16,26-25-16,-25 25 0</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12T02:29:25.592"/>
    </inkml:context>
    <inkml:brush xml:id="br0">
      <inkml:brushProperty name="width" value="0.05" units="cm"/>
      <inkml:brushProperty name="height" value="0.05" units="cm"/>
      <inkml:brushProperty name="fitToCurve" value="1"/>
    </inkml:brush>
  </inkml:definitions>
  <inkml:trace contextRef="#ctx0" brushRef="#br0">0 712 0,'26'0'16,"-1"0"0,1 0 46,-1 0 1,0-25-48,1 25 1,-1 0 0,1-26-16,24 26 0,-24 0 15,-1-25-15,26 25 16,0-26-16,0 26 0,-1-25 15,27 0-15,-27 25 0,1-26 16,25 26-16,-25-25 16,0 25-16,0 0 0,0 0 15,-1 0-15,1 0 16,0 0-16,25-26 0,-25 26 16,25 0-16,0-25 0,1 25 15,-1-25-15,25-1 16,-24 26-16,24-25 0,1 25 15,-26-26-15,26 1 16,-26 25-16,0-25 0,26 25 16,-26-26-16,0 26 0,26-25 15,-26 25-15,25-26 16,-24 26-16,24-25 0,-25 25 16,26-25-16,-26 25 0,0-26 15,1 1-15,-1 25 16,0 0-16,-25 0 0,25-26 15,-25 26-15,25 0 16,-25 0-16,25 0 0,26 0 16,-26 0-16,0 0 0,26 0 15,-1-25-15,-25 25 16,26 0-16,-26 0 0,26-25 16,-26 25-16,-25 0 15,25-26-15,0 26 0,-25 0 16,25 0-16,-25 0 0,0 0 15,25 0-15,-25 0 16,0 0-16,25 0 0,-25 0 16,25 0-16,0-25 15,-25 25-15,25 0 0,-25 0 16,25 0-16,-25 0 0,0 0 16,-1 0-16,1 0 15,0 0-15,0 0 0,0 25 16,25-25-16,-25 0 15,-1 0-15,1 26 0,25-26 16,-25 0-16,0 0 0,0 0 16,0 25-16,-1-25 15,1 0-15,0 0 0,25 0 16,-25 0-16,0 0 16,0 0-16,25 0 0,-25 0 15,-1 25-15,1-25 0,0 0 16,0 0-16,0 0 15,-26 0-15,26 26 0,-26-26 16,1 0-16,24 25 0,-24-25 16,25 0-16,-26 0 15,26 26-15,0-26 0,-1 0 16,-24 25-16,25-25 16,-1 0-16,-24 25 0,-1-25 15,1 0-15,-1 0 16,0 26-16,1-26 15,-1 25-15,1-25 16,-1 26 0,0-26-16,1 0 15,-1 25-15,1-25 0,-1 0 16,-25 25-16,25-25 16,1 0-16,-1 26 15,1-26 1,-1 0 15,-50 0 0,-1-26-15</inkml:trace>
  <inkml:trace contextRef="#ctx0" brushRef="#br0" timeOffset="417">8433 1 0,'26'25'46,"-1"-25"-30,0 26-16,1-26 16,-26 25-16,25 0 15,1-25-15,-1 26 0,0-1 16,1-25-16,-1 26 0,-25-1 16,26 0-16,-1 1 15,-25-1-15,25-25 0,-25 26 16,0-1-16,0 0 15,0 1-15,-25-1 16,25 1-16,-25-1 0,-1 0 16,1 1-16,-1-1 15,1-25-15,0 26 0,-26-1 16,25 0-16,1-25 16,0 26-16,-1-26 15,1 0 1</inkml:trace>
</inkml:ink>
</file>

<file path=ppt/ink/ink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12T02:29:32.445"/>
    </inkml:context>
    <inkml:brush xml:id="br0">
      <inkml:brushProperty name="width" value="0.05" units="cm"/>
      <inkml:brushProperty name="height" value="0.05" units="cm"/>
      <inkml:brushProperty name="fitToCurve" value="1"/>
    </inkml:brush>
  </inkml:definitions>
  <inkml:trace contextRef="#ctx0" brushRef="#br0">439 127 0,'0'-25'15,"-26"25"-15,26-26 0,0 1 16,0 0-16,0-1 16,-25 26-1,-1 0 17,26 26-17,-25-1-15,25 0 0,-25 26 16,-1 0-16,26 25 15,-25 0-15,-1 1 0,1 24 16,0 1-16,-1 25 16,1-26-16,25 26 0,-26 0 15,26 0-15,-25 26 0,25-26 16,0 0-16,0 0 16,0 0-16,0 0 0,-25 0 15,25 0-15,0 25 0,-26 1 16,26-1-16,0 0 15,-25 26-15,25-25 0,0-1 16,0 0-16,0-25 16,0 26-16,0-26 0,0 0 15,25 0-15,1-26 16,-1 26-16,0 0 0,1 0 16,-1 0-16,26 0 0,-26-25 15,26 25-15,0 0 16,-26-25-16,52-1 0,-27 26 15,1-25-15,25-1 16,-25 1-16,25-26 0,1 26 16,-1-1-16,-25-24 0,25-1 15,0 0-15,-25-25 16,0 25-16,-1-25 0,1 0 16,-25-26-16,24 0 0,-24 26 15,-1-25-15,1-26 16,-26 25-16,25 0 0,0-25 15,-25-25 17,0 0-17</inkml:trace>
</inkml:ink>
</file>

<file path=ppt/ink/ink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12T02:29:33.321"/>
    </inkml:context>
    <inkml:brush xml:id="br0">
      <inkml:brushProperty name="width" value="0.05" units="cm"/>
      <inkml:brushProperty name="height" value="0.05" units="cm"/>
      <inkml:brushProperty name="fitToCurve" value="1"/>
    </inkml:brush>
  </inkml:definitions>
  <inkml:trace contextRef="#ctx0" brushRef="#br0">0 355 0,'0'-25'32,"0"0"-17,0 50 79,0 0-78,0 1-16,0-1 15,0 1-15,26-1 16,-26 0-16,0 1 0,0-1 15,0 1-15,0-1 0,0 0 16,0 1 0,25-26-1,-25-26 1,25 26-16,1-25 16,-26 0-16,25 25 15,1-51-15,-1 25 0,26 1 16,-26-26-16,26 0 0,-26 1 15,26-1-15,0 0 16,0 26-16,-26-26 0,26 25 16,-26 1-16,26 0 15,-25-1-15,-1 26 0,-25-25 16,25 25-16,1 0 47</inkml:trace>
</inkml:ink>
</file>

<file path=ppt/ink/ink2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12T02:29:10.378"/>
    </inkml:context>
    <inkml:brush xml:id="br0">
      <inkml:brushProperty name="width" value="0.05" units="cm"/>
      <inkml:brushProperty name="height" value="0.05" units="cm"/>
      <inkml:brushProperty name="fitToCurve" value="1"/>
    </inkml:brush>
  </inkml:definitions>
  <inkml:trace contextRef="#ctx0" brushRef="#br0">13 461 0,'26'0'109,"-52"0"32,1 0-16,50 0 78,1 0-141,-1 0-30,-25-25-17,26 25 1,-1 0 0,-25-26-16,25 26 0,1 0 15,25-25-15,-26 25 16,0 0-16,26-26 0,-25 26 15,24-25-15,1 25 16,-25 0-16,24-25 0,-24 25 16,25 0-16,-1 0 0,-24-26 15,25 26-15,-26 0 16,26 0-16,-26-25 0,26 25 16,0 0-16,-26-26 0,26 26 15,0 0-15,0 0 16,-1-25-16,1 25 0,0 0 15,25-25-15,-25 25 16,25 0-16,-25-26 0,25 26 16,0-25-16,1 25 0,-27-26 15,27 26-15,-1 0 16,0-25-16,-25 25 0,25 0 16,0-25-16,-25 25 15,25 0-15,-25 0 0,25-26 16,-25 26-16,25 0 0,-25 0 15,0 0-15,0 0 16,-1-25-16,1 25 0,0 0 16,0 0-16,0 0 15,-1 0-15,-24 0 0,25 0 16,-1 0-16,-24 0 0,25 0 16,-1 25-16,-24-25 15,25 0-15,-26 0 0,26 0 16,-26 0-16,1 26 15,24-26-15,-24 0 0,-1 0 16,1 25-16,-1-25 0,0 0 16,1 25-16,-1-25 15,1 26-15,-1-1 16,0 1 0,1-1-16,-26 0 0,25 1 15,-25-1-15,26 1 0,-1-1 16,-25 0-16,25 1 15,1-1-15,-1 1 0,-25-1 16,26 0-16,-1 26 16,0-25-16,1-1 0,-1 0 15,-25 1-15,51 25 0,-26-26 16,1 0-16,-1 1 16,1-1-16,-1 26 0,0-26 15,26 1-15,-25-1 16,-1 1-16,26-1 0,-26 0 15,26 1-15,-26-1 0,1 1 16,25-26-16,-26 25 16,26 0-16,-26 1 0,1-26 15,24 25-15,-24-25 16,25 26-16,-26-1 0,26-25 16,-26 25-16,1 1 0,24-26 15,-24 25-15,-1-25 16,26 26-16,-26-26 0,26 25 15,-25-25-15,24 25 0,1-25 16,-25 26-16,24-26 16,1 0-16,-25 25 0,24-25 15,1 0-15,0 0 16,0 0-16,0 0 0,25 0 16,-25 0-16,25 0 0,-25 0 15,25 0-15,-25 0 16,25 0-16,-25 0 0,25 0 15,-25 0-15,-1 0 16,27 0-16,-27 26 0,1-26 16,0 0-16,0 0 0,-26 0 15,26 0-15,0 0 16,-26 0-16,26 0 0,-26 0 16,26 0-16,0 0 15,0 0-15,0 0 0,-1 0 16,1 0-16,25 0 0,1 0 15,-27-26-15,27 26 16,-27 0-16,27 0 0,-1 0 16,-25 0-16,-1 0 15,1 0-15,0 0 0,0 0 16,-26 0-16,26 0 0,-26 0 16,1 0-16,25 0 15,-26 0-15,0 0 0,26 0 16,-25 0-16,-1 0 15,26 0-15,-26 0 0,1 0 16,24 0-16,-24 0 0,-1 0 16,1 0-1,-1 0-15,0 0 16,1 0-16,-1 0 16,1 0-16,-1 0 15,0 0-15,1 0 0,-1 0 16,1-25-16,-1 25 15,0 0-15,1 0 16,-52 0 15,1 0 16</inkml:trace>
  <inkml:trace contextRef="#ctx0" brushRef="#br0" timeOffset="845">8853 1071 0,'-26'0'0,"1"0"31,50 0 31,-25 25-46,26-25-16,-1 25 16,0-25-16,1 26 15,-1-26-15,1 25 16,-1-25-16,0 26 0,1-26 16,-1 25-16,1-25 15,-1 0-15,-25 25 0,25-25 16,1 26-16,-26-1 31,25-25-31,-25 26 16,0-1 15,0 0-31,0 1 31,0-1-31,0 1 16,-25-26-16,25 25 15,-26 0-15,1-25 16,25 26-16,-25-26 0,-1 25 16,1-25-1,25 26-15,-26-26 16,1 0-16,25 25 16,-25-25-16,25 25 15,-26-25-15,1 26 16,-1-26-1,26 25-15,0 1 32,-25-26-1,25-26 94</inkml:trace>
  <inkml:trace contextRef="#ctx0" brushRef="#br0" timeOffset="1607">9945 1198 0,'-26'-26'32,"26"52"-17,0-1 1,0 0-1,26 1-15,-26-1 0,25 1 16,-25-1-16,26 0 16,-26 26-16,25-25 0,-25-1 15,25 0-15,-25 1 16,0-1-16,0 1 0,26-26 16,-26 25-16</inkml:trace>
  <inkml:trace contextRef="#ctx0" brushRef="#br0" timeOffset="2021">9615 1274 0,'-26'-26'0,"1"26"0,25-25 15,-26 0-15,26-1 16,26 1-16,-1-1 16,1 1-16,24 0 0,1-1 15,0 26-15,0-25 16,25 25-16,-25 0 0,25 25 16,-25-25-16,0 26 15,-1 24-15,1-24 0,0 25 16,-26-1-16,-25 1 0,0 25 15,0-25-15,-25 0 16,-26-26-16,26 26 0,-26-25 16,0 24-16,0-24 15,1-1-15,24-25 0,1 26 16,-26-26-16,26 0 16,25-26-16,0 1 15,0-1-15,0 1 16,25 0-16</inkml:trace>
  <inkml:trace contextRef="#ctx0" brushRef="#br0" timeOffset="2585">10605 1401 0,'0'-26'15,"26"26"16,-1 0 16,-25 26-31,25-26 0,1 0-1,-1-26 1,-25 1-16,26 0 15,-26-1 1,0 1-16,-26-1 16,1 1-16,-1 25 15,1-25-15,0 25 16,-1 0-16,1 0 0,-1 0 16,26 25-16,-25 0 0,25 1 15,0-1-15,0 1 16,0 24-16,25-24 0,1 25 15,-1-26-15,1 0 16,24 1-16,-24-1 0,75 1 31,-75-26-31,-1 0 0,1-26 16</inkml:trace>
  <inkml:trace contextRef="#ctx0" brushRef="#br0" timeOffset="53372">9208 1985 0,'-25'0'0,"-1"0"16,1 0-1,0 0 1,-1 0 0,1 0-1,-1 0 1,1 0-16,0 0 16,-26 0-16,0 0 0,0 25 15,-25-25-15,-26 0 0,-25 26 16,0-26-16,-25 25 15,0-25-15,-26 26 0,0-1 16,0 0-16,-25-25 16,0 26-16,25-1 0,-25 1 15,25-1-15,0-25 16,0 25-16,26 1 0,-26-26 16,26 25-16,-1-25 0,26 26 15,-25-1-15,25-25 16,0 0-16,-25 25 0,25-25 15,0 0-15,-26 0 16,26 0-16,0 0 0,-25 0 16,25 0-16,25-25 0,-25 25 15,26-25-15,-26-1 16,25 26-16,0-25 0,1-1 16,-1 1-16,1 0 15,-1-1-15,0 1 0,1-1 16,25 1-16,-26 0 0,26-1 15,0 1-15,-1-26 16,1 26-16,0-26 0,0 25 16,25-24-16,-25 24 0,25-25 15,-25 1-15,25-1 16,-25 25-16,25-24 0,-25-1 16,25 0-16,-25 0 15,25 0-15,0 1 0,-25-1 16,25 25-16,0-24 0,1-1 15,-27 25-15,27 1 16,-1 0-16,0-1 0,0 1 16,0-1-16,1 1 15,-1 25-15,0-25 0,0 25 16,26-26-16,-1 26 0,1 0 16,0 0-16,-1-25 15,26 50 95,26-25-95</inkml:trace>
  <inkml:trace contextRef="#ctx0" brushRef="#br0" timeOffset="53883">928 791 0,'0'-25'0,"25"25"16,-25-26 0,-25 26 15,-1 0-31,1 0 16,0 0-16,-1 26 0,1-26 15,-1 0-15,1 0 16,0 0-16,-1 0 15,1 0-15,25 25 16,-26-25-16,1 0 16,0 0-16,25 26 0,-26-26 15,26 25-15,-25 0 16,-1 1-16,26-1 16,0 1-16,0-1 15,0 0-15,0 1 16,0-1-16,26 1 15,-1-1-15,-25 0 16,26-25-16,-1 26 0,0-1 16,1 1-16,-1-26 0,1 25 15,-1 0-15,26 1 16,-26-1-16,1-25 0,-1 26 16,26-1-16,-26 26 15,1-26-15,-1 1 0,-25 24 16</inkml:trace>
</inkml:ink>
</file>

<file path=ppt/ink/ink2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12T02:29:19.629"/>
    </inkml:context>
    <inkml:brush xml:id="br0">
      <inkml:brushProperty name="width" value="0.05" units="cm"/>
      <inkml:brushProperty name="height" value="0.05" units="cm"/>
      <inkml:brushProperty name="fitToCurve" value="1"/>
    </inkml:brush>
  </inkml:definitions>
  <inkml:trace contextRef="#ctx0" brushRef="#br0">0 330 0,'0'-26'32,"25"26"-17,-25-25 48,0 50 468,26-25-515,-1 0 62,1 0-16,-1 0-15,0 0-16,1 0 126,-1 0-79,1 0 359,-1 0-406,0 0-31,1 0 16,-1 0-16,26 0 16,-26 0-16,1 0 0,25 0 15,-26 0-15,26 0 16,-26 0-16,1 0 0,24 0 16,-24 0-16,-1 0 15,26 0-15,-26 0 0,26 0 16,-25 0-16,24 0 0,-24 0 15,25 0-15,-26-25 16,26 25-16,0 0 0,-1 0 16,-24-25-16,25 25 15,-26 0-15,26 0 0,-26-26 16,1 26-16,-1 0 0,26 0 16,-26 0-16,1-25 15,-1 25-15,0 0 0,1 0 16,25 0-16,-26 0 15,26 0-15,0 0 0,-1 0 16,1 0-16,-25 0 0,24-26 16,27 26-16,-27 0 15,1 0-15,0 0 0,0 0 16,0 0-16,-1 0 16,1 0-16,-25 0 0,24 0 15,-24 0-15,25 0 0,-26-25 16,0 25-16,26 0 15,-25 0-15,-1 0 0,26 0 16,-26 0-16,26-25 0,0 25 16,25 0-16,-25 0 15,0-26-15,25 26 0,-25 0 16,25 0-16,-25-25 16,-1 25-16,1 0 0,0 0 15,0 0-15,-26 0 16,26 0-16,0-26 0,0 26 15,-1 0-15,27 0 0,-27 0 16,27 0-16,-27 0 16,27 0-16,-1 0 0,0 0 15,0-25-15,0 25 16,-25 0-16,25 0 0,1 0 16,-27 0-16,27 0 0,-27 0 15,1 0-15,25 0 16,-25 0-16,0 0 0,0 0 15,0 0-15,25 0 0,-25 0 16,-1 0-16,1 0 16,0 25-16,0-25 0,0 0 15,-1 0-15,1 0 16,25 0-16,-25 0 0,0 0 16,25 0-16,-25 0 15,25 0-15,0 26 0,1-26 16,-1 0-16,0 0 0,-25 0 15,25 0-15,0 0 16,-25 25-16,0-25 0,25 0 16,-25 0-16,0 26 0,-1-26 15,1 0-15,0 0 16,0 25-16,0-25 0,-1 0 16,1 0-16,0 0 15,0 25-15,0-25 0,-1 0 16,1 0-16,-25 0 0,24 0 15,1 0-15,-25 26 16,24-26-16,-24 0 0,-1 0 16,26 0-16,-26 0 15,1 25-15,25-25 0,-26 0 16,0 0-16,1 0 16,-1 0-16,1 0 0,-1 0 15,0 0 1,1 0-1,-1 0-15,1 0 16,-1 0-16,0 0 16,1 0-16,-1 0 15,1 0-15,-1 0 0,0 0 16,1 0-16,-1 26 16,1-26-16,-1 0 15,0 0 16,1 0-31,-1 0 16,1 0 0,-1 0-1,0 0 1,1 0 0,-1 0-16,1 0 15,-1 0 1,0 0-1,1 0-15,-1 0 16,1 0 0,-1 0-1,0 0 1,1 0 0,-1 0 15,1 0-16,-52 0 79,26-26-94</inkml:trace>
  <inkml:trace contextRef="#ctx0" brushRef="#br0" timeOffset="390">8509 0 0,'-25'0'0,"-1"0"31,52 0-15,-1 0-1,-25 25-15,25-25 16,1 0-16,-1 0 0,1 0 16,-1 0-16,0 25 15,26-25-15,-51 26 0,26-26 16,-1 25-16,0-25 15,1 0-15,-26 26 0,25-1 16,-25 0-16,-25 1 16,-1-1-1,1 1-15,-26-1 0,26 0 16,-1-25-16,-24 26 16,24-1-16,1 1 0,-1-1 15,1-25-15,25 25 0</inkml:trace>
  <inkml:trace contextRef="#ctx0" brushRef="#br0" timeOffset="1266">10008 304 0,'-26'0'16,"1"0"-1,-1 0 17,26 26-17,0-1-15,0 1 16,0-1-16,0 0 0,0 1 15,0 25-15,0-26 16,0 0-16,0 1 0,0-1 16,0 1-16,0-1 15,0 0-15,26-50 47,-26 0-31,25-1-16,-25-25 0,26 26 15,-26-26-15,0 0 16,25 1-16,-25-1 0,25 25 16,-25-24-16,26 24 15,-1 1-15,1-1 0,24 26 32,-24 26-32,-1-1 0,-25 1 15,26-1-15,-26 26 0,0-26 16,25 1-16,-25 24 15,0-24-15,0-1 0,0 1 16,0-1-16,0 0 0,0-50 47,25 0-31,-25-26-16,26 25 0,-26 1 15,25-26-15,-25 26 0,26-1 16,-1 1-16,0 0 15,1 25-15,-1 25 16,1-25-16,-26 25 16,25 1-16,0 25 0,-25-26 15,0 26-15,0 0 0,0-26 16,0 26-16,0-26 16,0 1-16,0-1 0,0 0 15</inkml:trace>
  <inkml:trace contextRef="#ctx0" brushRef="#br0" timeOffset="1505">10744 431 0,'0'-25'0,"0"0"16,0 50 15,26 0-16,-26 1 1,0-1-16,0 1 16,0-1-16,0 26 0,0-26 15,-26 1 1,26-1-16,0 0 0</inkml:trace>
  <inkml:trace contextRef="#ctx0" brushRef="#br0" timeOffset="1644">10871 279 0,'0'-25'16,"0"-1"-16,0 52 31</inkml:trace>
  <inkml:trace contextRef="#ctx0" brushRef="#br0" timeOffset="1819">11074 533 0,'-25'0'16,"25"-25"0</inkml:trace>
  <inkml:trace contextRef="#ctx0" brushRef="#br0" timeOffset="2521">11049 482 0,'25'0'0,"1"0"32,-26-25-17,0-1 1,0 1 15,-26 25-15,1 0-1,0 0-15,-1 0 16,1 25-16,-1-25 16,1 26-16,25-1 0,-25 1 15,25-1-15,-26 0 16,26 1-16,0-1 0,0 1 15,26-1-15,-26 0 16,25-25-16,0 0 16,1 0-16,-1 0 15,1 0-15,-1-25 16,0 25-16,-25-25 0,26-1 16,-1 1-16,1-1 15,-1 26-15,-25-25 0,25 0 16,-25-1-16,0 1 0,26 25 15,-26-26 1,0 52 0,0-1-16,0 1 15,0-1 1,0 0-16,0 1 0,0-1 16,0 1-1,0-1-15,25-25 0,1 0 16,-1 0-16,0-25 15,1 25 1,25-26-16,-26 1 0,0-1 16,1 1-16,-1 0 15,1-1-15,-1 1 0,0 25 16,-25-26-16,26 26 16,-52 0 15,1 26-16</inkml:trace>
  <inkml:trace contextRef="#ctx0" brushRef="#br0" timeOffset="46155">8992 1016 0,'-26'0'16,"1"0"-16,-1 0 15,1 0-15,-26 25 16,26-25-16,-1 0 0,-24 25 16,-1-25-16,25 26 15,-50-26-15,25 25 0,1 1 16,-27-26-16,1 25 15,-25 0-15,-1-25 0,0 26 16,1-1-16,-1-25 0,-152 51 31,127-51-31,0 25 0,-25 1 0,25-26 16,-26 25-16,26-25 16,0 26-16,0-26 0,0 0 15,0 0-15,0 0 0,26 0 16,-26 0-16,25 0 15,-25-26-15,26 26 0,-1-25 16,-25-1-16,25 1 0,-25 0 16,26 25-16,-26-26 15,25-25-15,1 26 0,-1 0 16,0-1-16,1 1 16,-1-1-16,1 1 0,24-26 15,-24 26-15,25-1 16,-1-24-16,1 24 0,0-25 15,0 26-15,0 0 0,25-26 16,-25 25-16,25 1 16,0 0-16,0 25 0,0-26 15,1 1-15,-1 25 16,0-26-16,-25 26 0,25 0 16,0 0-16,0-25 0,-25 25 15,25 0-15,-25 0 16,0 0-16,25-25 0,-25 25 15,0 0-15,0 0 16,-1-26-16,1 26 0,0 0 16,25-25-16,-25 25 0,25 0 15,-25 0-15,25 0 16,-25 0-16,25 0 0,0 25 16,1-25-16,-1 26 0,0-26 15,0 25-15,0-25 16,1 25-16,-1-25 0,0 26 15,0-1-15,0-25 16,1 26-16,-1-26 0,25 0 16,-24 25-16,24-25 15,1 25-15,-1-25 16</inkml:trace>
  <inkml:trace contextRef="#ctx0" brushRef="#br0" timeOffset="46564">1397 330 0,'25'0'16,"-25"-26"-16,-25 26 16,0 0-1,-1 26 1,1-26-16,-26 0 16,26 25-16,-1 1 0,-25-26 15,26 25-15,-26 0 0,26 1 16,-26-1-16,0 1 15,26-1-15,-26 0 0,0-25 16,26 26-16,-1-1 16,1-25-16,0 0 0,25 26 15,-26-26-15,52 0 32,-1 0-32,0 0 15,1 25 1,-1-25-16,1 25 0,24 1 15,-24-1-15,-1 1 0,26 24 16,-26 1-16,1-25 16,25 24-16,-26-24 0</inkml:trace>
</inkml:ink>
</file>

<file path=ppt/ink/ink2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12T02:30:12.515"/>
    </inkml:context>
    <inkml:brush xml:id="br0">
      <inkml:brushProperty name="width" value="0.05" units="cm"/>
      <inkml:brushProperty name="height" value="0.05" units="cm"/>
      <inkml:brushProperty name="fitToCurve" value="1"/>
    </inkml:brush>
  </inkml:definitions>
  <inkml:trace contextRef="#ctx0" brushRef="#br0">867 330 0,'0'-50'0,"25"24"0,-25-25 15,0 26-15,25-26 0,-25 26 16,0-1-16,0 1 16,-25 25-16,0 0 15,-1 0-15,-25 0 0,26 25 16,-26-25-16,0 26 15,-25-1-15,25 1 0,1-1 16,-27 0-16,27-25 16,-1 26-16,0-1 0,26 1 15,-26-1-15,25 0 16,1-25-16,25 26 0,-25-1 16,25 1-16,25-26 31,-25 25-31</inkml:trace>
  <inkml:trace contextRef="#ctx0" brushRef="#br0" timeOffset="390">130 26 0,'0'-26'0,"-25"26"0,-1 0 15,26 26 1,0-1-16,0 0 16,-25 1-16,25-1 0,0 1 15,0-1-15,0 0 16,0 26-16,0-25 0,-26-1 16,26 0-16,0 1 15,0-1-15,0 1 0,-25-26 16,25 25-16,0 0 15,0 1 1,25-26 15,1 0-15,-26 25-16,51-25 0,-26 0 16,26 0-16,-26 0 15,26 0-15,0 0 0,0 0 16,-26 0-16,0 0 15,1 0-15</inkml:trace>
</inkml:ink>
</file>

<file path=ppt/ink/ink2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12T02:29:27.465"/>
    </inkml:context>
    <inkml:brush xml:id="br0">
      <inkml:brushProperty name="width" value="0.05" units="cm"/>
      <inkml:brushProperty name="height" value="0.05" units="cm"/>
      <inkml:brushProperty name="fitToCurve" value="1"/>
    </inkml:brush>
  </inkml:definitions>
  <inkml:trace contextRef="#ctx0" brushRef="#br0">1600 2336 0,'0'-26'15,"-26"26"1,1 0-16,0 0 31,25 26-31,-26-26 16,26 25-16,0 1 15,0-1-15,0 0 16,0 1-16,0-1 0,0 1 16,26-1-16,-26 0 15,25-25-15,-25 26 0,25-26 16,1 0-16,-1 0 0,1 0 16,-1-26-16,0 1 15,-25 0-15,26-1 0,-26 1 16,25-26-16,-25 26 15,0-26-15,0 25 0,-25 1 16,-1 0-16,1-1 0,0 26 16,-1 0-1,1 26-15,-1-26 0,1 25 16</inkml:trace>
  <inkml:trace contextRef="#ctx0" brushRef="#br0" timeOffset="413">1879 2006 0,'-25'0'31,"25"25"-15,0 0-1,0 1-15,25-1 16,-25 1-16,0 24 0,0 1 16,26 0-16,-26 25 15,0-25-15,0 25 0</inkml:trace>
  <inkml:trace contextRef="#ctx0" brushRef="#br0" timeOffset="-798">889 2031 0,'-26'-25'0,"26"-1"16,-25 26-16,25-25 0,-26 25 15,26-26 1,0 52 0,0-1-1,0 1-15,0-1 0,0 26 16,26 0-16,-26-1 0,0 1 16,0 0-16,0 0 15,25 0-15,-25-1 0,0-24 16,0 25-16,0-26 15,0 0-15,0 1 0</inkml:trace>
  <inkml:trace contextRef="#ctx0" brushRef="#br0" timeOffset="-396">914 2310 0,'-25'0'15,"-1"0"-15,52 0 32,-1 0-17,0-25-15,26 25 0,-25-25 16,24-1-16,1 26 16,0-25-16,-26-1 0,1 1 15,25 25-15,-51-25 0,25-1 16,-25 1-1,0-1-15,-25 26 16,-1-25-16,1 25 16,25-25-1,-26 25-15,26 25 16,0 0-16,0 26 16,0-25-16,0-1 15,0 26-15,0 0 16,0-1-16,26 1 0,-26-25 15,0 24-15,0-24 16,25 25-16,-25-26 0,0 0 16,26 1-16</inkml:trace>
  <inkml:trace contextRef="#ctx0" brushRef="#br0" timeOffset="12122">127 1472 0,'-26'-25'0,"26"-26"0,-25 0 16,-1 0-16,26 26 15,-25 0-15,0-26 0,25 25 16,25 52 0,0 25-16,1-26 15,-1 26-15,26 25 0,0-25 16,25 50-16,0-24 16,0 24-16,1 1 0,24-1 15,-25 26-15,26-25 16,-26 25-16,26 0 0,-1 0 15,-24-25-15,-1 25 0,25-26 16,-24-25-16,-1 26 16,0-26-16,-25 0 0,25-25 15,-25 0-15,0 25 0,-1-50 16,1 24-16,-25-24 16,-1-1-16,0 1 0,1-1 15,-1 0-15,1-25 16,-26 26-16,25-26 15,-25-26-15,0 1 16,0-26 0,-25 26-16,25-26 0,-26 0 15,26 0-15,-25-25 16</inkml:trace>
  <inkml:trace contextRef="#ctx0" brushRef="#br0" timeOffset="12877">2235 990 0,'0'-26'16,"0"1"-16,0-1 15,-26 52 32,1-1-31,0 1-16,-26 24 15,25 1-15,-24 25 0,-27 26 16,1 0-16,0-1 0,0 52 16,-26-26-16,1 25 15,-1-25-15,-25 25 0,25 1 16,-25-26-16,26 0 16,-26 0-16,25-26 0,1 1 15,24 0-15,1-26 0,25 0 16,-25-25-16,51 0 15,-1-1-15,1 1 0,0 0 16,-1-26-16,26 1 16,0 25-16,-25-26 0,25 0 15,0 1-15,0-1 16,0 1 0,25-26 15,1 0 125,-26-26-140,25 26-16,-25-25 15,0-1-15,25 26 16,-25-25-16</inkml:trace>
  <inkml:trace contextRef="#ctx0" brushRef="#br0" timeOffset="46268">3327 177 0,'0'-26'16,"0"1"0,0 0-16,0-1 0,0 1 15,0-1-15,-25 26 16,-1-25-16,1 25 15,-26 0-15,26 25 0,-52 1 16,27-1-16,-27 1 0,1 24 16,0-24-16,0 25 15,0-1-15,-1 1 0,27-25 16,-1 24-16,0 1 0,26-25 16,25-1-16,0 0 15,0 1-15,25-1 16,0-25-16,1 26 15,-1-26-15,26 0 0,-26 0 16,1 25-16,25-25 0,-26 0 16,0 0-16,1 0 15,-1 0-15,1-25 32</inkml:trace>
  <inkml:trace contextRef="#ctx0" brushRef="#br0" timeOffset="46723">2540 228 0,'-26'0'79,"1"25"-79,-1 0 15,26 1 1,-25 25-16,25-26 0,0 0 15,-25 26-15,25-25 16,0-1-16,-26 26 0,26-26 16,0 1-16,0-1 0,0 0 15,0 1 1,26-26 0,-1 0-1,0 0-15,1 0 16,25 0-16,-26 0 0,26 0 15,-26 0-15,26 0 16,-26 0-16,26 0 0,-25 0 16,-1 0-16</inkml:trace>
  <inkml:trace contextRef="#ctx0" brushRef="#br0" timeOffset="50108">2921 2641 0,'0'-26'15,"0"1"1,0-1 15,0 52-15,25-26-1,-25 25-15,0 1 0,0-1 16,25 0-16,-25 1 0,0-1 16,0 1-16,0 24 15,0-24-15,0-1 0,0 1 16,26-26 0,-1 0-16,1-26 15,-1 1-15,26-26 0,0 0 16,-1 0-16,27-25 15,-27 0-15,27 0 0,-1 0 16,-25-1-16,25 1 16,-25 25-16,-26 1 0,26-1 15</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1-24T10:52:56.150"/>
    </inkml:context>
    <inkml:brush xml:id="br0">
      <inkml:brushProperty name="width" value="0.05" units="cm"/>
      <inkml:brushProperty name="height" value="0.05" units="cm"/>
      <inkml:brushProperty name="fitToCurve" value="1"/>
    </inkml:brush>
  </inkml:definitions>
  <inkml:trace contextRef="#ctx0" brushRef="#br0">12623 3607 0,'26'0'31,"0"0"0,-1 0-15,1 0-16,-1 0 15,1 0-15,0 0 16,-1 0-16,27 0 0,-27 0 16,1 0-16,0 0 15,-1 0-15,27 0 0,-27 0 16,1 0 0</inkml:trace>
  <inkml:trace contextRef="#ctx0" brushRef="#br0" timeOffset="427">12572 4171 0,'26'0'16,"-1"0"-1,1 0 1,0 0-16,-1 0 16,26 0-16,-25-26 0,25 26 15,-25 0-15,25 0 16,1 0-16,-1 0 0,-25 0 16,25 0-16,-25 0 0,-1 0 15,1 0 1,-26 26-16</inkml:trace>
  <inkml:trace contextRef="#ctx0" brushRef="#br0" timeOffset="828">12598 4761 0,'-26'26'16,"52"-26"15,-1 0-15,1 25-16,25-25 15,-25 0-15,-1 0 16,27 0-16,-27 0 0,27 0 16,-27 0-16,1 0 15,0 0-15,-1 0 0,1 0 16,0 0-16,-1 0 0,1 0 15,-26 26 1</inkml:trace>
  <inkml:trace contextRef="#ctx0" brushRef="#br0" timeOffset="1189">12444 5325 0,'0'26'0,"-26"-26"15,26 26 1,26-26-1,-1 0 1,1 0-16,0 0 16,-1 0-16,27 0 0,-1 0 15,0 0-15,0 0 16,26 0-16,-25 0 0,-27 0 16,27 0-16,-27 0 0,1 0 15,0 0-15,-1 0 16,-50 0-1,-1 0 1,0 0 0</inkml:trace>
  <inkml:trace contextRef="#ctx0" brushRef="#br0" timeOffset="-9165">0 3170 0,'-25'0'15,"25"-25"17,25-1-17,1 0 1,-1-25-16,27 25 0,-1-25 16,0 0-16,52-1 0,0-25 15,25 26-15,0-26 16,52-25-16,-1 25 0,52-26 15,-25 26-15,50-26 16,26 1-16,-25 25 0,51-26 16,-26 26-16,52 0 0,-27 0 15,27 0-15,0 26 16,-1 0-16,1-1 0,-27 27 16,1-27-16,-25 27 15,-1-1-15,-51 26 0,0-26 16,-26 26-16,-26 0 15,-25 0-15,-25 0 0,-1 0 16,-25 0-16,-1 0 0,1 0 16,-26 26-16,25-26 15,-25 26-15,-25-26 0,25 25 16,-26-25-16,0 26 0,1-26 16,-27 26-16,1-26 15,-26 25-15,26-25 0,-52 0 47,0 0-31,1-25-1</inkml:trace>
  <inkml:trace contextRef="#ctx0" brushRef="#br0" timeOffset="-8818">7877 1041 0,'25'26'47,"1"-26"-31,0 25-1,-1 1-15,1-1 16,0-25-16,-1 26 16,1 0-16,0-1 0,-26 1 15,0 0-15,0-1 0,0 1 16,0 25-16,-26-25 16,26 0-16,-26 25 0,1-25 15,-1-1-15,0 27 16,1-27-16,-1 1 0,0 0 15,1-1-15,-1 1 0,26 0 16,-26-1-16</inkml:trace>
  <inkml:trace contextRef="#ctx0" brushRef="#br0" timeOffset="-7887">8903 1041 0,'26'0'0,"-1"0"32,1 0-32,-26-26 15,0 1 1,-26-1 0,1 26-16,-1 0 15,-25 0-15,-1 26 16,27-26-16,-27 25 0,27-25 15,-27 26-15,27 0 16,25-1-16,-26 1 0,26-1 16,0 1-16,26 0 0,-1-1 15,1 1-15,0 0 16,25-1-16,0 1 0,-25 0 16,25-1-16,-25-25 0,25 26 15,-25-26-15,-26 26 16,26-26-16,-26 25 0,-26 1 15,0-26-15,1 26 16,-27-26-16,1 25 0,0 1 16,-1-26-16,1 0 0,0 0 15,25 0-15,0 0 16,1 0-16,25-26 0,0 1 16</inkml:trace>
  <inkml:trace contextRef="#ctx0" brushRef="#br0" timeOffset="-7335">9390 1246 0,'26'0'16,"-26"-26"-1,26 26 1,-26-25-16,25 25 16,-25-26-16,0 0 15,0 1 1,0-1 0,-25 26-16,25-25 0,-26 25 15,0-26-15,1 26 0,-1 0 16,1 26-1,-1-1-15,0-25 0,1 26 16,-1-1-16,26 27 0,-26-27 16,26 1-16,0 0 15,0-1-15,0 1 0,0 0 16,26-26-16,-26 25 16,26-25-16,-1 0 0,1 0 15,0 0-15,25-25 0,-26-1 16,1 26-16,0-26 15,-1 1-15,1-1 0,-26 0 16,26 26-16,-26-25 16,0-1-16,25 52 47,-25-1-47,0 1 0,0 0 15,26-1 1,-26 1-16,26 0 15,-1-26-15</inkml:trace>
  <inkml:trace contextRef="#ctx0" brushRef="#br0" timeOffset="-6886">9801 938 0,'0'-51'0,"-26"25"0,26 1 16,-25-1-16,25 52 31,0-1-31,0 27 16,0-1-16,25 0 0,-25 1 15,0 24-15,0 1 16,0 0-16,0-25 0,0 25 16,0-26-16,0 0 15,0 1-15,0-27 0,0 1 16,0 0-16,0-52 31,-25 0-31,25 1 0,0-1 16,0-25-16,0-1 15,0-25-15,25 26 0,-25 0 16,26-1-16,-26 1 0,26 25 16,-1 1-16,1-1 15,0 26-15,-1 0 0,1 0 16,0 0-16,-1 26 15,1-1-15,0 1 0,-26 0 16,0-1-16,0 27 0,0-27 16,-26 1-16,0-26 15,1 26-15,-27-1 0,27-25 16,-27 26-16,27-26 0,-27 0 16</inkml:trace>
  <inkml:trace contextRef="#ctx0" brushRef="#br0" timeOffset="-6652">10237 1169 0,'26'0'16</inkml:trace>
  <inkml:trace contextRef="#ctx0" brushRef="#br0" timeOffset="-6003">10494 1041 0,'0'-26'0,"-26"26"15,26-25 1,0-1-1,26 26 1,-26 26 0,25-1-16,1 1 15,-26 25-15,0-25 16,26 25-16,-26-25 0,25 25 16,-25-25-16,0-1 15,0 1-15,0 0 0,0-1 16,26-25-16,-26-25 31,0-27-31,26 27 16,-26-27-16,0 27 15,25-27-15,1 1 0,0 0 16,-26 25-16,25-25 0,1 25 16,0 26-16,-1 0 15,1 0-15,0 0 16,-26 26-16,25 0 15,-25-1-15,26 1 0,-26 0 16,26-1-16,-26 1 0,0-1 16,0 1-16,0 0 15,0-52 17,-26 26-32,26-26 0,0 1 15,0-1-15,26-25 0,-26 25 16,25 1-16,1-1 15,0 0-15,25 1 0,-26 25 16,1 0-16,0 0 16,25 25-16,-25-25 0,-1 26 15,1 0-15,-26-1 0,26 27 16,-1-27-16,-25 1 16,0 25-16,0-25 0</inkml:trace>
  <inkml:trace contextRef="#ctx0" brushRef="#br0" timeOffset="-5806">11700 1067 0,'-26'0'31</inkml:trace>
  <inkml:trace contextRef="#ctx0" brushRef="#br0" timeOffset="-5121">12136 836 0,'-26'0'0,"0"0"16,1 0-16,25 25 31,0 1-31,0 0 16,0-1-16,0 27 0,0-27 15,0 27-15,0-27 16,0 26-16,0-25 0,0 0 16,0-1-16,0 1 15,0 0-15,0-52 16,0 0-16,0 1 16,0-1-16,0-25 15,0 0-15,0-1 0,25-25 16,-25 0-16,0 0 15,26 0-15,-26 0 0,26 0 16,-1 0-16,1 26 0,0 0 16,25-1-16,-25 27 15,-1-1-15,27 26 0,-27 0 16,1 26-16,0-1 16,-1 1-16,1 25 0,-26-25 15,0 25-15,-26 26 0,26-25 16,-51-1-16,25 0 15,-25-25-15,25 25 0,-25-25 16,25 0-16,1-1 16,25 1-16,25-26 15,27 0 1,-1 0-16,0 0 16,1 0-16,25 0 0,-26 26 15,26-26-15,-26 25 0,-25 1 16,-1 0-16,1-1 15,-26 27-15,0-27 0,-26 26 16,-25 1-16,0-27 16,0 27-16,-26-27 0,25 1 15,-25 0-15,26-26 16,0 0-16,-1 0 0,1 0 16,25-26-16,1 0 0,-1 1 15</inkml:trace>
  <inkml:trace contextRef="#ctx0" brushRef="#br0" timeOffset="-4654">13136 861 0,'-25'0'47,"-1"26"-32,26 0-15,-26-1 16,26 1-16,0 0 0,-25-1 16,25 27-16,0-1 15,0-26-15,0 27 0,0-27 16,0 27-16,25-27 0,1 1 15,0 0-15,-1-26 16,27 0-16,-1 0 0,-25 0 16,25-26-16,0 0 15,-25-25-15,25 0 0,-25-1 16,0 1-16,-1-26 0,1 26 16,0-26-16,-26 26 15,0-1-15,0 1 0,0 25 16,0 1-16,0 50 15,0 1 1,0 0-16,0-1 0,0 1 16,0 0-16,0 25 15,0-25-15,25-26 0,-25 25 16</inkml:trace>
  <inkml:trace contextRef="#ctx0" brushRef="#br0" timeOffset="-4406">13932 399 0,'0'-51'0,"0"25"15,0 1-15,0 50 32,0 1-32,0 0 15,0 25-15,0 0 0,0 1 16,0 25-16,0-26 15,25 26-15,-25-26 0,0 1 16,0-1-16,0 0 16,0 1-16,0-27 0,0 1 15</inkml:trace>
  <inkml:trace contextRef="#ctx0" brushRef="#br0" timeOffset="-4200">14265 502 0,'0'-51'0,"0"25"0,0 0 16,26 1-16,-26 50 31,0 1-31,0 0 0,0 25 16,0 0-16,0 1 0,0 25 15,-26-26-15,26 26 16,0-26-16,0 1 0,-25-1 15,25-25-15,0-1 16</inkml:trace>
  <inkml:trace contextRef="#ctx0" brushRef="#br0" timeOffset="-3158">13880 810 0,'-25'-26'16,"-1"1"-16,52 25 31,-1-26-31,27 26 0,-27 0 16,52 0-16,-25-26 0,25 26 15,0-25-15,0 25 16,0 0-16,-1-26 0,1 26 16,-25-26-16,-1 26 15,0 0-15,-25-25 0,0 25 16,-1 0-16,-50 0 31,-27 0-31,27 25 16,-1-25-16,0 26 15,-25 0-15,25-1 0,1 1 16,-1 25-16,26-25 16,-26 25-16,26-25 0,0 25 15,0-25-15,26 25 0,-26-25 16,26-26-16,25 26 15,-25-1-15,25-25 0,0 0 16,1 0-16,-1-25 0,-25 25 16,25-26-16,0 0 15,-25 1-15,0-27 0,-1 27 16,-25-27-16,0 27 16,0-27-16,-25 27 0,-1-27 15,-25 27-15,25-1 0,-25 26 16,25-26-16,-25 26 15,25 0-15,0 0 0,1 0 16,-1 26-16,0 0 16,26-1-16,0 1 15,0 0-15,26-26 16,-26 25-16,26 1 16,-1-26-16,1 0 15,0 0-15,-1 0 16,1-26-16,0 26 15,-1-25-15,27-1 0,-27-25 16,1 25-16,0 0 16,-1 1-16,1-1 0,0 0 15,-1 26-15,1 0 16,0 0-16,-1 26 0,1 25 16,-26-25-1,26 0-15,-26 25 0,25-25 16,-25 25-16,0-25 0,26-1 15,-26 1-15,0 0 16,25-26-16,-25 25 16,0-50-1,26-1 1,-26 0-16,26 1 0,-26-27 16,25 27-16,1-27 15,0 27-15,-1-27 0,1 27 16,0-1-16,-1 0 0,1 26 15,0 0-15,-1 0 16,-25 26-16,26 0 16,-26 25-1,0-25-15,0-1 0,0 1 16,0 25-16,26-25 0,-26 0 16,25 25-16,-25-25 15,26-1-15,0 1 16,-1 0-16,1-26 15,0 0-15,-1 0 0,1 0 16,0 0-16,-1-26 0,1 0 16,0 1-16,-1-1 15,1 0-15,0 26 0</inkml:trace>
  <inkml:trace contextRef="#ctx0" brushRef="#br0" timeOffset="-2530">13496 1528 0,'0'-25'16,"0"50"31,25-25-31,-25 26-16,0 0 15,0 25-15,0-25 16,26 25-16,-26 0 0,0 1 15,0-1-15,26 0 16,-26 0-16,25 1 0,-25-1 16,0-25-16,0-1 15,0 1-15,0 0 0</inkml:trace>
  <inkml:trace contextRef="#ctx0" brushRef="#br0" timeOffset="-2253">13265 1888 0,'-26'0'15,"0"-26"-15,1 26 16,50 0 15,-25 26-31,26-26 16,0 25-16,-1-25 15,1 26-15,0-1 0,-1 1 16,1 0-16,0-1 16,-1 1-16,1 0 0,0-1 15,-1 1-15,-25 0 0,26-26 16,0 25-16</inkml:trace>
  <inkml:trace contextRef="#ctx0" brushRef="#br0" timeOffset="-1929">13983 1888 0,'0'-26'16,"0"52"30,-26-1-30,1 1 0,25-1-16,-26 1 15,0 25-15,1-25 16,-27 0-16,27-1 0,-1 27 16,-25-27-16,25 1 0,-25 0 15,25-1-15,1 1 16,-1 0-16,0-26 15,26 25-15,-25-25 16,25-25 0</inkml:trace>
  <inkml:trace contextRef="#ctx0" brushRef="#br0" timeOffset="-496">12495 3016 0,'0'26'15,"26"-26"-15,-26 26 16,25-26-16,1 0 15,0 0-15,25 0 0,-25 0 16,25 0-16,0 0 16,0 0-16,1 0 0,25 0 15,-26 0-15,0 0 0,-25-26 16,25 26-16,-25 0 16</inkml:trace>
  <inkml:trace contextRef="#ctx0" brushRef="#br0" timeOffset="2528">13701 2760 0,'-26'-26'0,"0"1"16,26-1 15,0 52-15,0-1-1,-25 1 1,25 25-16,-26-25 0,26 25 16,-25 0-16,25 26 15,-26-25-15,26-1 0,0 0 16,0 1-16,0-1 16,26-25-16,-1-1 0,1 1 15,-1-26-15,27 0 16,-27 0-16,1-26 0</inkml:trace>
  <inkml:trace contextRef="#ctx0" brushRef="#br0" timeOffset="2690">13701 2991 0,'-26'0'0,"-25"0"0,25 0 16,1 0-16,-1 0 0,52 0 46,-1 0-46,1 0 0,-1 0 16,27 0-16,-27-26 16</inkml:trace>
  <inkml:trace contextRef="#ctx0" brushRef="#br0" timeOffset="3085">13983 2965 0,'0'26'0,"-26"-26"0,1 0 15,25 25 1,25-25 15,1 0-15,0 0-16,-1 0 16,1 0-16,25 0 15,-25 0-15,25 0 0,-25-25 16,0 25-16,-26-26 15,0 0 1,-26 26-16,0 0 0,1-25 16,-1 25-16,0 0 15,-25-26-15,25 26 0,1 0 16,-1 0-16,26 26 0,-26-26 16,26 25-16,0 1 15,0 0-15,0-1 0,0 1 16,0 0-16,26 25 15,-26-25-15,26-1 0,-26 1 16,25 0-16,1-1 0,25 1 16,-25-26-16,25 0 15,-25 0-15</inkml:trace>
  <inkml:trace contextRef="#ctx0" brushRef="#br0" timeOffset="3296">14419 2965 0,'0'-26'0,"-25"26"16,25 26 15,25 0-15,-25-1-16,26 1 16,-1 0-16,-25-1 0,26 1 15,0 25-15,-1-25 16,1 0-16,0-1 15,-1-25-15</inkml:trace>
  <inkml:trace contextRef="#ctx0" brushRef="#br0" timeOffset="3468">14624 2939 0,'0'-25'16,"-25"-1"-16,25 0 0,-26 26 15,0 0 1,26 26-16,-25 0 0,-1-1 15,26 1-15,-26 0 0,26 25 16,-25-25-16,25 25 16,-26-25-16,26-1 0,0 1 15,0 0-15,-25-1 16</inkml:trace>
  <inkml:trace contextRef="#ctx0" brushRef="#br0" timeOffset="3739">14753 2632 0,'0'-26'15,"0"0"1,0 52 0,0 0-16,0-1 15,0 1-15,0 25 0,25 0 16,-25 1-16,26-1 0,0 0 15,-26 1-15,25-27 16,1 27-16,0-1 0,-26-25 16,25-1-16,1 1 15,0 0-15,-1-26 16,1 0-16,-26-26 16</inkml:trace>
  <inkml:trace contextRef="#ctx0" brushRef="#br0" timeOffset="3878">14804 2862 0,'-26'0'0,"1"-25"16,-1 25-16,52 0 15,-1-26 1,1 26-16,25 0 16,1 0-16,-1-26 0,0 26 15</inkml:trace>
  <inkml:trace contextRef="#ctx0" brushRef="#br0" timeOffset="4686">13957 3735 0,'-25'0'0,"-1"0"31,26 25-15,0 1 0,-26 0-16,26-1 15,0 1-15,-25 25 0,25 1 16,0-27-16,0 27 15,0-1-15,0-25 0,-26 25 16,26-25-16</inkml:trace>
  <inkml:trace contextRef="#ctx0" brushRef="#br0" timeOffset="4993">13803 3760 0,'-25'-25'0,"25"-1"16,0 0-16,25 26 15,1 0 1,0 0-16,25 0 0,-25 0 16,-1 0-16,27 26 0,-27 0 15,1-26-15,0 25 16,-26 1-16,0 0 0,0-1 15,-26 1-15,0 0 0,1-1 16,-27 1-16,27 0 16,-27-26-16,27 0 0,-1 25 15,0-25-15,1 0 16,25-25-16,0-1 16</inkml:trace>
  <inkml:trace contextRef="#ctx0" brushRef="#br0" timeOffset="5335">14188 3812 0,'0'-26'31,"26"26"-15,0 0-16,-1 0 15,1 26-15,0-26 16,-1 25-16,-25 1 0,26 0 16,-26-1-16,0 1 15,0 0-15,0-1 16,0 1-16,-26-26 16,1 0-1,-1-26 1,26 1-1,0-1-15,0 0 0,0 1 16,26-27-16,-26 27 0,25-1 16,1 0-16,0 1 15,-1-1-15</inkml:trace>
  <inkml:trace contextRef="#ctx0" brushRef="#br0" timeOffset="5725">14599 3760 0,'0'26'0,"0"0"16,-26-26 0,26 25-16,0 1 15,26-26 1,-26 26 0,25-26-1,1 0 1,0 0-16,-26-26 15,25 26-15,1 0 0,-26-26 16,26 26-16,-26-25 16,25-1-16,-25 0 15,0 1-15,-25 25 16,-1-26-16,0 26 0,26-26 16,-25 26-16,-1 0 0,0 0 15,1 26-15,-1 0 16,0-1-16,1 1 0,-1 0 15,26-1-15,0 1 0,0 25 16,0-25-16,0 0 16,26-1-16,-26 1 0,51-26 15,-25 26-15,25-26 16,0 0-16</inkml:trace>
  <inkml:trace contextRef="#ctx0" brushRef="#br0" timeOffset="6097">15215 3760 0,'0'-25'16,"0"-1"-1,0 0 1,0 1 0,-26 25-16,0 0 15,1 0-15,-1 0 0,-25 0 16,-1 25-16,1-25 0,0 26 15,25 0-15,0-26 16,1 25-16,25 1 0,25 0 16,1-1-1,0 1-15,-1-26 0,1 26 16,25-1-16,-25 1 0,0 0 16,-1-26-16,1 25 15,0 1-15,-26 0 16,-26-1-1,0-25-15,1 0 16,-1 0-16,0 0 16,1-25-16,25-1 15,0 0-15</inkml:trace>
  <inkml:trace contextRef="#ctx0" brushRef="#br0" timeOffset="6379">15497 3735 0,'25'-26'0,"1"26"16,0-26-16,-1 26 15,-25-25-15,-25 25 16,-1 0 0,0 0-16,1 0 0,-1 0 15,-25 25-15,25-25 0,0 26 16,1-26-16,25 26 15,-26-1-15,26 1 0,0 0 16,26-1-16,-1 1 16,1 0-16,0-1 0,-1 1 15,1 25-15,0-25 0,-26 0 16,0-1-16,-52 1 16,-25 0-16,-51-1 0,-26 1 15</inkml:trace>
  <inkml:trace contextRef="#ctx0" brushRef="#br0" timeOffset="13003">13829 5377 0,'0'-26'0,"-26"0"15,1 26-15,-1 0 16,0 0 0,26 26-16,0 0 15,-25-1-15,25 1 16,0 0-16,0 25 15,0 0-15,0 1 0,0-1 16,25 0-16,-25-25 0,26 25 16,-26 1-16,26-27 15,-26 1-15,25 0 0,-25-1 16,26-25-16,0 0 16,-1 0-16,-25-25 15</inkml:trace>
  <inkml:trace contextRef="#ctx0" brushRef="#br0" timeOffset="13717">13752 5633 0,'-26'0'0,"1"-25"0,-1 25 15,0 0-15,1 0 16,50 0 0,1 0-1,0 0-15,25 0 16,-25 0-16,25 0 0,0-26 15,1 26-15,-1 0 0,-25-26 16,25 26-16,-25-25 16,-1 25-16,1 0 15,-26-26-15,-26 26 16,1 26 0,-1-26-1,26 25-15,0 1 16,-26-26-16,26 26 15,0-1-15,26 1 16,-26 0-16,26-1 16,-1 1-16,1-26 15,0 26-15,-1-26 16,1 0-16,0 0 0,-1 0 16,1 0-16,0-26 15,-1 26-15,-25-26 0,26 1 16,-26-1-16,0 0 15,0 1-15,0-1 16,-26 0 0,1 52-1,25 0-15,0-1 16,0 1-16,0 25 0,0-25 16,0 25-16,0 1 15,0-1-15,25 0 0,-25 1 16,0-27-16,0 27 15,0-1-15,0-25 0,0-1 16,-25 1-16,-1-1 0,0-25 16,1 0-16,-1 0 15,0 0-15,1 0 0,-1-25 16,0-1-16,1 1 0,25-27 16,0 27-16,0-27 15,25 1-15,27 0 0,-27 25 16,27 0-16,-27 1 15,27-1-15,-27 26 0,27 0 16,-27 0-16,1 0 16,-1 0-16,1 0 15</inkml:trace>
  <inkml:trace contextRef="#ctx0" brushRef="#br0" timeOffset="14209">14650 5531 0,'0'-26'15,"0"0"-15,0 52 32,0 0-17,0 25-15,0-25 16,0 25-16,0-25 0,0 25 15,0 0-15,0 1 16,0-1-16,0 0 0,0 1 16,0-27-16,0 27 0,0-27 15,0 1-15,0 0 16,0-52 15,0 0-31,0 1 0,0-1 16,0-25-16,0-1 0,0 1 15,0 25-15,0-25 16,26 0-16,-26 25 0,25 0 16,1 1-16,0-1 0,-1 0 15,1 26-15,25 0 16,-25 0-16,0 0 0,25 26 16,-25 0-1,-26-1-15,0 1 16,0 0-16,-26-1 15,-25-25-15,25 26 0,0-26 16,-25 0-16,25 26 0,1-26 16,-1 0-16,0-26 15,1 26-15</inkml:trace>
  <inkml:trace contextRef="#ctx0" brushRef="#br0" timeOffset="14654">15138 5633 0,'25'0'15,"-25"26"1,0 0 31,0-1-16,26-25-15,0-25-1,-1 25-15,1-26 16,-26 0-16,25 26 16,-25-25-16,26-1 0,-26 0 15,0 1-15,0-1 16,0 0-16,-26 1 15,1 25-15,-1 0 0,1 0 16,-27 0-16,27 25 16,-1 1-16,0 0 0,1 25 15,25-25-15,0-1 16,0 1-16,0 25 0,25-25 16,1 0-16,0-1 0,-1-25 15,27 26-15,-27-26 16,26 0-16,1-26 0</inkml:trace>
  <inkml:trace contextRef="#ctx0" brushRef="#br0" timeOffset="15906">15907 2785 0,'0'-25'16,"0"-1"0,0 1-1,0-1 1,26 26 15,-26 26-31,26-26 16,-1 0-16,27 0 15,-27 0-15,27 0 0,-1 0 16,0 0-16,0 0 16,1 25-16,-27-25 0,1 0 15,0 26-15,-1-26 0,-25 25 16,0 1-16,-25 0 16,-1-1-16,26 1 15,-51 0-15,25 25 16,0-25-16,1-1 0,-1 1 15,0 0-15,1 25 16,25-25-16,-26-1 0,26 27 16,0-27-16,0 1 0,0 0 15,26-1-15,-1 1 16,1 0-16,0-26 16,-1 0-16,1 0 0,0 0 15,-1 0-15,1 0 16,25 0-16,-25 0 0,0-26 15,-1 26 1,1 0 0,-52 0-1,1 0 1,-1 26-16,0-1 16,1 1-1,25 0-15,-26-26 16,26 25-16,0 1 0,0 0 15,0-1-15,0 1 16,0 0-16,0-1 0,26 1 16,-26-1-16,25 27 15,1-27-15,0 1 0,-26 25 16,25-25-16,1 0 0,0-1 16,-1 1-16,-25 0 15,26-1-15,-26 1 0,0 0 16,0-1-16,-26 1 15,1-26-15,25 26 16,-26-1-16,0-25 0,1 26 16,-1-26-16,0 26 15,1-26-15,-1 0 16,0 0-16,1 0 16,-1 0-16,0-26 15,26 0 1,0 1-16</inkml:trace>
  <inkml:trace contextRef="#ctx0" brushRef="#br0" timeOffset="16567">16959 3401 0,'0'-25'0,"0"-1"16,0 0-16,0 1 15,-25 25 1,25 25 15,0 1-31,0 0 16,0-1-16,0 27 0,0-1 16,0-25-16,0 25 0,25 0 15,-25 0-15,0 1 16,26-27-16,-26 27 0,0-27 15,0 1 1,0-52 15,0 1-31,0-1 16,0 0-16,0-25 0,0 0 16,0 0-16,-26-1 15,26 1-15,0-26 0,-25 26 16,25-26-16,0 25 0,0 27 15,0-27-15,25 27 16,1-1-16,-1 0 0,1 26 16,0 0-16,-1 0 15,27 0-15,-27 26 0,27 0 16,-27-26-16,1 25 0,-26 1 16,0 0-16,0-1 15,0 1-15,-26 0 0,1-1 16,-1-25-16,0 26 15,1 0-15,-1-26 0,0 0 16,1 25-16</inkml:trace>
  <inkml:trace contextRef="#ctx0" brushRef="#br0" timeOffset="16903">17421 3350 0,'0'26'32,"26"-26"-17,-1 25-15,1 1 16,-26 0 0,26-1-16,-1 1 0,-25 0 15,26 25-15,-26-25 16,0-1-16,0 1 15,-26-26-15,1 25 0,-1-25 16,0 0 0,1 0-16,-1 0 15,26-25-15,0-1 16,26 1-16,-1-1 16,1-25-16,0 25 0,-1 0 15,1-25-15,25 25 16,-25 1-16,0-1 0</inkml:trace>
  <inkml:trace contextRef="#ctx0" brushRef="#br0" timeOffset="17298">17908 3247 0,'26'0'16,"-26"26"15,-26-26-16,26 26-15,-25-26 16,25 25-16,-26 1 0,26 0 16,0-1-16,-26 1 0,26 25 15,0-25-15,0 0 16,0-1-16,0 1 0,26 0 16,0-1-16,-1-25 15,1 26-15,25-26 0,-25 0 16,0 0-16,25 0 0,-25-26 15,-1 1-15,1 25 16,-26-52-16,0 27 0,0-1 16,0 0-16,0-25 15,-26 25-15,1-25 0,-1 25 16,26 1-16,-26-1 0,1 26 16,25-26-16,-26 26 15,26 26 1,-26-26-16,26 26 15,0-1-15</inkml:trace>
  <inkml:trace contextRef="#ctx0" brushRef="#br0" timeOffset="17809">18242 3119 0,'0'-26'0,"0"1"15,0-1-15,0 0 16,26 26-16,-26 26 31,25 0-31,-25-1 0,0 27 16,0-1-16,26 0 16,-26 26-16,0-25 0,0 25 15,26 0-15,-26 0 0,0-1 16,0-24-16,0 25 15,25-26-15,-25 0 0,0 1 16,0-27-16,0 27 16,0-27-16,0 1 15,0 0 1,0-52 0,-25 0-16,25 1 15,0-1-15,-26 0 16,26-25-16,0 0 0,-26-1 15,26 1-15,0-26 16,0 26-16,0 0 0,0-1 16,26 1-16,-26 25 0,26 1 15,-1-1-15,1 26 16,0 26-16,-1-26 16,1 25-16,0 1 0,-26 0 15,25-1-15,-25 1 16,0 0-16,0-1 0,0 1 15,-25-1-15,-1 1 16,-25 0-16,-26-26 0</inkml:trace>
  <inkml:trace contextRef="#ctx0" brushRef="#br0" timeOffset="18685">16241 4428 0,'0'-26'0,"-26"26"0,0 0 16,52 0 31,0 0-32,-1 0-15,1 0 0,0 0 16,-1 26-16,1-26 16,0 0-16,-1 25 0,1-25 15,-26 26-15,0-1 0,-26 1 16,1 0-1,-1-1-15,0 1 0,1 0 16,-27-1-16,27 27 16,-27-27-16,27 1 0,-1 0 15,26-1-15,-25 27 0,25-27 16,0 1-16,0 0 16,0-1-16,25-25 0,1 26 15,-1 0-15,1-26 16,25 25-16,-25-25 0,25 0 15,-25 0-15,25-25 0,-25 25 16,0-26-16,-26 0 16,0 1-16,0-1 15,-26 26 1,0 0-16,1-26 0,-1 26 16,0 0-16,1 26 15,-1 0 1,26-1-16,0 1 0,0 25 15,26-25-15,-26 25 16,25 1-16,-25-27 0,26 27 16,-26-1-16,26 0 0,-26 0 15,25-25-15,-25 25 16,0-25-16,0 0 0,0-1 16,-25 1-16,-1 0 15,0-26-15,1 0 16,-1 0-16,0-26 0,1 0 15,-1 26-15,0-51 16,26 25-16,0-25 0</inkml:trace>
  <inkml:trace contextRef="#ctx0" brushRef="#br0" timeOffset="19153">17139 4915 0,'-26'0'0,"26"-26"16,26 26 62,-26 26-78,25-26 16,1 0-16,0 0 15,-1 0-15,1-26 0,0 26 16,-26-25-16,25 25 16,1-26-16,-26 0 0,0 1 15,-26-1-15,26 0 16,-25 1-16,-1 25 15,0-26-15,1 26 0,-1 0 16,-25 0-16,25 26 16,0-1-16,1 27 15,25-27-15,-26 27 0,26-27 16,0 27-16,0-1 16,0-25-16,0-1 0,26 27 15,-1-27-15,27-25 16,-1 26-16,-25-26 0</inkml:trace>
  <inkml:trace contextRef="#ctx0" brushRef="#br0" timeOffset="19502">17626 4812 0,'-25'-25'0,"-1"-1"0,0 0 15,26 52 32,0 0-47,0-1 0,0 1 16,26 0-16,-26 25 0,26-25 15,-26-1-15,25 27 16,-25-27-16,26 1 0,-26 0 16,26-26-16,-1 0 15,1 0-15,0-26 16,-26 0-16,25 1 0,-25-27 15,26 27-15,-26-27 16,0 1-16,25 25 16,-25-25-16,0 25 0,0 1 15,0-1-15,0 52 32,26-26-32,-26 25 15</inkml:trace>
  <inkml:trace contextRef="#ctx0" brushRef="#br0" timeOffset="19885">18062 4838 0,'-25'0'0,"25"26"16,-26-26-16,26 25 16,26 1 15,-1-26-16,1 0 1,0 0 0,-1 0-16,1 0 0,0 0 15,-1 0-15,-25-26 16,0 1 0,0-1-16,0 0 0,0 1 15,-25-1-15,25 0 16,-26 26-16,0-25 15,1 25-15,-1 0 16,0 25-16,1-25 16,25 26-16,-26 0 0,26-1 15,-26 27-15,26-27 16,0 1-16,0 25 0,0-25 16,26 0-16,-26-1 0,26 1 15,-1-26-15</inkml:trace>
  <inkml:trace contextRef="#ctx0" brushRef="#br0" timeOffset="20281">18345 4864 0,'-26'-52'0,"26"27"0,-26-1 16,26 0-1,26 52 16,-26 0-31,0-1 16,0 1-16,0 25 0,0-25 16,0 0-16,0 25 0,0-25 15,0-1 1,26-50 15,-26-1-31,0 0 16,25 1-16,1-27 0,-26 27 15,26-27-15,-1 27 16,1-1-16,0 0 0,-1 26 16,1 0-1,0 26-15,-1 0 0,-25 25 16,26-25-16,-26 25 0,26 0 16,-26-25-16,0 25 15,0-25-15,0 0 0</inkml:trace>
  <inkml:trace contextRef="#ctx0" brushRef="#br0" timeOffset="20550">18806 4556 0,'0'-52'0,"0"1"0,26 26 15,-26-1-15,0 0 16,0 52-1,0 0 1,0-1-16,26 1 16,-26 25-16,25 0 0,-25 1 15,26-1-15,-26 26 0,0-26 16,26 1-16,-26 25 16,0-52-16,0 27 0,0-1 15,0-25-15,25-26 0,-25 25 16,26-25-16,0 0 15,-1-25-15,1-1 0,0 0 16</inkml:trace>
  <inkml:trace contextRef="#ctx0" brushRef="#br0" timeOffset="20720">19037 4710 0,'-51'-26'0,"25"0"16,-25 26-16,25 0 0,-25 0 15,25 0 1,52 0-16,0 0 15,-1 0-15,27 0 16,-1 0-16,0 0 0,1 0 16,-1-25-16,0 25 0,1-26 15,-27 26-15,1 0 16</inkml:trace>
  <inkml:trace contextRef="#ctx0" brushRef="#br0" timeOffset="22231">16241 6223 0,'0'-25'0,"-26"25"16,26-26-16,-26 26 0,26-25 31,0-1-15,26 26-1,0 0-15,-1-26 16,27 26-16,-27 0 0,1 26 16,0-26-16,-1 26 15,1-1-15,0 1 0,-26-1 16,0 1-16,0 0 15,-26 25-15,0-25 0,-25 25 16,25 0-16,-25-25 0,0 25 16,-1 1-16,1-27 15,26 1-15,-1 25 0,0-25 16,26 0-16,0-1 16,0 1-16,26 0 0,25-1 15,0-25-15,1 26 0,-1-26 16,0 0-16,26 0 15,-25 0-15,-27-26 0,27 26 16,-27-25-16,1 25 0,-26-26 16,0 0-1,-26 26-15,1-25 16,-1 25-16,0 0 16,1 0-16,-27 25 0,27-25 15,25 26-15,-26 0 0,0-26 16,26 25-16,0 1 15,0 0-15,0-1 0,26 27 16,-26-27-16,0 26 16,26-25-16,-26 25 0,25 1 15,-25-1-15,0 0 16,0-25-16,0 25 0,0 1 16,0-27-16,0 1 0,0 0 15,-25-1-15,25 1 16,-26-26-16,0 26 0,1-26 15,-27 0-15,27 0 0,-1 0 16,0 0-16,1 0 16,-1-26-16,26 0 15,0 1 1,0-1-16,26 26 0</inkml:trace>
  <inkml:trace contextRef="#ctx0" brushRef="#br0" timeOffset="22640">17395 6352 0,'0'-26'16,"0"-25"-16,0 25 0,26-25 15,-26 25-15,0-25 16,0 25-16,0-25 0,0 25 16,0 1-16,0-1 15,-26 26-15,1 0 16,-1 0 0,0 26-16,1-1 15,-1 1-15,0 0 0,1 25 16,-1 0-16,0 26 15,1 0-15,25 0 0,0 0 16,0 26-16,0-26 0,0 25 16,25-25-16,-25 0 15,26 0-15,-26-26 0,0 1 16,0-27-16,0 27 16,-26-52-16,1 0 15,-1 0-15,0-26 0</inkml:trace>
  <inkml:trace contextRef="#ctx0" brushRef="#br0" timeOffset="22814">17010 6737 0,'26'-52'0,"-26"27"15,0-1-15,0 0 0,0 1 16,26 25 0,-1 0-1,1 0-15,0 0 16,25 25-16,0-25 15,1 26-15,-1-26 0,26 26 16,-26-26-16,1 25 16</inkml:trace>
  <inkml:trace contextRef="#ctx0" brushRef="#br0" timeOffset="23028">17652 6506 0,'-26'0'15,"26"-26"-15,-25 26 0,25 26 32,25-1-17,-25 1-15,26 0 16,-26-1-16,26 1 0,-26 0 16,25-1-16,-25 1 0,26-26 15,-26 26-15,0-1 16,26-25-16</inkml:trace>
  <inkml:trace contextRef="#ctx0" brushRef="#br0" timeOffset="23160">17806 6506 0,'-26'-26'16,"26"0"-16,-25 26 16,-1 0-16,0 0 15,1 26-15,-27 0 0,1-1 16,25 27-16,-51-1 0,26 0 15</inkml:trace>
  <inkml:trace contextRef="#ctx0" brushRef="#br0" timeOffset="24096">13316 6480 0,'26'0'16,"-26"-26"-16,25 26 0,-25-25 47,-25 25-47,25-26 0,-26 26 16,0 0-1,1 0-15,-1 0 16,0 26-16,-25-26 0,25 25 15,1-25-15,-1 26 16,0 0-16,26-1 16,0 1-16,26-26 15,0 26-15,-1-1 0,1-25 16,25 26-16,-25 0 0,25-26 16,-25 25-16,0-25 15,-1 26-15,-25 0 16,0-1-16,-25-25 15,-1 0-15,0 26 16,-25-26-16,25 0 0,1 0 16,-1 0-16,-25 0 15,25-26-15</inkml:trace>
  <inkml:trace contextRef="#ctx0" brushRef="#br0" timeOffset="24489">13649 6557 0,'-25'0'31,"25"26"-15,25-26 31,1 0-32,0-26-15,-1 26 16,-25-26 0,26 1-16,-26-1 15,0 0 1,-26 26-16,1-25 16,-1 25-16,0 0 15,1 0-15,-1 25 16,26 1-16,-25-26 0,-1 26 15,26-1-15,-26 27 0,26-27 16,0 1-16,0 0 16,26 25-16,-26-25 0,26-1 15,-1-25-15,1 26 16,-1-26-16,27 0 0,-27 0 16</inkml:trace>
  <inkml:trace contextRef="#ctx0" brushRef="#br0" timeOffset="24720">13932 6352 0,'0'-26'0,"-26"0"15,26 1-15,-26-1 16,26 52 15,0-1-31,0 1 0,0 0 16,26-1-16,-26 27 0,0-1 15,0 0-15,26 1 16,-26-27-16,0 27 0,25-27 16,-25 1-16,26 0 15,0-26-15,-1 0 16</inkml:trace>
  <inkml:trace contextRef="#ctx0" brushRef="#br0" timeOffset="24872">13932 6506 0,'0'-26'16,"-26"26"-16,0 0 0,52 0 31,0 0-15,25 0-16,-25 0 16,25-26-16,0 26 0</inkml:trace>
  <inkml:trace contextRef="#ctx0" brushRef="#br0" timeOffset="25435">14419 6403 0,'-25'0'0,"-1"0"31,52 0 16,-1 0-47,1 0 0,-1 0 15,27-26-15,25 26 16,-26 0-16,26-25 0,-26 25 16,26 0-16,-25 0 0,-27-26 15,-50 26 1,-1 0-1,-25 0-15,25 0 16,-25 0-16,25 0 0,-25 0 16,25 0-16,0 26 0,1-26 15,-1 25 1,26 1 0,0 0-16,0-1 15,-26 1-15,26 25 0,0-25 16,0 25-16,0 1 0,0-27 15,0 27-15,0-27 16,26 27-16,0-27 0</inkml:trace>
  <inkml:trace contextRef="#ctx0" brushRef="#br0" timeOffset="25854">15061 6634 0,'-26'0'16,"0"0"-16,26-26 0,-25 26 16,-1 0-1,52 0 17,-1 0-17,1 0-15,0 0 0,25 0 16,-25-25-16,-1 25 15,27-26-15,-27 26 0,1-26 16,-26 1 0,0-1-16,-26 0 15,1 26-15,-1-25 0,0 25 16,-25 0-16,0 0 16,25 0-16,-25 0 0,25 0 15,0 25-15,1-25 0,-1 26 16,26 25-16,-26-25 15,26 0-15,0-1 0,26 27 16,-26-27-16,26 1 16,-1 25-16,27-25 0,-27 0 15,27-26-15,-1 25 0,0-25 16,-25 0-16</inkml:trace>
  <inkml:trace contextRef="#ctx0" brushRef="#br0" timeOffset="26065">15368 6557 0,'-25'-26'0,"-1"26"16,26 26 31,26 0-47,-26-1 0,25 1 15,1 0-15,0-1 16,-1-25-16,27 26 0,-27 0 15,1-26-15,25 0 16,-25 0-16,0 0 0,-1-26 16</inkml:trace>
  <inkml:trace contextRef="#ctx0" brushRef="#br0" timeOffset="26227">15651 6557 0,'-26'-26'0,"0"1"16,1-1-16,-1 26 15,-25-26-15,25 26 0,0 0 16,1 26-16,25 0 15,-26-1-15,26 1 16,-26 0-16,26-1 0,-25 27 16,25-1-16,-26-25 15,26-1-15,-26 1 0,26 0 16,0-1-16</inkml:trace>
  <inkml:trace contextRef="#ctx0" brushRef="#br0" timeOffset="26491">15702 6275 0,'0'-26'16,"0"0"0,26 26-1,-26 26-15,25 0 16,-25 25-16,0-25 15,0 25-15,0 0 0,0 1 16,0-1-16,0 0 0,0 1 16,0-1-16,0-25 15,26-1-15,0-25 16,-1-25 0,1-1-16</inkml:trace>
  <inkml:trace contextRef="#ctx0" brushRef="#br0" timeOffset="26604">15830 6506 0,'0'-26'15,"-25"26"-15,-1-26 0,0 26 16,52 0 15,0 26-31,-1-26 16,1 0-16</inkml:trace>
  <inkml:trace contextRef="#ctx0" brushRef="#br0" timeOffset="27602">13342 7404 0,'0'-26'16,"-26"26"-1,26-26-15,-26 1 0,26-1 16,0 0-1,-25 26-15,-1 0 16,0 0 0,1 26-16,-1-26 0,0 26 15,1-1-15,-1 1 0,0 0 16,1 25-16,25-25 16,0-1-16,0 1 0,25 0 15,27-26 1,-27 0-16,27 0 0,-1 0 15,-25 0-15,25-26 0,-25 26 16,-1-26-16,1 1 16,-26-1-16,0 0 0,0 1 15,-26-1-15,1 26 16,-1 0 0,0 0-16,26 26 15,0-1-15,-25 1 16,25 25-16,0 1 0,0-1 15,0 0-15,0 1 0,0-1 16,0 0-16,0 0 16,-26-25-16,0 25 0,1-25 15,-1-26-15,-25 26 16,25-26-16,-25 0 0,-1-26 16,1 26-16,25-26 0,1-25 15,-1 25-15,26-25 16,0 26-16,26-27 0,-1 27 15,27-1-15,-1 0 16,0 1-16,1-1 0,25 26 16,-26-26-16,0 26 0,1 0 15,-1 0-15,-25 0 16,-1-25-16</inkml:trace>
  <inkml:trace contextRef="#ctx0" brushRef="#br0" timeOffset="28009">13701 7455 0,'-26'0'15,"0"0"1,1 26 15,50-26 0,1 0-15,0 0-16,-1 0 16,-25-26-16,26 26 15,0-26-15,-1 26 0,1-25 16,-26-1-16,0 0 16,0 1-16,-26-1 15,1 26-15,-1 0 0,0-26 16,1 26-16,-1 0 15,0 26-15,1-26 0,-1 26 16,1-1-16,25 1 16,-26 0-16,26-1 0,-26 27 15,26-27-15,0 1 0,26 0 16,0-1-16,-1 1 16,1-26-16,-1 26 0,1-26 15,25 0-15</inkml:trace>
  <inkml:trace contextRef="#ctx0" brushRef="#br0" timeOffset="28224">14009 7198 0,'-26'-25'0,"0"-1"16,26 0 0,0 52 15,0 0-16,0-1-15,0 1 16,0 25-16,26-25 0,-26 25 16,0 1-16,0-27 0,0 27 15,0-27-15,0 1 16</inkml:trace>
  <inkml:trace contextRef="#ctx0" brushRef="#br0" timeOffset="28387">13855 7378 0,'-26'0'16,"52"0"-1,-1 0-15,1 0 16,0 0-16,25-26 0,0 26 16,1-25-16,-1 25 15,26-26-15,-26 0 0</inkml:trace>
  <inkml:trace contextRef="#ctx0" brushRef="#br0" timeOffset="28746">14419 7147 0,'-25'0'16,"-1"0"-1,52 0 16,-1 0-31,1 0 16,-1 0-16,27 0 0,-1 0 16,0 0-16,1 0 15,-1-26-15,0 26 0,-25 0 16,0-25-16,-52 25 16,-25-26-1,25 26-15,-25 0 0,-1 0 16,1 26-16,25-26 15,-25 25-15,51 1 0,-26 0 16,26-1-16,-25 1 0,25 25 16,0-25-16,0 25 15,25 1-15,-25-1 0,0-25 16,26-1-16,-26 27 16,0-27-16</inkml:trace>
  <inkml:trace contextRef="#ctx0" brushRef="#br0" timeOffset="29136">14881 7429 0,'-26'0'16,"1"26"-16,50-26 62,1 0-62,0 0 16,-1-26-16,1 26 0,0-25 15,25 25-15,-25-26 16,-1 0-16,1 26 0,-26-25 16,0-1-16,0 0 15,-26 26-15,1 0 16,-1 0-16,-25 0 0,-1 0 15,27 0-15,-27 26 16,27 0-16,-1-1 0,0 1 16,1 0-16,-1-1 0,26 1 15,0 25-15,26-25 16,-26 0-16,25-26 0,1 25 16,0-25-16,25 26 15,0-26-15,-25 0 0</inkml:trace>
  <inkml:trace contextRef="#ctx0" brushRef="#br0" timeOffset="29359">15215 7352 0,'-26'-25'0,"26"-1"16,-26 26 0,52 0-1,-26 26 1,0-1-16,26 1 15,-1-26-15,-25 26 0,26-1 16,-1 1-16,1 0 0,0-1 16,-26 1-16,25-26 15,1 26-15,0-26 16,-26-26-16</inkml:trace>
  <inkml:trace contextRef="#ctx0" brushRef="#br0" timeOffset="29516">15445 7455 0,'0'-26'0,"0"1"0,0-1 16,-25 26-16,25-26 15,-26 1-15,0 25 0,1 0 16,-27 0-16,27 25 0,-1 1 16,-25 0-16,25-1 15,1 1-15,-1 0 0,0-1 16,26 1-16,-25 0 16,25-1-16,0 1 0,25-26 15,1 0 1</inkml:trace>
  <inkml:trace contextRef="#ctx0" brushRef="#br0" timeOffset="29791">15779 7121 0,'26'0'0,"-26"-25"0,-26 25 31,0 25-31,1-25 0,25 26 15,-26 0-15,0-1 0,1 1 16,-1 0-16,26-1 16,-26 27-16,26-27 0,0 27 15,0-27-15,0 1 16,0 25-16,26-51 0,-26 26 16,26 0-16,-1-26 0,1 0 15,0 0-15,-1 0 16,1 0-16,0-26 0,-1 0 15</inkml:trace>
  <inkml:trace contextRef="#ctx0" brushRef="#br0" timeOffset="29910">15830 7429 0,'-25'0'0,"-1"0"0,0-25 15,-25 25-15,25 0 16,1 0-16,-1 0 0,26-26 16,26 26-1,-1 0-15,27 0 16,-1-26-16,0 26 0,1 0 15</inkml:trace>
  <inkml:trace contextRef="#ctx0" brushRef="#br0" timeOffset="33841">17524 297 0,'0'25'15,"25"-25"63,1 0-78,0 0 16,25 0-16,0 0 16,1 26-16,50-26 0,-25 26 15,51-26-15,1 25 0,-27 1 16,52 0-16,-51-1 15,25 1-15,-25 0 0,-1-1 16,-25 1-16,-25-26 16,-1 26-16,-25-26 0,-26 25 47,25-25-1,-25 26-46,26 0 0,0 25 16,-1-25 0,-25 25-16,26 0 0,0 1 15,-1 25-15,1 0 0,0 25 16,-1-25-16,1 26 16,0-26-16,-1 25 0,1 1 15,25-26-15,-25 26 16,-1-26-16,1-1 0,-26 1 15,26 0-15,-1 0 0,-25 0 16,26 0-16,-26-25 16,26-1-16,-26 0 0,0 1 15,25-1-15,-25 0 16,0-25-16,26 0 0,-26-1 16,0 1-16,26-1 0,-26 1 15,0 0 1,25-26-16,-25 25 0,0 1 15,0 0 1,0-1-16,26 1 31,-26 0 47,0-1 1,-26 1-64,26 0-15,-25-1 16,-1 1-16,-25 0 15,25 25-15,-25-25 0,25 25 16,-25-25-16,25-1 0,1 1 16,-27 0-16,27-26 15,25 25-15,-26-25 0</inkml:trace>
  <inkml:trace contextRef="#ctx0" brushRef="#br0" timeOffset="34297">19371 964 0,'0'26'15,"26"-26"17,-26-26-32,51 26 15,-25 0-15,25-26 16,0 26-16,0-25 0,1 25 16,-1-26-16,-25 26 0,25-26 15,-25 26 1,-26-25-16,-26 25 31</inkml:trace>
  <inkml:trace contextRef="#ctx0" brushRef="#br0" timeOffset="34830">20577 707 0,'0'-25'16,"0"-1"-1,0 0 1,-26 26 0,0 0-1,1 0-15,-1 0 16,0 0-16,1 26 16,-1-26-16,-25 26 0,25-1 15,1 1-15,25 0 0,-26-26 16,26 25-16,0 1 15,0 0-15,26-1 16,-1 1-16,1 0 0,-1-26 16,1 25-16,25 1 15,1-26-15,-27 26 0,1-1 16,0 1-16,-1-26 16,-25 26-16,0-1 0,-25 1 15,-1-1-15,-25 1 16,-1 0-16,27-26 15,-27 25-15,1-25 0,26 0 16,-27 0-16,52-25 16,0-1-1</inkml:trace>
  <inkml:trace contextRef="#ctx0" brushRef="#br0" timeOffset="35047">20679 784 0,'26'-25'15,"-26"-1"-15,26 0 16,-26 1 0,0 50-1,0 1 1,0 0-16,0-1 0,0 1 16,0 25-16,0-25 0,0 25 15,25 26-15,-25-25 16,26-1-16,-26 0 0,26 0 15,-26-25-15,0 25 16</inkml:trace>
  <inkml:trace contextRef="#ctx0" brushRef="#br0" timeOffset="35364">20602 913 0,'0'-52'0,"0"1"16,0 0-16,0 25 0,0-25 16,26 51-16,-26-26 15,26 26-15,-1 0 0,27 0 16,-27 0-16,27 26 0,-1-1 16,0 1-16,-25 0 15,25-1-15,1 1 0,-27 25 16,1-25-16,-26 0 15,0 25-15,0-25 0,0 25 16,-51-25-16,25 25 0,0-26 16,-25 1-16,25 25 15,-25-25-15,25 0 0,1-26 16,-1 25-16,0-25 16</inkml:trace>
  <inkml:trace contextRef="#ctx0" brushRef="#br0" timeOffset="35616">21269 707 0,'0'-25'0,"0"-1"16,0 52 15,0 25-31,0-25 15,0 25-15,0 0 0,26 1 16,-26-1-16,0 26 16,26-26-16,-26 0 0,0 1 15,25-27-15,-25 1 0,0 0 16,0-1-16,26-25 16</inkml:trace>
  <inkml:trace contextRef="#ctx0" brushRef="#br0" timeOffset="35911">21526 1015 0,'0'-51'0,"26"0"0,-26 25 16,25 0-16,-25 1 0,0-1 15,-25 52 17,25-1-32,-26 1 0,0 0 15,1-1-15,-1 1 16,0 0-16,1-1 0,-1-25 15,0 26-15,52-26 32,0 26-17,-1-26-15,27 25 16,-1 1-16,0-1 0,1 27 16,-1-27-16,0 27 15,1-1-15,-1-25 0,-25 25 16,-1-25-16,1-1 0,-26 1 15</inkml:trace>
  <inkml:trace contextRef="#ctx0" brushRef="#br0" timeOffset="36979">21937 348 0,'-26'-26'0,"0"1"16,26-1-16,-25-25 15,-27 25-15,27 1 0,-1-1 16,-25-25-16,-26 25 16,0 26-16,0-26 0,-26 1 15,-25 25-15,0 0 0,-1 0 16,1 0-16,25 0 16,-25 25-16,25 1 0,1 0 15,-1-1-15,26 27 16,0-27-16,0 26 0,0 1 15,26-1-15,0 0 0,-1 1 16,27-1-16,-1 26 16,0-26-16,1 26 0,-1-25 15,26 25-15,0 0 16,0-26-16,0 26 0,26 0 16,-1 0-16,1 0 0,0 0 15,-1 0-15,1 0 16,25 0-16,1-26 0,-1 26 15,0-26-15,-25 1 0,25-1 16,1 0-16,-1-25 16,0 25-16,0 0 0,1-25 15,-1 0-15,0-1 16,26 1-16,-25 0 0,25-1 16,-26 1-16,26-26 0,0 26 15,0-26-15,0 25 16,0-25-16,0 0 0,0 0 15,-26 0-15,26 0 16,0 0-16,-26-25 0,26 25 16,-25-26-16,25 0 0,-26 26 15,26-25-15,-26-1 16,26 0-16,-26 1 0,1-27 16,-1 27-16,-25-27 15,25 1-15,0 0 0,-25 0 16,25-26-16,-25 25 0,0 1 15,-1-26-15,1 0 16,0 26-16,-1-26 0,-25 25 16,26-25-16,-26 26 15,0 0-15,0-26 0,-26 26 16,1-1-16,-1 1 0,0-26 16,1 26-16,-1-1 15,0 27-15,1-27 0,-1 27 16,0-27-16,1 27 15,-1-1-15,0 0 0,1 1 16,-1-1-16,0 0 0,1 1 16,-1-1-16,0 26 15,-25-26-15,26 1 0,-27-1 16,27 0-16,-27 1 16,27 25-16,-1-26 0,0 26 15,-25-25-15,25 25 0,1-26 16,-1 26-1,0-26-15,1 26 0,-1 0 16,26-25-16,-26 25 16,1-26-1,-1 26-15,0 0 0,1 0 16,-27 0-16</inkml:trace>
</inkml:ink>
</file>

<file path=ppt/ink/ink3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12T02:30:18.539"/>
    </inkml:context>
    <inkml:brush xml:id="br0">
      <inkml:brushProperty name="width" value="0.05" units="cm"/>
      <inkml:brushProperty name="height" value="0.05" units="cm"/>
      <inkml:brushProperty name="fitToCurve" value="1"/>
    </inkml:brush>
  </inkml:definitions>
  <inkml:trace contextRef="#ctx0" brushRef="#br0">0 305 0,'0'25'0,"25"-25"63,-25 26-47,26-1-16,-26 0 15,0 1-15,25-1 0,-25 26 16,26-26-16,-26 1 15,0-1-15,25 1 0,-25-1 16,25-25-16,1 0 16,-1-25-1,1-26 1,24 25-16,-24-24 0,-1 24 16,26-25-16,0-25 0,0 25 15,-1 1-15,-24-1 16,75-25-1,-50 25-15,0 25 0,-26 1 16</inkml:trace>
</inkml:ink>
</file>

<file path=ppt/ink/ink3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12T02:30:19.391"/>
    </inkml:context>
    <inkml:brush xml:id="br0">
      <inkml:brushProperty name="width" value="0.05" units="cm"/>
      <inkml:brushProperty name="height" value="0.05" units="cm"/>
      <inkml:brushProperty name="fitToCurve" value="1"/>
    </inkml:brush>
  </inkml:definitions>
  <inkml:trace contextRef="#ctx0" brushRef="#br0">0 228 0,'26'0'15,"-1"0"17,-25 26-17,0-1-15,0 0 16,0 1-16,25-1 16,-25 1-16,0-1 0,0 0 15,0 1 1,0-1-16,0 1 15,26-26 1,-1 0 0,1 0-16,-1-26 0,0 1 15,26-1-15,-25 1 16,50-26-16,-25 0 0,25 1 16,0-27-16,0 27 0,-25-1 15,25 25-15,0 1 16,-25 0-16</inkml:trace>
</inkml:ink>
</file>

<file path=ppt/ink/ink3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12T02:30:11.248"/>
    </inkml:context>
    <inkml:brush xml:id="br0">
      <inkml:brushProperty name="width" value="0.05" units="cm"/>
      <inkml:brushProperty name="height" value="0.05" units="cm"/>
      <inkml:brushProperty name="fitToCurve" value="1"/>
    </inkml:brush>
  </inkml:definitions>
  <inkml:trace contextRef="#ctx0" brushRef="#br0">2768 663 0,'0'-26'15,"26"26"-15,-26-25 16,0-1 0,0 1-1,-26 50 16,1 1-15,-1-1 0,26 1-16,-25-1 0,0 0 15,-1 26-15,26 0 16,-25 0-16,-1 0 0,1 25 16,0-25-16,-1 25 15,1-25-15,25 25 0,-26 0 16,1-25-16,25 25 0,-25-25 15,25 0-15,0 25 16,-26-25-16,26-1 0,0 1 16,0-25-16,0 24 0,0-24 15,0-1-15,0 1 16,0-1-16</inkml:trace>
  <inkml:trace contextRef="#ctx0" brushRef="#br0" timeOffset="397">2133 1628 0,'-25'25'16,"25"1"-1,0-1 1,0 0 0,25 1-16,-25-1 15,26 1-15,-1 24 0,-25-24 16,25-1-16,1 1 0,-26-1 16,25-25-16,-25 25 15,26-25-15,-26 26 0,25-26 16,0-26-1,1 26-15,-1-25 0,1 0 16,-1-1-16,0 1 16,26-1-16,-25 1 0,-1 0 15,-25-1-15,25 1 0,1-1 16,-1 52 0,-25-1-1,0 1 1,0-1-16,0 0 0</inkml:trace>
  <inkml:trace contextRef="#ctx0" brushRef="#br0" timeOffset="9351">558 332 0,'0'-25'16,"-25"0"-1,0 25-15,-1-26 0,1 26 16,-1-25-16,1 25 0,-26 0 16,26 25-16,-26-25 15,0 26-15,26-1 0,-26 0 16,0 26-16,26-25 16,-1-1-16,1 26 0,0-26 15,25 26-15,0-26 0,0 1 16,25 25-16,0-26 15,1 0-15,-1-25 0,26 26 16,-26-1-16,26-25 16,0 0-16,0 0 0,0 0 15,-1 0-15,1-25 0,0-1 16,0 1-16</inkml:trace>
  <inkml:trace contextRef="#ctx0" brushRef="#br0" timeOffset="9697">1016 180 0,'-26'0'0,"1"0"15,25 25 17,0 1-17,0-1-15,0 1 0,0 24 16,0-24-16,0 25 0,25-1 15,-25-24-15,0 25 16,26-1-16,-26-24 0,0-1 16,0 1-16,0-1 15</inkml:trace>
  <inkml:trace contextRef="#ctx0" brushRef="#br0" timeOffset="10069">812 383 0,'-25'-25'16,"25"-1"-16,-25 1 15,25 0-15,0-1 16,25 1 0,0 25-16,1-26 15,25 26-15,-26-25 0,26 25 16,0 0-16,-1 0 15,1 0-15,-25 0 0,24 0 16,-24 25-16,-1 1 0,1-1 16,-1 1-16,-25 24 15,0-24-15,0 25 0,0-26 16,-25 26-16,-1-26 16,1 26-16,-26-26 0,0 1 15,26-1-15,-26 1 0,26-1 16,-1-25-16,1 25 15,-1-25-15,1 0 0,0 0 16,25-25 0,0 0-16</inkml:trace>
  <inkml:trace contextRef="#ctx0" brushRef="#br0" timeOffset="10357">1473 231 0,'0'-26'16,"25"26"-16,-25-25 0,26 25 31,-26 25-31,0 1 16,0-1-16,-26 1 15,26 24-15,-25-24 0,25 25 16,-26-1-16,26-24 16,-25 25-16,25-26 0,-25 0 15,25 1-15,0-1 16,-26-25-16,26 26 0</inkml:trace>
  <inkml:trace contextRef="#ctx0" brushRef="#br0" timeOffset="10759">1524 256 0,'0'-25'16,"0"50"15,25-25-31,0 26 0,1-1 16,-1 0-16,-25 1 15,26-1-15,-1 1 0,0-1 16,1 0-16,-1 1 0,1-1 16,-1 1-16,0-26 15,1 25-15,-1-25 0,-25 25 16,26-25-16,-1 0 16,-25-25-1,25 25-15,-25-25 16,26-26-16,-26 25 15,0-24-15,25-1 0,-25 0 16,0 26-16,26-26 0,-26 0 16,0 26-16,0-1 15,25 1-15,-25-1 0,0 52 32,0-1-32,0 1 15,0-1-15</inkml:trace>
  <inkml:trace contextRef="#ctx0" brushRef="#br0" timeOffset="11275">3175 129 0,'0'-25'15,"0"-1"-15,-26 1 16,26 0-16,-25-1 16,-1 26-16,1 0 15,0 0-15,-26 0 16,25 26-16,-24-1 0,24 0 15,-25 26-15,26-25 16,0 24-16,-1 1 0,1 0 16,25 0-16,0 0 15,0-1-15,25-24 0,-25 25 16,26-26-16,24 26 0,-24-26 16,25-25-16,-26 26 15,26-26-15,0 0 0,-1 0 16,1 0-16,0-26 0</inkml:trace>
  <inkml:trace contextRef="#ctx0" brushRef="#br0" timeOffset="11688">3429 282 0,'-26'0'15,"1"0"1,-1 0-1,26 25 1,-25-25-16,0 25 16,25 1-16,-26-1 15,26 1-15,0-1 0,-25 26 16,25-26-16,0 1 16,25 24-16,1-24 0,-26-1 15,25 1-15,0-26 0,1 25 16,-1-25-16,1 0 15,-1 0-15,0 0 0,1-25 16,-26-1-16,25 1 16,1 25-16,-26-26 0,25 1 15,-25-26-15,0 26 0,0-1 16,-25 1-16,25-26 16,0 26-16,-26-1 0,1 1 15,25 0-15,-26 25 0,1 0 16,0 0-1,25 25-15,-26-25 0,26 25 16,0 1 0,0-1-16</inkml:trace>
  <inkml:trace contextRef="#ctx0" brushRef="#br0" timeOffset="12390">3860 358 0,'-25'0'16,"0"-26"-16,-1 26 0,1 0 15,-1-25-15,1 25 16,25-25-16,-25 25 0,25 25 31,25-25-15,-25 25-16,25 1 0,-25-1 15,26 1-15,-26 24 16,25-24-16,-25-1 0,0 1 16,26-1-16,-26 0 15,0-50 32,-26 25-47,26-25 0,0-1 16,0 1-16,0-26 15,26 26-15,-26-1 16,25 1-16,-25-26 0,25 26 16,1-1-1,-1 26-15,1 0 0,-1 26 16,-25-1-16,25 0 16,1 1-16,-26-1 15,0 1-15,0-1 0,25 0 16,-25 1-16,0-1 15,0 1-15,0-1 16,-25-25 0,25-25-1,0-1 1,0 1-16,0-1 16,25 1-16,-25 0 0,26-1 15,-26-25-15,25 26 0,0 0 16,1-1-16,-1 1 15,1 25-15,-1 0 0,26 51 32,-26-26-32,-25 0 0,0 26 15,26-25-15,-26-1 0,0 26 16,0-26-16,0 1 16,0-1-16,0 0 0,0 1 15</inkml:trace>
  <inkml:trace contextRef="#ctx0" brushRef="#br0" timeOffset="12967">4394 155 0,'0'-26'15,"0"1"1,25 25-16,-25-26 0,26 1 15,-26 50 17,25 1-17,-25 25 1,0-26-16,0 26 0,0 0 16,0-1-16,0 1 15,25 25-15,-25-25 0,0 25 16,0-25-16,0 25 0,0-25 15,0 0-15,0 0 16,26 0-16,-26-26 0,0 26 16,0-26-16,0 1 0,0-1 15,0-50 1,0-1 0,0 1-16,0-26 15,0 0-15,0 0 0,-26-25 16,26 25-16,0-25 0,0 25 15,0-25-15,0 25 16,26 1-16,-26 24 0,0 1 16,25-1-16,1 1 15,-1 25-15,0 0 16,1 0-16,-1 0 0,-25 25 16,26 1-16,-1-1 15,0 1-15,-25-1 0,26 0 16,-26 1-16,0-1 15,-26 1-15,1-1 0,0 0 16,-1 1-16,1-26 16,-1 25-16,1-25 15,0 0-15,25-25 0,0-1 16</inkml:trace>
  <inkml:trace contextRef="#ctx0" brushRef="#br0" timeOffset="13218">4851 155 0,'25'0'16,"-25"-26"-16,26 26 0,-26-25 15,25 25 1,1 25 15,-26 1-15,25-1-16,-25 0 15,25 26-15,-25-25 0,26 24 16,-26-24-16,0 25 16,0-26-16,0 26 0,0-26 15,0 1-15,0-1 16</inkml:trace>
  <inkml:trace contextRef="#ctx0" brushRef="#br0" timeOffset="13855">5257 307 0,'0'-25'0,"0"-1"15,0 1-15,0-1 16,0 52 0,0-1-1,0 1 1,26-1-16,-26 0 15,0 1-15,0-1 16,0 1-16,25-1 0,-25 0 16,26 1-16,-1-26 15,0 0 1,1 0-16,-1-26 16,1 26-1,-26-25-15,25 0 0,0-1 16,1 1-16,-26-1 0,0 1 15,0 0-15,0-1 16,0 1-16,0-1 16,0 52-1,0-1 1,-26 1-16,26-1 0,0 26 16,0 0-16,0-1 15,0 1-15,26 25 0,-26 1 16,25-1-16,1-25 15,-1 25-15,-25 0 0,25-25 16,-25 25-16,0-25 0,0-26 16,-25 1-16,0-1 15,-1 0-15,1-25 0,-1 0 16,1-25-16,0 0 16,-1-1-16,1 1 0,25-26 15,-26 0-15,26-25 0,0 25 16,26-25-16,-26 25 15,25 0-15,26 1 0,0-1 16,-26 25-16,26 1 16,0 25-16,0-25 0,-26 25 15,0 0-15,1 0 0,-26 25 16</inkml:trace>
</inkml:ink>
</file>

<file path=ppt/ink/ink3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12T02:30:55.972"/>
    </inkml:context>
    <inkml:brush xml:id="br0">
      <inkml:brushProperty name="width" value="0.05" units="cm"/>
      <inkml:brushProperty name="height" value="0.05" units="cm"/>
      <inkml:brushProperty name="fitToCurve" value="1"/>
    </inkml:brush>
  </inkml:definitions>
  <inkml:trace contextRef="#ctx0" brushRef="#br0">127 1292 0,'0'-25'0,"-26"0"0,1 25 16,25-26-16,-25 52 15,-1-26-15,26-26 16,-25 26-16,25 26 78,0-1-47,0 0-31,0 1 0,0-1 16,0 26-16,0 0 15,0 0-15,25-1 0,-25 1 16,0 0-16,0 25 0,0-50 16,26 24-16,-26 1 15,0-25-15,0-1 0,0 0 16,25-25-16</inkml:trace>
  <inkml:trace contextRef="#ctx0" brushRef="#br0" timeOffset="846">660 1369 0,'-25'-26'16,"-1"26"15,26 26-31,0-1 16,0 0-16,0 1 15,0-1-15,0 1 16,0 24-16,0-24 0,0 25 16,0-26-16,0 0 0,0 1 15,0-1-15,0 1 16,0-1-16,0 0 15,0-50 1,0 0-16,0-1 16,0 1-16,26-26 0,-26 26 15,0-26-15,25-25 16,-25 25-16,0 0 0,0 0 16,26 0-16,-26 1 15,0 24-15,25 1 0,0-1 16,1 26-16,-1 26 15,1-26-15,-1 25 16,0 1-16,-25 24 0,26-24 16,-1-1-16,-25 26 15,26-26-15,-26 26 0,0-25 16,0-1-16,25 0 0,-25 1 16,0-1-16,25-25 15,-25-25 1,0-1-1,26 1-15,-26-26 0,25 0 16,-25 1-16,26-1 0,-1 0 16,-25 0-16,25 26 15,-25-26-15,26 51 0,-1 0 16,1 0-16,-1 25 16,0 1-16,-25 25 15,0-26-15,26 0 0,-26 26 16,0-25-16,25 24 15,-25-24-15,0-1 0,0 26 16,0-26-16,0 1 16,0-1-16</inkml:trace>
  <inkml:trace contextRef="#ctx0" brushRef="#br0" timeOffset="1469">1498 1292 0,'0'-25'15,"0"0"-15,0-1 0,0 1 16,0-1-16,-25 26 16,25 26 15,0-1-31,25 1 0,-25-1 16,26 0-16,-26 26 0,0-25 15,0-1-15,0 0 16,25 1-16,-25-1 0,0 1 15,0-52 17,0 1-32,-25-26 15,25 26-15,0-26 16,-26 0-16,26-25 0,-25 25 16,25 0-16,0 0 0,0 1 15,0-1-15,25 25 16,1 1-16,-1 0 0,1 25 15,24 0-15,-24 0 16,25 25-16,-1 0 0,-24 1 16,-1-1-16,1 1 0,-1-1 15,-25 0-15,0 1 16,-25 25-16,-1-26 0,1 0 16,-1 1-16,1-1 15,0 1-15,-1-26 0,26 25 16,-25-25-16,50 0 31,1 0-31,-1 0 0,0 0 16,26 0-16,-25 0 15,-1 25-15,26-25 0,-51 26 16,25-1-16,1 1 0,-26-1 16,0 0-16,-26 1 15,1-1-15,-1 1 0,1-26 16,0 25-16,-1-25 15,1 25-15,-1-25 0,1 0 16,25-50 0,0 24-16,0 1 0</inkml:trace>
  <inkml:trace contextRef="#ctx0" brushRef="#br0" timeOffset="1745">2413 1165 0,'-26'26'0,"1"-26"0,-26 25 15,26-25-15,50 0 16,1-25 0,24 25-16,1-26 0,25 1 15,1 0-15,-1-1 16,-25 1-16,-1 25 0,1-26 15,-25 1-15,-1 25 0,0 0 16,-50 0 0,0 0-16,-1 0 15,1 0 1</inkml:trace>
  <inkml:trace contextRef="#ctx0" brushRef="#br0" timeOffset="2645">3759 734 0,'25'-26'0,"-25"1"15,26 25-15,-26-26 16,25 1 0,-25 0-16,-25 25 15,-1 25 1,1 0 0,-26 1-16,26 25 0,-26-1 15,26 1-15,-1 25 16,-50 102-1,76-102-15,0 1 0,0-27 0,0 1 16,25 0-16,1 0 16,25-26-16,-1 1 0,1-26 15,0 0-15,0 0 16,0-26-16,-1 1 0,-24-1 16,-1 1-16,1 0 0,-26-26 15,0 25-15,0 1 16,-26-26-16,1 26 0,-1 25 15,1-26-15,0 26 0,-1 0 16,1 0-16,-1 26 16,1-26-16,0 25 0,25 1 15,0 24-15,-26-24 16,26-1-16,0 1 0,26-26 16,-26 25-16,25-25 15</inkml:trace>
  <inkml:trace contextRef="#ctx0" brushRef="#br0" timeOffset="3082">4445 937 0,'-26'-26'0,"1"26"16,25-25-16,-25 25 15,-1 0 1,26 25-16,-25 1 16,-1-1-1,26 26-15,-25-26 0,25 26 16,0-25-16,-25 24 0,25-24 16,0 25-16,0-26 15,25 26-15,0-26 0,1-25 16,-1 26-16,26-26 15,-26 0-15,26-26 0,0 1 16,0-1-16,-26 1 0,1 0 16,-1-26-16,0 0 15,-25 0-15,0 26 0,0-26 16,-25 26-16,0-1 16,-1 1-16,-25-1 0,26 26 15,-26 0-15,26 0 0,-1 0 16,26 26-16,0-1 15,26-25 1,25 0-16,-26 0 16</inkml:trace>
  <inkml:trace contextRef="#ctx0" brushRef="#br0" timeOffset="3497">5131 835 0,'50'-25'0,"-24"25"16,-1-26-16,-25 1 15,0 0 1,-25 25 0,-1 0-1,26 25-15,-25-25 0,0 25 16,-1 26-16,1-25 16,-1 24-16,26 1 0,-25-25 15,25 24-15,0 1 16,25-25-16,1-1 0,-1 0 15,1 1-15,-1-26 16,26 0-16,0 0 0,-1 0 16,1-26-16,-25 1 0,24 0 15,-24-1-15,-1 1 16,1-26-16,-26 0 0,0 26 16,0-26-16,-26 26 0,1-26 15,-1 25-15,-24 1 16,24 0-16,-25 25 0,26 0 15,0 0-15,-1 25 16,1-25-16,-1 25 0,26 1 16,0-1-16,0 1 15,26-26-15,-1 25 16,1-25-16</inkml:trace>
  <inkml:trace contextRef="#ctx0" brushRef="#br0" timeOffset="4115">6020 708 0,'50'0'0,"1"0"16,-25-25-16,24 25 15,-50-26-15,26 26 0,-26-25 16,0 0-16,-26-1 16,1 26-1,0 0-15,-1 0 0,-25 0 16,26 0-16,-26 26 15,0-1-15,26 0 0,-26-25 16,26 26-16,-1-1 0,1 1 16,25-1-16,0 0 15,0 1-15,0-1 0,0 1 16,25-26-16,26 25 16,-25 0-16,-1-25 0,26 26 15,0-26-15,-1 25 0,-24-25 16,25 0-16,-26 0 15,26 26-15,-26-26 0,1 0 16,-1 25-16,0-25 16,-25 25-16,26-25 0,-26 26 15,25-26-15,-25 25 16,0-50 0,26-1-1,-1 1 1,0 0-16,-25-1 15,26-25-15,-26 26 16,25 0-16,-25-26 0,0 25 16,0 1-16,-25-26 0,25 26 15,-26-1-15,26 1 16,-25 0-16,0-1 0,-1 1 16,1 25-16,-1 0 0,1 0 15,0 0-15,-1 25 16,1-25-16,-1 26 15,1-26-15,0 25 16,25 0-16,-26-25 0,1 26 31,25-1-31</inkml:trace>
  <inkml:trace contextRef="#ctx0" brushRef="#br0" timeOffset="4619">7163 429 0,'0'-26'0,"0"1"15,25 25-15,-25-25 16,25 25-16,1-26 0,-26 1 16,-26 25 15,1 0-31,-26 0 0,0 25 16,26 1-16,-26-1 15,0 0-15,1 1 0,-1-1 16,25-25-16,1 26 15,25-1-15,0 0 0,25 1 16,1-26-16,25 25 0,-1-25 16,27 26-16,-27-26 15,27 25-15,-1-25 0,0 25 16,-25-25-16,0 26 16,-26-1-16,0-25 0,1 26 15,-26-1-15,-26 0 0,1 1 16,0-1-16,-26 1 15,0-1-15,0-25 0,0 25 16,26-25-16,-26 0 16,0 0-16,26-25 0,0 25 15,25-25-15,-26-26 0,26 25 16</inkml:trace>
  <inkml:trace contextRef="#ctx0" brushRef="#br0" timeOffset="4913">7086 73 0,'0'-25'16,"0"-1"-16,0 1 15,0 50 17,0 1-32,0 25 15,0-26-15,0 26 16,0 0-16,26-1 0,-26 27 15,25-1-15,1 0 16,-26 0-16,25 0 0,0 1 16,1 24-16,-1-25 0,1 1 15,-1-1-15,0-25 16,-25-1-16,26 27 0,-26-52 16,0 26-16,0-26 0,0 1 15,0-1-15,-26-25 16</inkml:trace>
  <inkml:trace contextRef="#ctx0" brushRef="#br0" timeOffset="5915">813 2334 0,'-26'0'0,"26"-26"15,26 1 17,-1 25-32,0 0 0,26-25 15,-25 25-15,24 0 16,1 0-16,0 0 0,0-26 15,0 26-15,25 0 16,76-25 0,-76 25-16,26 0 0,0-26 0,-1 1 15,26 25-15,0-25 16,26-1-16,-26 1 0,25-1 16,0 1-16,1 25 0,-26-25 15,25-1-15,-25 26 16,0-25-16,0 25 0,-25-26 15,25 26-15,-26 0 16,1-25-16,0 25 0,-1-25 16,1 25-16,-1 0 0,1-26 15,0 26-15,-26-25 16,25 25-16,-24-26 0,-1 26 16,0 0-16,0 0 15,-25-25-15,25 25 0,-25 0 16,25-25-16,0 25 0,1 0 15,-27-26-15,27 26 16,-27 0-16,1-25 0,0 25 16,-26 0-16,1 0 15,-1 0-15,1 0 0,-52 0 47,1 0-31</inkml:trace>
</inkml:ink>
</file>

<file path=ppt/ink/ink3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12T02:31:08.315"/>
    </inkml:context>
    <inkml:brush xml:id="br0">
      <inkml:brushProperty name="width" value="0.05" units="cm"/>
      <inkml:brushProperty name="height" value="0.05" units="cm"/>
      <inkml:brushProperty name="fitToCurve" value="1"/>
    </inkml:brush>
  </inkml:definitions>
  <inkml:trace contextRef="#ctx0" brushRef="#br0">102 789 0,'-26'0'15,"1"-26"1,25 1-1,0-1 1,0 52 15,0-1-31,0 1 16,0 24-16,0 1 0,0 0 16,0 25-16,0 0 15,0-25-15,0 25 0,0-25 16,0 25-16,0-25 0,-25 0 15,25 0-15,-26-26 16,26 1-16,0-1 0,0 0 16</inkml:trace>
  <inkml:trace contextRef="#ctx0" brushRef="#br0" timeOffset="341">76 814 0,'0'-25'0,"-25"-26"0,25 25 15,0 1-15,0 0 0,0-1 16,0 1-16,25-1 16,-25 1-16,26 0 0,-1 25 15,1 0-15,-1 0 0,0 0 16,1 25-16,-1 0 15,26 1-15,-26 25 0,1-1 16,25 27-16,-26-27 16,0 27-16,1-1 0,-1 0 15,1-25-15,-26 0 0,25 25 16,-25-51-16,25 26 16,-25-26-16,0 26 0,26-25 15,-26-1-15,0 0 16</inkml:trace>
  <inkml:trace contextRef="#ctx0" brushRef="#br0" timeOffset="576">76 1195 0,'-25'0'16,"0"0"-16,-1 0 0,52 0 31,-1 0-31,0-25 16,1 25-16,25-26 0,-1 26 15,1-25-15,0 25 16,0-26-16,0 26 0,-1-25 16,-24 25-16,25 0 0,-26-25 15,0 25 1,-25-26-16</inkml:trace>
  <inkml:trace contextRef="#ctx0" brushRef="#br0" timeOffset="894">889 560 0,'-25'0'15,"25"-25"-15,-26 25 16,26 25 15,26 0-31,-1 1 16,-25-1-16,26 26 0,-1 0 16,0 0-16,-25 25 15,26 0-15,-1-25 0,-25 25 16,26 0-16,-1-25 15,-25 25-15,25-25 0,1 0 16,-26 0-16,25-1 0,-25-24 16,26-1-16,-26 1 15,25-26-15</inkml:trace>
  <inkml:trace contextRef="#ctx0" brushRef="#br0" timeOffset="1301">1448 941 0,'0'-25'31,"25"25"0,-25 25-15,0 0-16,-25 26 15,0-25-15,-1-1 0,-25 0 16,1 26-16,24-25 16,-25-1-16,1 0 0,24 1 15,1-26-15,-26 25 0,26-25 16,25-25 0,25-1-1,0 1-15,1 25 16,25-25-16,-26 25 0,26-26 15,0 26-15,-26 0 16,26 26-16,0-26 0,-26 25 16,0 0-16,26 1 0,-25-1 15,-1 1-15,0-1 16,1 0-16,-1 1 0,1-1 16,-1-25-1</inkml:trace>
  <inkml:trace contextRef="#ctx0" brushRef="#br0" timeOffset="1853">2261 1144 0,'0'-25'0,"0"-1"16,0 1-1,0 0-15,0-1 16,0 1-16,0-1 0,0 1 16,0 0-16,0-1 15,0 1-15,-26-1 0,26 1 16,-25 25-16,0-25 0,-1 25 16,1 0-16,-1 25 15,-24-25-15,24 25 0,1 1 16,-1 25-16,1-26 15,0 26-15,25-26 0,0 26 16,0 0-16,0 0 0,0-26 16,25 0-16,-25 26 15,25-25-15,-25-1 0,26-25 16,-1 0-16,1 0 16,-1 0-16,0-25 15,-25-1-15,26 1 0,-1-1 16,-25 1-16,26-26 15,-26 26-15,0-26 0,0 0 16,0 26-16,25-1 0,-25 1 16,0 0-16,25 25 15,1 25 1,-1 0-16,-25 1 16,26 25-16,-1-1 0,-25-24 15,25 25-15,-25-26 16,26 26-16,-1-26 0,-25 1 15,26-26-15</inkml:trace>
  <inkml:trace contextRef="#ctx0" brushRef="#br0" timeOffset="2538">2616 890 0,'-25'0'0,"25"-25"0,-25-1 15,-1 26-15,26-25 0,-25 25 16,25-25-16,25 25 16,1 0-1,-1 0 1,-25 25-16,25 0 0,1 1 16,-1-1-16,-25 1 15,26-1-15,-26 26 0,0-26 16,0 1-16,25-1 0,-25 0 15,0 1-15,0-1 16,0-50 15,0-1-31,-25 1 16,25 0-16,0-1 0,0-25 16,0 1-16,0-1 15,0 0-15,25 0 0,-25 26 16,25-26-16,1 26 0,-1 25 15,1 0-15,-1 0 16,0 25-16,1 0 0,25 1 16,-26-1-16,0 26 15,1-26-15,-26 26 0,25-25 16,-25-1-16,26 0 0,-26 1 16,0-1-16,0 1 15,0-1-15,0-50 31,0-1-15,0 1-16,0-26 0,0 26 16,0-26-16,0 25 15,0-24-15,25-1 0,-25 0 16,25 26-16,1-1 16,-26 1-16,25-1 0,1 26 15,24 0-15,-24 26 0,50 75 31,-51-75-31,-25 25 0,26-26 16,-26 26-16,0-26 16,25 26-16,-25-26 0,0 1 15,0-1-15,0 1 0,0-1 16</inkml:trace>
  <inkml:trace contextRef="#ctx0" brushRef="#br0" timeOffset="3335">3836 789 0,'25'-26'0,"-25"1"32,0-1-32,0 1 15,25 0-15,-25-1 16,0 1-16,0-1 0,0-24 15,0 24-15,0 1 0,-25-1 16,25 1-16,-25 0 16,-1 25-16,1 0 0,-1 0 15,1 0-15,0 25 16,25 0-16,-26 26 0,1 0 16,-1 0-16,26 0 0,0-1 15,-25 1-15,25 0 16,0 0-16,0 0 0,25-26 15,-25 0-15,26 1 16,-26-1-16,25-25 0,1 0 16,24 0-16,-24 0 0,-1-25 15,1-1-15,-1 1 16,0 0-16,1-1 0,-26-25 16,25 1-16,-25 24 15,0-25-15,0 1 0,0-1 16,0 25-16,0-24 15,0 24-15,0 1 0,26 50 32,-26 1-32,0-1 15,0 26-15,25-26 0,-25 26 16,25 0-16,-25-26 0,26 1 16,-26 24-16,25-24 15,-25-1-15,26-25 0,-1 26 16,0-26-16,1 25 15,-1-25-15,1-25 16,-1 25-16,0-26 0,1 1 16,-1-1-16,-25 1 15,26 0-15,-26-26 0,0 25 16,0-24-16,0-1 16,0 0-16,0 0 0,-26 26 15,26-26-15,-25 26 0,25-1 16,0 1-16,-26 50 15,26 1-15,0-1 16,0 0-16,0 26 0,0 0 16,26 0-16,-26 0 15,0-1-15,25-24 0,-25 25 16,26-26-16,-26 0 16,25 1-16,0-26 0,1 25 15,-1-25-15,1 0 16,-1-25-16,-25-1 15</inkml:trace>
  <inkml:trace contextRef="#ctx0" brushRef="#br0" timeOffset="3505">4267 179 0,'0'-25'0,"-25"-26"0,0 25 15,-1 1-15,1 25 16,25-25-16,0-1 15,25 26 17,-25 26-32</inkml:trace>
  <inkml:trace contextRef="#ctx0" brushRef="#br0" timeOffset="3781">4775 357 0,'-25'25'0,"0"-25"16,50 0 0,0 0-1,1 0-15,-1 0 0,26-25 16,-26 25-16,26-26 0,0 26 15,-26-25-15,1 25 16,-1 0-16,1-25 0,-1 25 16,0-26-1</inkml:trace>
  <inkml:trace contextRef="#ctx0" brushRef="#br0" timeOffset="6666">2591 1957 0,'25'-25'0,"1"25"0,25-26 15,-26 1-15,0 25 0,26-26 16,-51 1-16,26 25 15,-26-25-15,0-1 0,-26 26 16,1-25-16,-1 25 16,-24 0-16,-1 25 0,0 1 15,-25-1-15,25 0 16,-25 1-16,25-1 0,0 26 16,0 0-16,1-26 0,24 26 15,1-26-15,25 26 16,0-25-16,25-1 0,26 0 15,0 1-15,25-1 0,0 1 16,26-26-16,-26 25 16,26-25-16,-1 25 0,-25-25 15,1 26-15,-27-26 16,1 25-16,-25 1 0,-26-1 16,0 0-16,-26 1 15,1-1-15,-26 1 0,0-1 16,-25 0-16,0 1 0,0-1 15,25-25-15,-25 0 16,25 0-16,0 0 0,0 0 16,26-25-16,-1 25 0,1-26 15,25 1-15,0 0 16,0-1-16,25 1 0,1-26 16</inkml:trace>
  <inkml:trace contextRef="#ctx0" brushRef="#br0" timeOffset="7175">3277 1932 0,'0'-26'0,"0"1"16,-26 25-1,1 0-15,25 25 31,25 1-31,-25 24 16,26-24-16,-26 25 0,25-26 16,1 26-16,-26 0 15,0-1-15,25 1 0,-25-25 16,0 24-16,0-24 0,0-1 16,0 1-16,0-1 15,0-50 16,0-1-31,25-25 16,-25 1-16,0-1 16,0 0-16,26-25 0,-26 0 15,25-1-15,1-24 16,-26 25-16,25-1 0,0 27 16,1-1-16,-1 25 0,1 1 15,24 25-15,-24 25 0,-1 1 16,1 25-16,-1-1 15,0 27-15,1-27 0,-1 27 16,1-27-16,-1 27 16,0-27-16,1 1 0,-26 0 15,25-26-15,1 26 16,-26-25-16,25-26 0,-25 25 16</inkml:trace>
  <inkml:trace contextRef="#ctx0" brushRef="#br0" timeOffset="7381">3556 2186 0,'-25'-26'0,"-26"26"15,26 0-15,-1-25 16,26-1 0,26 1-16,-1 25 15,0-25-15,26 25 16,-25-26-16,24 26 0,1-25 15,0 25-15,0-26 16,0 26-16,-1-25 0,-24 0 16,25 25-16,-26-26 0</inkml:trace>
  <inkml:trace contextRef="#ctx0" brushRef="#br0" timeOffset="7872">4293 1678 0,'0'25'63,"25"0"-63,-25 1 0,26 25 16,-26-26-16,25 26 15,0 0-15,-25-1 0,26 1 16,-1 0-16,-25-26 15,26 26-15,-26-25 0,25-1 16,-25 0-16,0 1 16,0-1-16,0-50 15,0-1 1,-25 1-16,25 0 16,-26-1-16,26-25 0,-25 1 15,-1-27-15,26 1 0,-25 0 16,25 0-16,0-26 15,0 26-15,0 0 0,0 0 16,25 25-16,-25 0 16,26 0-16,25 51 0,-26 0 15,26 0-15,-26 0 0,26 26 16,0-1-16,-26 0 16,26 26-16,-26-25 0,1 24 15,-26-24-15,0 25 0,0-26 16,0 26-16,-26-26 15,1 1-15,-26-1 0,0 0 16,1 1-16,-1-1 16,0-25-16</inkml:trace>
  <inkml:trace contextRef="#ctx0" brushRef="#br0" timeOffset="8772">457 1906 0,'26'-25'0,"-1"25"15,1 0-15,-26-26 0,25 26 16,0 0-1,1 0 1,-26-25-16,25 25 16,-50 0 15,25 25-31,-26-25 16,1 0-16,0 0 0,-1 26 15,-25-26-15,26 0 0,0 0 16,-1 0-16,1-26 15,-1 26-15,1 0 0,0-25 16,25 50 31,25-25-47,-25 26 0,25-1 16,1 1-16,-26-1 0,25 0 15,1 26-15,-1-25 16,0-1-16,1 26 0,-1-26 15,1 1-15,-1-1 0,0 0 16,1 1-16,-26-1 16,25-25-16,1 26 0,-1-26 15,0 0 1</inkml:trace>
  <inkml:trace contextRef="#ctx0" brushRef="#br0" timeOffset="9301">635 1982 0,'-25'0'0,"-1"0"0,1 0 31,25-25-15,25 25 30,1 25-30,-1-25-16,1 26 16,-1-1-16,0 1 15,26-1-15,0 0 0,-26 1 16,26-1-16,0 1 0,0-1 16,0 0-16,-26 1 15,26-1-15,0 1 0,-1-1 16,1 0-16,0 1 15,0-26-15,25 0 0,-25 0 16,0 0-16,25 0 0,-25 0 16,-1-26-16,1 26 15,-25-25-15,24 25 0,-24-25 16,-1 25 0,-25-26-16,-25 26 46,-1 0 1,1 0-15,25-25-32</inkml:trace>
  <inkml:trace contextRef="#ctx0" brushRef="#br0" timeOffset="9660">1677 2084 0,'-26'0'16,"26"25"15,26-25-16,-1 0 17,0 26-32,1-26 15,-1 25-15,1-25 16,-1 0-16,0 26 0,1-26 16,-1 25-1,1-25-15,-26 25 16,0 1-16,0-1 15,0 1 1,-26-1-16,1 0 0,-1 1 16,1-26-16,0 25 0,-1 1 15,1-1-15,-1 0 16,1 1-16,0-26 0</inkml:trace>
</inkml:ink>
</file>

<file path=ppt/ink/ink3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12T02:31:12.461"/>
    </inkml:context>
    <inkml:brush xml:id="br0">
      <inkml:brushProperty name="width" value="0.05" units="cm"/>
      <inkml:brushProperty name="height" value="0.05" units="cm"/>
      <inkml:brushProperty name="fitToCurve" value="1"/>
    </inkml:brush>
  </inkml:definitions>
  <inkml:trace contextRef="#ctx0" brushRef="#br0">661 613 0,'0'-26'15,"0"1"-15,0 0 16,-25-26-16,25 25 15,0 1-15,-26 0 0,1 25 16,-1-26-16,1 26 16,-26 0-16,26 26 15,-1-1-15,-24 26 0,24 0 16,1-1-16,-1 27 16,1-1-16,25-25 0,0 25 15,0 0-15,0-25 16,25 25-16,1-51 0,-1 26 15,26-25-15,-26 24 0,26-50 16,0 26-16,0-26 16,0 0-16,-1-26 0,1 26 15,0-50-15,-26 24 16</inkml:trace>
  <inkml:trace contextRef="#ctx0" brushRef="#br0" timeOffset="239">1017 537 0,'0'-26'0,"-26"1"16,26-1-16,0 1 16,0 0-16,-25 25 0,25 25 47,0 0-47,25 1 0,-25 25 15,26-1-15,-26 1 16,0 0-16,25 25 0,-25-25 15,25 0-15,-25 0 16,26-1-16,-26 1 0,0-25 16,25-1-16,-25 0 15</inkml:trace>
  <inkml:trace contextRef="#ctx0" brushRef="#br0" timeOffset="557">1042 841 0,'-25'-76'0,"-1"25"15,1-25-15,-1 25 16,1-25-16,25 25 0,-25 1 16,25-1-16,0 25 15,25-24-15,0 50 16,26 0-16,-25 0 0,24 0 16,27 25-16,-27 0 15,1 1-15,25 25 0,-25-26 16,25 26-16,-25 0 15,-25-1-15,-1 1 0,0 25 16,1-25-16,-26 25 0,0-25 16,-26 0-16,1 25 15,0-25-15,-26-26 0,0 26 16,0-25-16,0-1 16,1 0-16,24-25 0,-25 0 15,26 0-15,-26 0 0,26-25 16,25 0-16</inkml:trace>
  <inkml:trace contextRef="#ctx0" brushRef="#br0" timeOffset="882">1855 359 0,'25'0'16,"-25"-26"-16,0 1 16,0 0-16,0-1 15,26 26 1,-26 26 0,0 24-1,0-24-15,0 25 16,0-1-16,0 27 0,25-27 15,-25 27-15,0-1 16,0-25-16,0-1 0,0-24 16,0 25-16,0-26 0,0 0 15,0-50 1</inkml:trace>
  <inkml:trace contextRef="#ctx0" brushRef="#br0" timeOffset="1134">1931 333 0,'-25'-25'0,"25"-26"0,0 26 16,-26 25-16,52 0 31,-26 25-31,25-25 0,0 26 16,1-1-16,-1 0 15,26 1-15,-26 25 0,26-26 16,0 26-16,0 0 0,-26-1 15,26 1-15,-26-25 16,26 24-16,-25-24 0,-1-1 16,0 1-16,1-26 15,-1 0 1,-25-26-16</inkml:trace>
  <inkml:trace contextRef="#ctx0" brushRef="#br0" timeOffset="1332">2464 257 0,'-25'-51'0,"0"1"0,-1-1 16,1 0-16,-1 26 16,26-1-16,-25 26 0,0 26 15,25-1-15,0 0 16,0 26-16,0 0 16,25 0-16,-25 0 0,25 25 15,1-25-15,-1 25 0,1 0 16,-1-25-16,0 0 15,-25-1-15,0 1 0,0 0 16</inkml:trace>
  <inkml:trace contextRef="#ctx0" brushRef="#br0" timeOffset="6467">51 2111 0,'26'-25'0,"-26"0"0,0-1 16,25 1-16,-50 50 31,25 1-15,-26-1-16,1 26 16,25 0-16,0-1 0,-25 27 15,25-1-15,0-25 0,0 25 16,25-25-16,-25-1 15,25 1-15,1 0 0,-1-26 16,1 1-16,24-26 0</inkml:trace>
  <inkml:trace contextRef="#ctx0" brushRef="#br0" timeOffset="6912">610 2238 0,'0'-25'0,"0"0"15,0-1-15,-25 1 0,25-1 16,-26 1 0,26 0-16,-25 25 0,0 0 15,-1 0 1,-25 0-16,26 0 0,0 25 15,-1 0-15,1 1 0,-1-1 16,1 26-16,25-26 16,-25 1-16,25 25 0,0-26 15,25 0-15,0 1 0,1-26 16,-1 25-16,26-25 16,-26 26-16,26-26 0,0 0 15,-26 25-15,26-25 16,-25 25-16,-1 1 0,0-26 15,-25 25-15,0 1 16,-25-1-16,0 0 0,-1 1 16,1-26-16,-26 25 0,0 1 15,0-26-15,26 25 16,-26-25-16,26 0 0,-1 0 16,26-25-16,0-1 0</inkml:trace>
  <inkml:trace contextRef="#ctx0" brushRef="#br0" timeOffset="7457">915 2315 0,'25'0'0,"-25"-26"16,26 26-16,-26-25 15,0-1-15,25 26 16,-25-25-16,0 0 0,0-1 16,0 1-16,0-1 15,0 1-15,-25 0 16,25-1-16,-26 26 0,1 0 16,0 0-1,-1 0-15,1 26 0,-1-1 16,26 0-16,-25 1 15,25 25-15,-25-1 0,25-24 16,0 25-16,0-1 0,25-24 16,-25 25-16,25-26 15,1 0-15,-1 1 16,1-26-16,-1 0 16,0 0-16,1-26 0,-1 26 15,1-25-15,-1 0 0,0-1 16,-25 1-16,0-26 15,26 26-15,-26-1 0,0-25 16,0 26-16,0 0 16,0-1-16,25 26 0,-25 26 31,0-1-31,26 0 16,-26 1-16,0-1 0,25 1 15,-25-1-15,25 0 0,1 1 31,-1-1-31</inkml:trace>
  <inkml:trace contextRef="#ctx0" brushRef="#br0" timeOffset="7957">1296 2061 0,'0'-26'15,"-25"-25"-15,25 1 16,-26 24-16,26-25 0,0 26 15,0 0 1,26 50-16,-26 0 16,25 1-16,0 25 0,1-1 15,-1 27-15,-25-27 16,26 27-16,-26-1 0,25 0 16,-25 0-16,25 0 0,-25 1 15,26-27-15,-26 1 16,25 0-16,-25 0 0,0-26 15,26 1-15,-26-1 16,25 0-16,-25-50 31,0 0-31,-25-1 0,25 1 16,-26-26-16,26-25 0,0 25 16,-25-25-16,25 0 15,-26-1-15,26 1 0,0 25 16,0-25-16,0 25 0,0 26 15,0 0-15,26-1 16,-1 26-16,1 0 0,-1 0 16,0 26-16,1-26 15,-1 25-15,1 0 0,-1 1 16,-25 25-16,0-26 0,0 0 16,0 1-16,-25-1 15,-1 1-15,1-1 0,-1-25 16,1 25-16,0-25 15,-1 0-15,1 0 0,-1-25 16</inkml:trace>
  <inkml:trace contextRef="#ctx0" brushRef="#br0" timeOffset="8393">1931 1984 0,'-25'-25'0,"25"0"16,-26-1-16,26 1 15,0-1 1,26 26-16,-1 26 16,-25-1-1,25 1 1,-25 24-16,0-24 0,26 25 15,-26-26-15,25 26 0,-25-26 16,26 1-16,-26 24 16,25-24-16,0-26 0,1 25 15,-1-25-15,1 0 16,-1 0-16,0-25 0,1-1 16,-1 1-16,-25 0 0,26-26 15,-26 25-15,0-24 16,0 24-16,0-25 0,0 1 15,-26 24-15,26 1 16,0-1-16,-25 1 0,25 50 31,0 1-15,0-1-16,25 1 16</inkml:trace>
  <inkml:trace contextRef="#ctx0" brushRef="#br0" timeOffset="8646">2490 1832 0,'0'-25'16,"0"-1"-16,25 26 31,-25 26-15,0-1-16,26 0 0,-26 1 15,25-1-15,-25 26 16,0-26-16,0 26 0,25-25 16,-25-1-16,0 26 15,0-26-15,0 1 16</inkml:trace>
  <inkml:trace contextRef="#ctx0" brushRef="#br0" timeOffset="9030">2617 1527 0,'-51'-25'0,"26"25"0,-1-26 15,1 26-15,-1 0 0,1 0 16,25-25-16,-25 25 16,50 25 15,0-25-15</inkml:trace>
  <inkml:trace contextRef="#ctx0" brushRef="#br0" timeOffset="9780">3099 1654 0,'26'0'15,"-1"-25"-15,1 25 16,-26-26-16,25 1 16,-25 0-1,0-1 1,-25 26-16,-1 0 0,1 0 16,-26 0-16,26 0 15,-26 0-15,25 0 0,-24 26 16,24-26-16,1 0 0,-1 25 15,1-25-15,0 0 16,-1 0-16,26 25 0,-25-25 16,25 26-1,0-1 1,25 1 0,1-1-1,-26 0-15,25-25 0,0 26 16,-25-1-16,26 1 15,-26-1-15,25-25 16,-25 25-16,0 1 16,26-26-1,-26 25-15,25-25 47,0 0-31,-25-25-1,26 25-15,-1-26 0,1 1 16,-1 25 0,0-25-16,1 25 0,-1 0 15,1 0-15,-1 0 0,0 0 16,1 25 0,-1 0-16,1 1 0,-1-1 15,-25 1-15,25-1 16,-25 0-16,26 1 0,-26-1 15,0 1-15,0-1 0,-26 0 16,1 1 0,0-26-16,-1 0 0,1 0 15,-1 0-15,1 0 16,0 0-16,-1 0 0,1-26 16,-1 1-16</inkml:trace>
  <inkml:trace contextRef="#ctx0" brushRef="#br0" timeOffset="10110">3506 1299 0,'25'0'31,"1"0"-15,-1 0-16,26 25 0,-26-25 16,26 25-16,0 1 0,0 25 15,-26-26-15,26 26 16,-26 0-16,1-26 0,-26 26 16,0 0-16,0-1 15,0 27-15,0-27 0,0-24 16,0 25-16,-26-1 0,26 1 15,-25-25-15,-1-1 16,1 0-16,0 1 0,-1-1 16,-25-25-16,26 0 15</inkml:trace>
  <inkml:trace contextRef="#ctx0" brushRef="#br0" timeOffset="10955">1855 2670 0,'-26'0'15,"52"0"63,-1 0-78,26-25 0,-26 25 16,26-26-16,25 1 0,-25 25 16,0-25-1,25-1-15,-25 26 0,0-25 0,0 25 16,-26-26-16,0 26 15</inkml:trace>
  <inkml:trace contextRef="#ctx0" brushRef="#br0" timeOffset="11256">1880 2848 0,'-25'0'0,"25"25"31,25-25-31,1 0 16,-1 0-16,0-25 16,26 25-16,-25 0 0,24-25 15,1 25-15,0-26 0,0 26 16,-26-25-16,26 25 15,0-26-15,-26 1 0,26 25 16,-26 0-16,1-25 16,-1 25-16,-50 0 31,-1 0-31</inkml:trace>
</inkml:ink>
</file>

<file path=ppt/ink/ink3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22T01:51:31.015"/>
    </inkml:context>
    <inkml:brush xml:id="br0">
      <inkml:brushProperty name="width" value="0.05" units="cm"/>
      <inkml:brushProperty name="height" value="0.05" units="cm"/>
      <inkml:brushProperty name="fitToCurve" value="1"/>
    </inkml:brush>
  </inkml:definitions>
  <inkml:trace contextRef="#ctx0" brushRef="#br0">2063 90 0,'0'-25'16,"-26"25"15,26-26-15,-25 26-16,-1 0 31,1-25 0,0 25 0,-1 0-31,1 0 16,-1 0 0,1 0-16,0 0 15,-1 0-15,1 0 0,-26 0 16,26 0-16,-1 0 15,1 0-15,-1 25 0,1-25 16,0 0-16,-1 0 16,1 0-16,-1 0 0,1 0 15,0 0-15,-1 26 0,1-26 16,-1 0-16,1 0 16,-26 0-16,26 0 0,-1 0 15,-24 0-15,24 25 16,-25-25-16,26 0 0,0 0 15,-26 0-15,25 0 0,1 0 16,0 0-16,-1 0 16,1 25-16,-1-25 0,1 0 15,0 0 1,-1 26-16,1-26 0,-1 0 16,1 0-16,0 25 15,-1-25-15,1 0 0,-1 26 16,1-26-16,0 0 15,-1 25-15,1 0 16,-1-25-16,26 26 16,-25-1-16,25 1 15,-25-1-15,25 0 16,0 1-16,-26-1 0,26 1 16,0-1-16,-25 0 0,25 1 15,-26-1-15,26 1 16,-25-1-16,25 0 0,-25 26 15,25-25-15,-26-1 16,26 26-16,0-26 0,-25 26 16,25-26-16,-26 26 15,26-25-15,-25 24 0,25 1 16,-25-25-16,25 24 0,-26-24 16,1 25-16,25-1 15,-26-24-15,26 25 0,-25-26 16,25 26-16,0-26 0,-25 1 15,25 24-15,0-24 16,-26-1-16,26 1 0,0-1 16,0 0-16,0 1 15,0 25-15,0-26 0,0 0 16,0 1-16,0-1 0,0 1 16,0-1-16,0 0 15,0 1-15,26-1 0,-26 1 16,0-1-16,0 0 15,25 1-15,-25-1 0,0 1 16,25-26-16,-25 25 0,26 0 16,-26 1-16,25-26 15,1 25-15,-1-25 0,0 26 16,1-26-16,-1 25 16,26-25-16,-26 0 0,26 25 15,-25-25-15,-1 0 16,26 0-16,-26 0 0,26 26 15,-26-26-15,26 0 0,0 0 16,-26 0-16,26 0 16,0 0-16,-26 0 0,26 0 15,0 0-15,0 0 0,-26 0 16,26 0-16,0 0 16,0 0-16,-1 0 0,1 0 15,0 0-15,0-26 0,0 26 16,-1 0-16,1 0 15,0 0-15,25-25 0,-25 25 16,0 0-16,25 0 16,-25-25-16,25 25 0,-25 0 15,0 0-15,25 0 16,-25-26-16,-1 26 0,1 0 16,0 0-16,0 0 0,-26-25 15,26 25-15,0 0 16,0 0-16,-1 0 0,-24-26 15,25 26-15,-1 0 0,1 0 16,-25-25-16,24 25 16,1 0-16,-25 0 0,-1 0 15,26 0-15,-26 0 16,1-25-16,-1 25 0,0 0 16,1 0-1,-1-26-15,1 26 16,-1 0-16,-25-25 0,25 25 15,1-26-15,-1 26 16,1-25-16,-1 0 16,0-1-1,1 1 1,-26-1-16,0 1 16,0 0-1,0-1-15,0-25 0,0 26 16,0-26-16,0 26 0,0-26 15,0 0-15,0 0 16,0 1-16,0-1 0,0 25 16,0-24-16,0-1 15,0 25-15,0 1 0,0-26 16,0 26-16,0-1 0,0-24 16,0 24-16,0-25 15,0 26-15,0-26 0,0 26 16,0-26-16,0 0 15,0 0-15,0 26 0,0-26 16,0 26-16,0-1 0,0-24 16,0 24-16,-26 1 15,26-1-15,0 1 0,-25 0 16,25-1 0,-25 1-16,25-1 0,-26 1 15,26 0-15,-25-1 16,25 1-16,-26-1 15,1 1-15,25 0 16,-25 25-16,-1 0 16,26-26-16,-25 26 0,-1-25 15,1 25-15,25-26 0,-25 26 16,-1-25-16,1 25 16,-1 0-16,1-25 0,0 25 15,-1 0-15,1-26 16,-1 26-16,1 0 0,-26 0 15,26 0-15,-1 0 0,1 0 16,0 0-16,-1 0 16,1 0-16,-26 0 0,26 0 15,-1-25-15,1 25 16,-26 0-16,26 0 0,-26 0 16,25 0-16,1 0 0,-26 0 15,26 0-15,-26 0 16,26 0-16,-1 0 0,-25 0 15,26 0-15,0 0 0,-1 0 16,1 0-16,-1 0 16,1 0-16,0 0 0,-1 0 15,1 0-15,-1 0 16,1 0-16,0 25 0,-26-25 16,25 0-16,1 26 15,0-26-15,-1 25 16,1-25-16,-1 25 15,1-25-15,0 26 16,-1-26 0,26 25-1,0-50 1,0-1 0</inkml:trace>
  <inkml:trace contextRef="#ctx0" brushRef="#br0" timeOffset="743">1174 1106 0,'0'-25'0,"0"50"62,0 0-46,0 1 0,0-1-16,0 1 0,-26-1 15,26 0-15,0 1 16,0-1-16,0 26 0,0-26 16,0 26-16,0-25 15,0 24-15,0-24 0,0-1 16,0 26-16,0-26 0,0 1 15,26-1-15,-26 1 16,0-1-16,0 0 16,0 1-1,25-52 1,-25 1 0</inkml:trace>
  <inkml:trace contextRef="#ctx0" brushRef="#br0" timeOffset="1528">1123 1030 0,'0'-26'0,"0"1"16,0 0 0,25 50 31,1-25-32,-1 0-15,26 25 0,0-25 16,-1 0-16,27 26 15,-27-26-15,27 25 0,-1-25 16,0 0-16,0 26 16,0-26-16,-25 0 0,0 25 15,0-25-15,-26 25 0,1-25 16,-1 26-16,0-26 16,-25 25-16,26 1 0,-26-1 15,25-25 1,-25 25-16,0 1 47,-25-1 0,-1 1-32,1-26 1,25 25-16,-25-25 15,-1 25-15,-25 1 0,1-1 16,24 1-16,-25-1 16,-25 0-16,25 1 0,1-1 15,-1 1-15,-25-1 16,25 0-16,0 1 0,26-26 16,-26 25-16,25 1 15,1-26-15,0 25 0,-1-25 16,26 25-16,-25-25 15,-1 0 1,26 26-16,-25-26 16,0 0-1,25 25 1,-26-25-16,26 26 47</inkml:trace>
</inkml:ink>
</file>

<file path=ppt/ink/ink3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22T01:51:39.551"/>
    </inkml:context>
    <inkml:brush xml:id="br0">
      <inkml:brushProperty name="width" value="0.05" units="cm"/>
      <inkml:brushProperty name="height" value="0.05" units="cm"/>
      <inkml:brushProperty name="fitToCurve" value="1"/>
    </inkml:brush>
  </inkml:definitions>
  <inkml:trace contextRef="#ctx0" brushRef="#br0">76 315 0,'-25'0'0,"0"0"0,-1 0 16,1 0 15,50 0 0,1 0-31,24 0 16,-24 0-16,25 0 0,25 0 16,25 0-16,1 0 15,25 0-15,0-26 0,25 26 16,1 0-16,-1 0 15,1-25-15,-1 25 0,-25 0 16,0 0-16,-25 0 0,-52 0 16,1 0-16,0 0 15,-76 0 17,-1 0-32,1 0 15,-1-26-15,1 26 31</inkml:trace>
  <inkml:trace contextRef="#ctx0" brushRef="#br0" timeOffset="390">1651 10 0,'-25'0'16,"-1"0"-16,1 0 15,50 0 17,1 25-17,-1-25-15,1 0 16,24 26-16,-24-26 0,25 25 15,-26-25-15,0 25 0,1-25 16,-1 26-16,1-1 16,-1 1-16,-25-1 15,0 0-15,0 1 16,0-1-16,-25 1 16,25-1-16,-26-25 15,26 25-15,-25 1 16,-1-1-16,1 1 0,0-1 15,-26-25-15,25 25 16,-24 1-16</inkml:trace>
</inkml:ink>
</file>

<file path=ppt/ink/ink3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22T01:51:35.855"/>
    </inkml:context>
    <inkml:brush xml:id="br0">
      <inkml:brushProperty name="width" value="0.05" units="cm"/>
      <inkml:brushProperty name="height" value="0.05" units="cm"/>
      <inkml:brushProperty name="fitToCurve" value="1"/>
    </inkml:brush>
  </inkml:definitions>
  <inkml:trace contextRef="#ctx0" brushRef="#br0">50 483 0,'0'-25'15,"0"-1"1,26 1-1,-26-1 1,25 26 0,-25-25-16,26 25 0,-1-25 15,0 25 1,1-26-16,-1 1 0,1 25 16,-1-26-16,-25 1 15,25 25-15,1 0 0,-1 0 16,-25 25-1,0 1-15,0-1 16,0 1-16,0 24 0,-25 1 16,-1-25-16,26 24 15,-25 1-15,0-25 0,-1 24 16,1-24-16,-1 25 16,1-26-16,0 0 0,-1 26 15,1-25-15,-1-1 0,1-25 16,0 25-16,25 1 15,0-1-15,25-25 47,0-25-47,1 25 0,-1 0 16,26-26-16,-26 26 16,1 0-16,25-25 0,-26 25 15,26 0-15,-26 0 0,1 0 16,-1 0-16,0 0 15</inkml:trace>
  <inkml:trace contextRef="#ctx0" brushRef="#br0" timeOffset="282">711 432 0,'0'-25'16,"0"-1"-1,0 1 16,25 25-15,1 0 0,-26 25 15,0 1-15</inkml:trace>
  <inkml:trace contextRef="#ctx0" brushRef="#br0" timeOffset="570">685 788 0,'0'25'0,"0"1"16,0-1 15,26-25-15,-1 0-1</inkml:trace>
  <inkml:trace contextRef="#ctx0" brushRef="#br0" timeOffset="1116">1117 432 0,'0'-25'0,"0"-1"32,0 52-1,-25-1-16,25 1-15,0-1 16,0 0-16,-26 1 16,26-1-16,0 1 0,0 24 15,0-24-15,0-1 0,0 1 16,26-1-16,-1 0 16,1 1-16,-1-26 15,0 0-15,1 0 16,-1 0-16,26 0 0,0-26 15,-26 26-15,1-25 0,24 0 16,-24-1-16,-26 1 16,25-1-16,-25 1 0,0 0 15,0-1-15,-25-25 16,25 26-16,-26 0 0,1 25 16,0-26-16,-1 1 0,1 25 15,-1 0-15,1 0 16,0 0-16,-1 0 0,1 25 15,-1-25 1,26 26-16</inkml:trace>
  <inkml:trace contextRef="#ctx0" brushRef="#br0" timeOffset="1579">1752 280 0,'0'-26'0,"-25"26"16,25 26 15,-26-1-15,26 1-1,0-1-15,0 0 0,0 26 16,0-25-16,0 24 0,0-24 16,26 25-16,-26-26 15,25 0-15,1 1 0,-1-1 16,26 1-16,-26-26 16,1 0-16,24 0 0,-24 0 15,-1-26-15,1 1 0,-1-1 16,0 1-16,-25-26 15,0 26-15,0-26 0,0 26 16,0-26-16,-25 0 16,25 26-16,-25-1 0,-1 1 15,1-1-15,-1 1 0,1 25 16,0 0-16,-1 0 16,1 0-16,-1 0 0,1 25 15,0-25 1,25 26-16,25-1 15</inkml:trace>
  <inkml:trace contextRef="#ctx0" brushRef="#br0" timeOffset="1807">2387 204 0,'-25'25'0,"-1"-25"16,26-25-1,26 25 1,-1 0 0,-25 25 15</inkml:trace>
  <inkml:trace contextRef="#ctx0" brushRef="#br0" timeOffset="2046">2463 508 0,'0'26'15,"0"-1"1,0 1-1,-25-26 32,25 25-15</inkml:trace>
  <inkml:trace contextRef="#ctx0" brushRef="#br0" timeOffset="2575">2895 153 0,'0'-26'0,"0"1"16,-25 25 31,25 25-32,-26 1-15,26-1 16,-25 1-16,25-1 0,-25 26 15,-1 0-15,26-26 0,0 26 16,0 0-16,0-26 16,0 26-16,0-26 0,26 1 15,-1-1-15,0-25 0,1 25 16,25-25-16,-26 0 16,0-25-16,26 25 0,-25-25 15,-1-1-15,0 1 16,1-1-16,-1 1 0,-25-26 15,0 26-15,0-26 0,0 26 16,0-26-16,-25 25 16,-1 1-16,1 0 0,0-1 15,-1 26-15,1-25 16,-26 25-16,26 0 0,-1 0 16,1 0-16,-1 25 0,1 1 15,25-1 1,25 0-1</inkml:trace>
  <inkml:trace contextRef="#ctx0" brushRef="#br0" timeOffset="3055">3606 127 0,'-25'0'0,"25"-25"0,-25 25 16,-1 0-1,1 25 1,25 1 0,-26-1-1,1 1-15,25-1 0,-25 26 16,25-26-16,0 26 15,0 0-15,0-26 0,0 26 16,25-26-16,0 1 0,1-1 16,-1-25-16,1 26 15,24-26-15,1 0 0,-25 0 16,24-26-16,-24 26 16,25-25-16,-26-1 0,0 1 15,1 0-15,-1-26 0,-25 25 16,0-24-16,0 24 15,-25-25-15,25 1 0,-26-1 16,1 25-16,0-24 16,-1 24-16,1 1 0,-26 25 15,26-26-15,-1 26 0,-25 0 16,26 0-16,0 26 16,-1-1-16,1-25 0,-1 26 15,26 24-15,0-24 16,0-1-16</inkml:trace>
</inkml:ink>
</file>

<file path=ppt/ink/ink3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22T01:51:55.031"/>
    </inkml:context>
    <inkml:brush xml:id="br0">
      <inkml:brushProperty name="width" value="0.05" units="cm"/>
      <inkml:brushProperty name="height" value="0.05" units="cm"/>
      <inkml:brushProperty name="fitToCurve" value="1"/>
    </inkml:brush>
  </inkml:definitions>
  <inkml:trace contextRef="#ctx0" brushRef="#br0">271 257 0,'25'0'16,"-25"25"-16,0 1 15,25-1-15,-25 26 16,0-26-16,0 26 0,0 0 16,0 0-16,0 25 15,0-25-15,0 25 0,0 0 16,0 0-16,0-25 0,0 25 16,0 1-16,0-27 15,0 27-15,0-27 0,0 27 16,0-27-16,26 1 0,-26 25 15,0-25-15,25 0 16,-25 25-16,0-25 0,0 0 16,26 0-16,-26-1 15,0-24-15,0 25 0,0-26 16,0 0-16,0 1 0,25-1 16,-25 1-1,0-1-15,0 0 16,25-25 31,1 0-32,-1 0-15,1 0 16,-1 0-16,26 0 16,-26 0-16,26 0 0,0 0 15,0 0-15,25 0 0,0 0 16,0 0-16,26 0 15,-1-25-15,1 25 0,25 0 16,25 0-16,1 0 16,-1 0-16,26 0 0,0 25 15,0-25-15,-1 0 0,27 0 16,-27 0-16,1 26 16,-25-26-16,-1 0 0,0 0 15,-25 25-15,0-25 16,0 0-16,0 26 0,-25-26 15,0 0-15,-1 0 0,1 25 16,-1-25-16,1 0 16,0 0-16,-1 0 0,1 0 15,-1 0-15,-24 0 0,24 0 16,-25 0-16,-25 0 16,0 0-16,0-25 0,-26 25 15,1 0-15,-1 0 16,-25-26-1,-25 26 48,25-25-47,-26 25-16,26-26 15,-25 26-15,25-25 16,0 0-16,-26 25 0,26-26 15,0-25-15,0 26 16,-25-26-16,25 0 0,0 1 16,0-1-16,0-25 0,-25 25 15,25-25-15,0-1 16,0 1-16,0 0 0,-26-26 16,26 26-16,-25 0 15,25-26-15,0 26 0,0-25 16,0 24-16,0-24 0,0 25 15,0-1-15,0 27 16,25-27-16,-25 27 0,26-1 16,-26 25-16,0 1 15,0 0-15,0-1 0,0 1 16,0-1-16,0 1 16,0 0 15,0-1 16,-26 26-32,1-25 1,-1 25 0,1 0-16,0 0 0,-1 0 15,-25-26-15,1 26 0,-1 0 16,0 0-16,-25 0 15,0 0-15,-26 0 0,0 0 16,-25 0-16,0 0 0,0 0 16,0 0-16,-25 0 15,0 0-15,-26 0 0,25 0 16,1 0-16,0 0 16,-1 0-16,1 0 0,-1 0 15,1 0-15,25 0 0,-25 0 16,25 0-16,0 0 15,0 0-15,25-25 0,0 25 16,1 0-16,-1 0 16,1 0-16,-1 0 0,26 0 15,-26 0-15,26 0 16,-26 25-16,26-25 0,0 0 16,0 0-16,25 26 0,-25-26 15,0 0-15,25 0 16,0 0-16,26 0 0,-26 25 15,25-25-15,-24 0 0,24 0 16,1 0-16,-26 0 16,26 0-16,-1 0 0,-25 0 15,26 0-15,-26 0 16,26 0-16,-1 0 0,1 26 16,0-26-16,-1 0 15,26 25 16,26-25-15,-1 0 15,-25 25-15,25-25 15,-25 26-31,26-26 16</inkml:trace>
  <inkml:trace contextRef="#ctx0" brushRef="#br0" timeOffset="5610">1414 1705 0,'-26'0'0,"26"25"16,26-25 46,-1 0-46,0-25-16,1-1 15,-1 26-15,-25-25 16,26 0-16,-1-1 16,0 1-16,1-1 0,-1 1 15,1 0-15,-1-1 0,0 1 16,1-1-16,25 1 16,-26-26-16,0 51 0,1-25 15,25-1-15,-1 1 16,-24 25-16,25 0 0,-1 0 15,1 0-15,-25 0 0,-1 0 16,26 25-16,-26 1 16,1-26-16,-26 25 0,25 1 15,0-1-15,1 0 16,-26 1-16,25-26 16,-25 25-16,0 1 0,26-26 15,-1 0 1,0 0-16,1 0 15,-1 0-15,1 0 16,-1-26-16,0 1 0,1 25 16,-1-26-16,1 1 0,-1 0 15,-25-1-15,25 1 16,1-1-16,-1 1 0,1-26 16,-1 26-16,0-26 15,26 26-15,-25-26 0,-1 25 16,26 1-16,0 0 0,-26-1 15,26 26-15,0 0 16,-1-25-16,-24 25 0,25 0 16,-26 0-16,26 0 0,0 0 15,-26 0-15,26 0 16,-26 0-16,26 0 0,0 0 16,0 25-16,-1-25 15,1 0-15,0 26 0,-26-26 16,26 25-16,0-25 0,-26 0 15,26 25-15,-25-25 16,-1 0-16,-25 26 0,25-26 16,-25 25-1,26-25-15,-26 26 16,25-26-16,1 25 16,-1-25-16,0 25 15,1-25-15,-1 26 0,26-1 16,-26 1-16,1-26 15,25 25-15,-26 26 0,26-26 16,-26 1-16,1-1 0,-1 26 16,0-26-16,1 1 15,-1-1-15,1 0 0,-26 26 16,25-25-16,0-26 16,1 25-16,-1 0 0,26 1 15,-26-26-15,26 25 0,0-25 16,-26 0-16,26 0 15,0 26-15,-26-26 0,1 25 16,-1-25-16,1 25 16,-1-25-16,0 26 0,-25-1 15,0 1-15,26-26 0,-26 25 16,0 0-16,-26-25 31</inkml:trace>
  <inkml:trace contextRef="#ctx0" brushRef="#br0" timeOffset="6307">1718 486 0,'-25'0'31,"25"25"-15,0 0-1,0 1-15,0-1 0,0 1 16,0-1-16,25 0 0,1-25 16,-26 26-16,25-1 15,1-25-15,-1 0 0,0 0 16,1 0-16,25 0 15,-26-25-15,0 25 0,1-26 16,-1 26-16,-25-25 0,0 0 16,0-1-16,0 1 15,0-1-15,-25 1 16,-1 25-16,1-25 16,0 25-16,-1-26 0,1 26 15,-1 0-15,1 0 0,0 0 16,-1 0-16,26 26 47</inkml:trace>
  <inkml:trace contextRef="#ctx0" brushRef="#br0" timeOffset="6564">1972 714 0,'0'26'0,"0"-1"32,26-25-17,-26 25-15,25-25 16,1 26-16,-1-1 15,0 1-15,1-1 0,-26 0 16,25-25 0,-25 26-16,-25-26 15</inkml:trace>
  <inkml:trace contextRef="#ctx0" brushRef="#br0" timeOffset="6822">1744 689 0,'-26'0'0,"26"25"16,0 1-1,-25-1-15,25 0 16,-25-25-16,25 26 15,0-1-15,-26-25 16,26 26-16,-25-1 16,25 0-1</inkml:trace>
  <inkml:trace contextRef="#ctx0" brushRef="#br0" timeOffset="7026">1693 689 0,'-25'-26'15,"-1"26"-15,1 0 0,-1 0 16,1 0-16,0 0 16,-1 0-16,1 0 0,-1 0 15,1 0-15,25 26 0,-25-26 16,-1 0-1</inkml:trace>
  <inkml:trace contextRef="#ctx0" brushRef="#br0" timeOffset="7254">1718 460 0,'-25'0'0,"25"-25"0,-25 25 16,25-26-16,-26 1 16,1 0-16,25-1 15,0 1-15,-26 25 0,26-26 16,0 1 0,-25 25-16,25 25 31</inkml:trace>
  <inkml:trace contextRef="#ctx0" brushRef="#br0" timeOffset="7494">1871 486 0,'-26'0'16,"26"-26"0,26 1-1,-1 25 1,1-26-16,-1 1 16,0 25-16,1 0 15,-1 0-15</inkml:trace>
  <inkml:trace contextRef="#ctx0" brushRef="#br0" timeOffset="7669">2074 511 0,'0'25'16,"25"-25"-1,1 0-15,-1 0 0,1 0 16,24 0-16,-24 0 0</inkml:trace>
  <inkml:trace contextRef="#ctx0" brushRef="#br0" timeOffset="9326">753 1400 0,'-25'-25'16,"-1"25"15,26 25-15,0 0-1,0 1-15,0-1 0,0 26 16,-25-26-16,25 1 16,0-1-16,0 26 0,-25-26 15,25 1-15,0 25 16,0-26-16,0 0 0,0 1 15,0-1-15,0 1 0,0-1 16,25-25 0,-25 25-16,25-25 15,1 0-15,-1 0 16,26-25 0,-26 25-16,1 0 0,25 0 15,-1 0-15,1 0 16,-25 0-16,24 0 0,1 0 15,0 0-15,-26 0 0,26 0 16,-25 0-16,-1 0 16,0 0-16,1 0 15,-1 25 1,-25-50 31,0 0-32,26 25-15,-26-26 16,0 1-16,0-1 16,0 1-16,0 0 0,0-1 15,-26-25-15,26 26 16,0 0-16,-25-1 0,25-25 16,-26 26-16,26-26 15,0 26-15,-25-1 0,25-24 16,0 24-16,0 1 15,0 50 32,-25-25-31,25 26-16,-26-26 31,26 25-31,-25-25 0,-1 0 16,1 25-16,0-25 15,-1 0-15,-25 0 0,1 26 16,24-26-16,-25 0 0,26 0 16,-26 0-16,26 0 15,-26 0-15,26 0 0,-1 0 16,1 0-16,-26 25 16,26-25-16,-1 0 0,1 0 15,-1 0 1,1 0-1,25 26 32</inkml:trace>
  <inkml:trace contextRef="#ctx0" brushRef="#br0" timeOffset="9936">829 1349 0,'26'-25'0,"-1"25"0,-25-26 15,26 26-15,-52 0 32,1 0-32,-1 0 0,1 0 15,-26 0-15,26 26 16,-1-1-16,-24-25 0,24 26 16,1-1-16,-1 0 15,1 1-15,0-1 0,-1 1 16,1-1-16,-1-25 0,26 25 15,-25 1-15,0-1 16,50-25 31,0-25-47,26-1 16,-25 1-1,-1 0-15,0-1 0,26 1 16,-25-1-16,-1 1 15,0 0-15,1-26 0,-1 25 16,1 1-16,-1 0 0,26-1 16,-26 1-16,1 25 15,24 0-15,-24 0 0,25 0 16,-1 0-16,1 0 0,0 25 16,0-25-16,0 26 15,-26-1-15,26 0 0,-26 1 16,26-1-16,-26 1 15,1-1-15,-1-25 0,1 25 16,-1 1-16,-25-1 0,25 1 16</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1-24T10:59:00.370"/>
    </inkml:context>
    <inkml:brush xml:id="br0">
      <inkml:brushProperty name="width" value="0.05" units="cm"/>
      <inkml:brushProperty name="height" value="0.05" units="cm"/>
      <inkml:brushProperty name="fitToCurve" value="1"/>
    </inkml:brush>
  </inkml:definitions>
  <inkml:trace contextRef="#ctx0" brushRef="#br0">181 2568 0,'25'-52'15,"-25"27"1,0-27 0,26 27-16,-26-1 15,0 0-15,26 26 16,-26-25 15,-26 25-15,0 0 15,1 25-31,-1 1 16,0-26-16,1 26 0,-1-1 15,0 1-15,26 0 16,-25-1-16,-1 1 0,26 25 15,0-25-15,0 25 0,0-25 16,0 25-16,26-25 16,-26 0-16,25 25 0,27-25 15,-27-1-15,1 1 16,25-26-16,1 25 0,-1-25 16,0 0-16,1 0 0,-1 0 15,0-25-15,0 25 16,1-26-16,-1 26 0,-25-25 15,-1-1-15,1 26 16,0-26-16,-1 1 0,-25-1 16,0-25-16,0 25 0,-25-25 15,-1-1-15,0 1 16,1 0-16,-1 25 0,0-25 16,-25 25-16,25 0 15,1 1-15,-1-1 0,0 26 16,1 0-16,-1 0 0,1 26 15,-1-26-15,0 25 16,1 1-16,-1-26 0,0 26 16,1-1-16,-1 1 15,0-26-15,1 26 0</inkml:trace>
  <inkml:trace contextRef="#ctx0" brushRef="#br0" timeOffset="792">360 2978 0,'0'-26'0,"0"1"15,0-1-15,-25 26 32,25 26-17,-26-1-15,26 1 16,-26 0-16,1 25 0,-1 0 15,0 1-15,1-1 0,-1 0 16,0 26-16,1-25 16,-1 25-16,0-26 0,26 0 15,0 1-15,-25-1 0,25 0 16,0-25-16,0 25 16,0-25-16,25-1 15,1-50 1,0-1-1,-1 26-15,-25-26 16,26 26-16,0-25 16,-1-1-16,1 26 0,-26-25 15,26 25-15,-1-26 16,1 26-16,0 0 0,25 0 16,-25 0-16,25 0 0,0 0 15,-25 0-15,25 0 16,0 0-16,1 0 0,-1 26 15,0-26-15,-25 0 16,25 25-16,-25-25 0,0 0 16,-1 0-16,1-25 15,0-1 1,-26 0-16,0 1 0,25-1 16,-25 0-16,0-25 0,0 0 15,0-1-15,-25 1 16,-1 0-16,0-26 0,1 25 15,-1-25-15,-25 26 16,-1 0-16,27-1 0,-27 27 16,27-1-16,-1 1 15,0-1-15,1 26 0,-1 0 16,0 0-16,26 26 0,-25-26 16,-1 25-16,26 1 15</inkml:trace>
  <inkml:trace contextRef="#ctx0" brushRef="#br0" timeOffset="1543">1669 3209 0,'51'26'15,"0"-26"-15,52 0 16,-26-26-16,51 26 0,-25-26 16,51 26-16,-26-25 0,0 25 15,26-26-15,-25 26 16,-1 0-16,0-26 0,0 26 15,-25-25-15,0 25 16,-1-26-16,-25 26 0,0-26 16,-25 26-16,-1-25 15,0 25-15,-25-26 0,-1 26 16,-50 0 15,-1 0-31</inkml:trace>
  <inkml:trace contextRef="#ctx0" brushRef="#br0" timeOffset="1843">3644 2696 0,'-25'0'16,"25"-26"-16,-26 26 15,52 26 1,25 0 0,-25-26-16,-1 25 15,27 1-15,-1 0 0,0-1 16,-25 1-16,25 25 16,-25-25-16,-1 25 0,-25-25 15,0 25-15,0-25 0,-25 25 16,-1 0-16,-25-25 15,-1 25-15,1-25 0,0 25 16,0-25-16,-1 25 16</inkml:trace>
  <inkml:trace contextRef="#ctx0" brushRef="#br0" timeOffset="3648">4209 1952 0,'25'0'0,"1"0"32,-26 26-17,26 25 1,-26-26-16,25 27 0,-25-1 15,26 26-15,0 0 0,-1 0 16,1 26-16,0-26 16,-1 25-16,1 1 0,0 0 15,-1-27-15,1 27 16,0 0-16,-1-1 0,1-25 16,-1 26-16,-25-26 0,26 26 15,-26-26-15,26 25 16,-26-25-16,0 0 0,0 26 15,0-26-15,0 0 16,0-26-16,0 26 0,0-26 16,0 1-16,0-27 0,25 1 15,-25 0-15,26-1 16,0-25-16,-1 0 16,1 0-16,0 0 15,25-25-15,-25 25 0,25-26 16,-25 0-16,51 26 0,-26-25 15,26-1-15,0 26 16,0-26-16,26 1 0,25 25 16,0-26-16,0 0 0,26 26 15,0 0-15,0-25 16,0 25-16,0 0 0,26 0 16,-26 0-16,-26 0 15,26 0-15,-26 0 0,0 0 16,-25 0-16,25 0 15,-25 0-15,0 0 0,-1 0 16,-25 0-16,0 0 0,0 0 16,-26 0-16,1-26 15,-27 26-15,1-26 0,0 26 16,-26-25-16,0-1 16,0 0-16,-26 1 15,26-1-15,-26-25 0,1 25 16,25-25-16,-26-1 15,0 1-15,26 0 0,-25-26 16,-1 0-16,26 0 0,-26-26 16,26 26-16,-25-25 15,25-1-15,-26 0 0,26 1 16,-26 25-16,26-26 16,0 1-16,0 25 0,0-26 15,0 26-15,0-26 0,26 1 16,-26 25-16,26-26 15,-26 26-15,25 0 0,-25 26 16,0-26-16,0 51 16,0-25-16,0 25 0,0 1 15,0-1-15,-25 26 16,25-26-16,-26 26 16,0 0-16,-25 0 0,25 0 15,-25 0-15,0 0 16,-26 26-16,26-26 0,-26 0 15,-26 26-15,26-26 0,-26 0 16,-25 0-16,25 25 16,-25-25-16,-26 0 0,0 0 15,26 26-15,-52-26 16,26 26-16,1-26 0,-1 25 16,0 1-16,0 0 0,0-1 15,0 1-15,26 0 16,-1-1-16,1 1 0,25 0 15,26-1-15,0-25 16,26 26-16,25-1 0,1-25 16,25 26-16,25-26 15,1 26 1</inkml:trace>
  <inkml:trace contextRef="#ctx0" brushRef="#br0" timeOffset="4475">5184 3235 0,'0'-26'0,"0"0"32,0 1-32,0 50 31,25 1-31,-25 0 16,0 25-16,0-25 0,26 25 15,-26 0-15,0-25 0,0 25 16,26-25-16,-26 25 15,0-25-15,0 0 16,-26-26 0,26-26-16,0 0 0,-26 1 15,26-1-15,-25-25 16,25-1-16,-26 1 0,26-26 16,-26 26-16,26-52 0,0 26 15,0 0-15,0 26 16,0-26-16,26 26 0,0-1 15,25 1-15,-25 25 0,25 26 16,0-25-16,-25 25 16,25 0-16,-51 25 0,26-25 15,-26 26-15,-26 25 16,1-25-16,-1 25 0,-25-25 16,-1 25-16,1 0 0,0-25 15,-1 25-15,27-25 16,-1 0-16,26-1 0,0 1 15,51 0 1,-25-26-16,25 0 16,1 0-16,-1 25 0,26-25 15,-26 0-15,1 26 16,-27-26-16,1 26 0,-1-1 16,-25 1-16,0 0 15,0-1-15,-25 1 0,-1 0 16,-25-1-16,25 1 0,-25 0 15,25-1-15,1-25 16,-1 26-16,0-26 0,1 0 16,25-26-16</inkml:trace>
  <inkml:trace contextRef="#ctx0" brushRef="#br0" timeOffset="4824">5671 3055 0,'0'-26'0,"26"26"16,-1-25-16,-25-1 16,26 26-1,-26 26 1,26-1-16,-26 1 16,25 0-16,-25 25 15,26-25-15,-26 25 16,26-25-16,-26-1 0,0 1 15,0 0-15,0-1 0,-26-50 32,26-1-17,0 0-15,0 1 0,0-27 16,0 1-16,0 25 16,0-25-16,26 25 0,-1 1 15,-25-1-15,26 0 16,0 1-16,-1 25 0,1 0 15,0-26-15</inkml:trace>
  <inkml:trace contextRef="#ctx0" brushRef="#br0" timeOffset="5706">6159 2876 0,'25'-26'16,"-50"26"15,-1 0-15,26 26-16,0-1 15,0 1-15,0 25 16,0-25-16,0 25 16,0 0-16,26-25 0,-26 25 15,25-25-15,-25 0 16,26-26-16,-26 25 0,26-25 16,-1-25-16,1 25 0,-26-26 15,26 0-15,-1-25 16,-25 25-16,0 1 0,0-27 15,0 27-15,0-27 16,-25 27-16,-1-1 0,0 1 16,1 25-16,-1-26 0,0 26 15,1 0-15,-1 0 16,26 26 0,26-26-1,-1 0-15,1 0 16,25 0-16,1 0 0,-27 0 15,26-26-15,1 26 16,-27-26-16,27 26 0,-27-25 16,1 25-1,-26-26-15,0 0 16,-26 26 0,26 26-1,-25-26-15,25 26 0,0-1 16,0 1-16,0 25 0,0-25 15,0-1-15,0 27 16,0-27-16,0 1 0,25 0 16,1-1-16,0-25 15,-1 0-15,1 0 16,0 0 0,-1-25-16,1 25 0,-26-26 15,26 0-15,-1 1 0,1-1 16,-26-25-16,26 25 15,-26 1-15,25-1 0,-25 0 16,0 1-16,0-1 0,26 52 47,-26-1-47,26 1 16,-26 25-16,25-25 0,1-1 15,-26 1-15,26 0 0,-1-26 16,1 25-16,0-25 15,-1-25-15,1 25 16,0-26-16,-1 0 16,-25 1-16,26-26 0,-1 25 15,-25-25-15,0 25 0,0 0 16,0-25-16,0 25 16,-25 1-16,25-1 0,-26 26 15,1 0 1,25 26-16,-26-26 15,26 25-15,0 1 16</inkml:trace>
  <inkml:trace contextRef="#ctx0" brushRef="#br0" timeOffset="5982">7339 2619 0,'25'-26'0,"1"26"16,-26-25-16,0-1 15,0 52 17,-26-1-32,26 1 15,0 0-15,0-1 16,0 1-16,0 0 0,0-1 16,26 1-16,-26 0 15,26-1-15,-26 1 0,0 0 16,0-1-16,0 1 0,-26-1 15,0 1 1,1 0-16,-1-26 0,0 25 16</inkml:trace>
  <inkml:trace contextRef="#ctx0" brushRef="#br0" timeOffset="6343">7570 2696 0,'25'0'0,"-25"-26"16,0 52 15,26-26-15,0 0 0,-1 0-1,1-26 1,0 1-1,-26-1-15,25 0 16,-25 1 0,-25 25-16,-1-26 0,0 26 15,1 0-15,-1 0 16,0 0-16,26 26 16,-25-1-16,-1 1 0,26 25 15,-26-25-15,26 0 0,0 25 16,0-25-16,26-1 15,-26 1-15,26 0 0,-1-26 16,1 0-16,0 0 16</inkml:trace>
  <inkml:trace contextRef="#ctx0" brushRef="#br0" timeOffset="6630">7878 2593 0,'-26'-25'16,"26"-27"-16,0 27 0,-26 25 15,26-26-15,0 52 16,26-26 0,-26 25-16,0 1 0,26 25 15,-26-25-15,0 0 16,0-1-16,0 1 0,0 0 16,0-1-16,-26 1 0,0-26 15,1 0 1,25-26-16,0 1 15,0-1-15,0 0 0,0-25 16,0 25-16,25-25 16,1 0-16,25 25 0,-25-25 15,0 25-15,-1 0 16,1 26-16</inkml:trace>
  <inkml:trace contextRef="#ctx0" brushRef="#br0" timeOffset="7561">8134 2645 0,'-26'0'0,"1"-26"16,50 26 0,1 0-1,0 0 1,-1 0-16,27 0 0,-1 0 15,26 0-15,-26 0 16,52 0-16,0-26 0,25 26 16,26-25-16,0 25 0,25-26 15,27 26-15,-1-26 16,26 1-16,0-1 0,0 0 16,25 26-16,1-25 0,25-1 15,26 0-15,-26 1 16,26-1-16,25 0 0,-25 1 15,0-1-15,0 0 16,-26 1-16,-25-1 0,-1 0 16,-25 26-16,-25-25 0,-1-1 15,-51 26-15,25 0 16,-50-26-16,25 26 0,-26-25 16,26 25-16,-26-26 0,26 26 15,-26-25-15,26-1 16,-25 26-16,-1-26 0,-26 1 15,1 25-15,-26-26 16,-26 26-16,1 0 0,-27 0 16,-25-26-16,26 26 15,-26-25 48</inkml:trace>
  <inkml:trace contextRef="#ctx0" brushRef="#br0" timeOffset="7878">16396 1439 0,'-52'-26'0,"27"26"16,-1 0 0,52 26-1,25-1 1,-25-25-16,25 26 16,-25 0-16,50-1 0,-24 1 15,-1 0-15,0-1 0,1 1 16,-1 25-16,-25 1 15,-26-1-15,0 0 0,-26 1 16,-25-1-16,-26 0 16,0 0-16,0 1 0,-26-1 15,1-25-15,-1 25 0,0-25 16</inkml:trace>
  <inkml:trace contextRef="#ctx0" brushRef="#br0" timeOffset="9888">17858 618 0,'-26'-26'0,"1"0"0,-1 1 16,0-1-16,1 26 0,-1 0 15,26-26-15,-26 26 16,1 26-16,25 0 15,0 25 1,-26 0-16,26 1 0,0-1 16,0 26-16,0 0 0,0 26 15,0-1-15,0 1 16,26 25-16,-26-25 0,0 25 16,0-25-16,0-1 15,0 1-15,0 0 0,0-27 16,0-24-16,0 25 0,-26-26 15,26-25-15,0-1 16,0 1-16,0 0 0,0-1 16,26-25 15,-1-25-31,1 25 0,25 0 16,1-26-16,-1 26 15,26 0-15,0-26 0,26 26 16,25-25-16,0 25 15,26-26-15,26 26 0,25 0 16,0-26-16,26 1 0,0 25 16,0 0-16,25-26 15,-25 26-15,0-26 0,0 26 16,-26 0-16,1 0 16,-1-25-16,-25 25 0,-27 0 15,1 0-15,0 0 0,-25 0 16,-1 0-16,-51 0 15,25 0-15,-50 0 0,-1 0 16,0 0-16,-25 0 16,-26-26-1,-26 0 1,1 1 0,25-1-16,0 1 0,-26-1 15,26-25-15,0-1 0,0 1 16,0-26-16,0 0 15,0 0-15,26-26 0,-26 1 16,0-1-16,0 1 16,0 25-16,0-26 0,0 0 15,0 26-15,0-25 0,0 25 16,0 0-16,0 0 16,0 0-16,0 26 0,0-26 15,0 25-15,0 27 16,0-27-16,0 27 0,0-1 15,0 0-15,0 1 16,-26 25 0,0 0-16,26-26 15,-25 26 1,-1 0-16,0 0 16,1 0-16,-1 0 0,-25 26 15,-26-26-15,0 25 16,-26 1-16,1 0 0,-52-26 15,0 25-15,0 1 16,-51 0-16,25-1 0,-25 1 16,-26 0-16,26-1 0,-26-25 15,25 26-15,-24 0 16,24-26-16,1 25 0,25 1 16,1-26-16,25 25 15,0 1-15,26-26 0,25 26 16,26-1-16,0-25 0,0 26 15,26-26-15,0 26 16,25-26-16,-25 0 0,25 0 16,0 0-16,1 0 15,-1 0-15,0 0 16,1 25 0,-1-25-16,0 0 15,1 0-15,-1 26 0,-25-26 16,25 0-16,0 26 0,1-26 15,-1 0 1,26 25-16</inkml:trace>
  <inkml:trace contextRef="#ctx0" brushRef="#br0" timeOffset="10434">18961 1028 0,'0'-25'16,"26"25"-16,-26-26 16,0 0-16,-26 26 15,1-25-15,-27 25 16,27 0-16,-27 0 15,-25 25-15,26-25 0,0 26 16,-1 0-16,1-1 16,25 27-16,1-27 0,-1 1 15,26 25-15,0-25 16,26-1-16,25 27 0,-25-27 16,25 27-16,26-27 0,-26 1 15,26 0-15,-25-1 16,-1 1-16,0 0 0,1-26 15,-27 25-15,-25 1 16,0 0-16,-51-1 16,25 1-16,-25 0 0,-26-1 15,26-25-15,-26 26 16,25 0-16,-25-26 0,26 0 16,25 0-16,-25 0 15,51-26-15,-26 0 0,26 1 16,0-1-16,26-25 0</inkml:trace>
  <inkml:trace contextRef="#ctx0" brushRef="#br0" timeOffset="10706">19500 1080 0,'51'-26'15,"-25"26"-15,0-26 0,-26 1 16,-26-1-1,0 26-15,-25 0 16,0 0-16,25 26 0,-25-26 16,25 25-16,0 1 15,1 0-15,-1 25 0,0-25 16,1 25-16,-1 0 16,26 0-16,0 1 0,0-1 15,0 0-15,26 1 0,-1-27 16,1 1-16,25 0 15,1-26-15,-1 0 0,0 0 16</inkml:trace>
  <inkml:trace contextRef="#ctx0" brushRef="#br0" timeOffset="11203">19962 1208 0,'0'-26'15,"0"1"-15,25 25 0,-25-26 16,0 0-1,26 26 1,-26 26 0,26 0-16,-26-1 0,0 26 15,25-25-15,-25 25 0,26 1 16,-26 25-16,26-26 16,-26 0-16,0-25 0,0 25 15,25-25-15,-25 0 16,0-1-16,0 1 0,-25-26 15,25-26 1,0 1-16,0-1 16,-26-25-16,26-1 0,-26 1 15,26-26-15,-25 0 16,25-26-16,-26 27 0,26-1 16,0 0-16,0 25 0,26 1 15,-1 25-15,1 1 16,0-1-16,25 26 0,-25 0 15,25 26-15,-25-1 16,25-25-16,-25 26 0,-1 0 16,1 25-16,-26-25 0,0-1 15,0 1-15,-26-26 16,1 26-16,-27-1 0,27 1 16,-27-26-16,27 0 15,-27 26-15,27-26 0,-1 0 16,0 0-16,1 0 15</inkml:trace>
  <inkml:trace contextRef="#ctx0" brushRef="#br0" timeOffset="14224">19782 2311 0,'0'-26'78,"-25"26"-78,25-25 31,0 50 16,0 1 0,0 0-31,0 25-1,0-25-15,0-1 0,0 27 16,0-1-16,0 0 0,0 1 16,0-27-16,0 27 15,25-1-15,-25-25 0,0 25 16,0-25-16,0 25 0,26-26 16,-26 1-16,0 0 15,26-26-15,-26 25 0,0 1 16,25-26-1,-25-26 17</inkml:trace>
  <inkml:trace contextRef="#ctx0" brushRef="#br0" timeOffset="14517">19551 2927 0,'0'25'32,"26"-25"-17,0 26 1,-1 0-1,-25-1-15,26 1 0,0 0 16,-1-1-16,-25 1 16,26 0-16,0-1 0,-26 1 15,25 0-15,1-1 16,-26 1-16,26-26 16</inkml:trace>
  <inkml:trace contextRef="#ctx0" brushRef="#br0" timeOffset="14875">20039 2952 0,'0'-25'16,"25"25"-16,-25 25 47,0 1-32,0 0 1,0-1-16,-25 1 16,25 0-16,-26-1 15,0 1-15,26 0 0,-25-1 16,25 1-16,-26 0 0,0-1 16,26 1-1,-25-26 1</inkml:trace>
  <inkml:trace contextRef="#ctx0" brushRef="#br0" timeOffset="16976">17576 4287 0,'0'25'63,"0"1"-48,0 0-15,0 25 16,0-25-1,25 25-15,-25 0 0,0 0 16,26 1-16,-26 25 16,0-26-16,26 26 0,-26-26 15,25 26-15,-25-25 0,0-1 16,26-25-16,-26 25 16,0 0-16,0-25 0,0 0 15,0-1-15,0 1 16,0 0-16,0-1 0,0 1 15,0-52 32,26 26-31,-1 0-16,1-25 16,0 25-16,25 0 0,-25-26 15,25 26-15,0 0 16,26-26-16,-25 26 0,25 0 15,25 0-15,1-25 16,-1 25-16,1 0 0,25 0 16,1-26-16,25 26 0,-26 0 15,26-26-15,-26 26 16,26 0-16,-26-25 0,26 25 16,-26-26-16,1 26 15,-1 0-15,-25-26 0,25 26 16,-25 0-16,-1-25 0,-25 25 15,0 0-15,0 0 16,-26 0-16,1 0 0,-1-26 16,-25 26-16,-1 0 15,1 0-15,-52-26 94,1 1-78,-1-1-1,0 0-15,26 1 0,-25-1 16,-1-25-16,0 25 0,26-25 16,-25-1-16,-1 1 15,26 0-15,-26-1 0,26 1 16,-25 0-16,25 0 15,0-1-15,0 27 0,0-1 16,0 0-16,0 1 0,0-1 16,0 0-1,0 1-15,0-1 16,-26 26 0,26-26-16,0 1 15,-26-1 1,26 0-1,-25 26-15,-1-25 16,1 25 0,-1 0-1,0 0-15,1 0 16,-1 25-16,-25-25 16,25 0-16,-25 26 0,-1-26 15,1 26-15,-26-1 16,0-25-16,0 26 0,-26 0 15,1-1-15,-1 1 0,-25-26 16,0 26-16,-1-1 16,-25 1-16,26-26 0,-26 26 15,26-1-15,-26-25 16,26 26-16,25-26 0,0 26 16,1-26-16,25 0 0,26 25 15,-26-25-15,25 0 16,27 26-16,-1-26 0,0 0 15,1 0-15,-1 0 16,0 26 0,1-26-16,-1 0 15,0 25-15,1-25 16,-1 0-16,0 26 0,1-26 16,-1 0-16,0 0 15</inkml:trace>
  <inkml:trace contextRef="#ctx0" brushRef="#br0" timeOffset="17318">18243 4646 0,'0'-26'0,"0"0"31,0 52-15,0 0 0,0-1-1,0 27-15,0-27 0,0 27 16,0-1-16,25-25 16,-25 25-16,0 0 0,0-25 15,0 25-15,0-25 0,0 0 16,26-1-1</inkml:trace>
  <inkml:trace contextRef="#ctx0" brushRef="#br0" timeOffset="17685">18217 4851 0,'0'-26'16,"-25"26"-16,25 26 31,25-26-31,1 0 15,-1 26-15,1-26 0,0 0 16,-1 0-16,27-26 16,-27 26-16,27-26 0,-1 26 15,-25-25-15,-1-1 16,1 26-16,0-26 0,-26 1 16,0-1-16,0 0 0,0 1 15,0-1 1,-26 0-16,0 1 0,26-1 15,-25 26-15,25-25 16,-26 25-16,26 25 31,0 1-31,26-1 0,-26 27 16,0-1-16,25 0 0,-25 1 16,0-1-16,26 0 15,-26-25-15,0 25 0,0-25 16,0 0-16,0-1 0</inkml:trace>
  <inkml:trace contextRef="#ctx0" brushRef="#br0" timeOffset="17936">19013 4569 0,'25'-26'0,"-25"1"15,-25 25 1,-1 25 0,0 1-1,1-1-15,-1 27 0,26-27 16,-26 27-16,1-1 0,25 0 16,0 1-16,-26-27 15,26 27-15,0-1 0,0-25 16,0-1-16</inkml:trace>
  <inkml:trace contextRef="#ctx0" brushRef="#br0" timeOffset="18501">19218 4620 0,'0'-26'16,"0"52"31,0 0-47,25-1 0,-25 1 15,26 0-15,-26 25 16,26-25-16,-1-1 0,-25 27 16,26-27-16,-26 1 0,26-26 15,-1 0 1,1-26-16,0 1 15,-26-1-15,25 0 0,1-25 16,-26 25-16,26-25 16,-26 25-16,0 1 0,0-1 15,0 0 1,0 52 0,25 0-1,1-1 1,-26 1-16,26 0 0,-1-26 15,1 25-15,0 1 16,25-26-16,-25 0 0,-1 26 16,1-26-16,0 0 0,-1 0 15,1-26-15,-1 26 16,-25-26-16,26 26 0,-26-25 16,26-1-16,-26 0 15,0 1-15,0-1 0,0-25 16,-26 25-16,26-25 0,-26 25 15,26 1-15,-25-1 16,-1 0-16,1 26 31,25 26-31</inkml:trace>
  <inkml:trace contextRef="#ctx0" brushRef="#br0" timeOffset="19994">21373 4030 0,'0'-26'0,"0"1"16,26-1 15,-26 52-16,0-1-15,0 27 0,25-27 16,-25 27-16,26 25 16,0-26-16,-26 26 0,25 0 15,1 0-15,0 0 16,-1-26-16,1 26 0,-1-26 16,1 1-16,-26-1 0,26-25 15,-26 25-15,0-25 16,25-1-16,-25 1 15,26-52 32,0 1-31,-1 25-16,1-26 16,25 0-16,1 26 15,-1-25-15,0 25 0,26-26 16,0 26-16,26-26 0,0 26 15,-1 0-15,26 0 16,1-25-16,-1 25 0,26-26 16,0 26-16,25 0 0,1-26 15,-26 1-15,26 25 16,-26-26-16,-1 0 0,-24 1 16,25 25-16,-26-26 15,-25 26-15,25-26 0,-25 26 16,-1 0-16,-25 0 15,0-25-15,-26 25 0,-25 0 16,0 0-16,-1 0 0,-50 0 31,-1 0-31,0 0 0,1 0 16,-1 0-16,0 0 0,1 0 16,-1 0-16,0-26 15,1 1-15,-1-1 16,26 0-16,-26 1 15,1-1-15,-1-25 0,1-1 16,25 1-16,-26-26 16,0 26-16,26-26 0,-25 0 15,25 0-15,0 25 0,0-25 16,0 26-16,0 0 16,0 0-16,0-1 0,25 27 15,-25-1-15,0-25 0,0 25 16,0 0-1,0 1-15,0-1 32,-25 26-32,25-26 15,-26 26-15,0 0 16,1 0 0,-1 0-16,0 0 0,1 0 15,-1 26-15,-25-26 16,-1 26-16,-25-1 0,26 1 15,-52-26-15,26 26 0,-25-1 16,-26 1-16,-1 0 16,-25-1-16,0 1 0,-25 0 15,25-1-15,-26 1 16,1 0-16,-1-1 0,52-25 16,-26 26-16,26-1 0,25 1 15,26-26-15,0 26 16,0-26-16,26 25 0,25-25 15,0 26-15,-25-26 16,25 0-16,1 0 0,-1 0 16,0 26-16,1-26 0,-1 0 15,0 0-15,1 0 16,-1 0-16,1-26 16,-1 26-1,0 0 1,1 0-1,-1 0 1,0 26-16,1-26 16,25 25-1</inkml:trace>
  <inkml:trace contextRef="#ctx0" brushRef="#br0" timeOffset="20324">22245 4030 0,'26'0'31,"0"26"1,-26-1-17,25 1-15,-25 0 0,26 25 16,-26-25-16,26 25 16,-26 0-16,25-25 0,-25 25 15,0-25-15,0 0 0,26-1 16</inkml:trace>
  <inkml:trace contextRef="#ctx0" brushRef="#br0" timeOffset="20674">22322 4261 0,'-25'0'0,"25"-26"16,25 26 15,1 0-16,0 0-15,25 0 16,-26 0-16,27-25 16,-27 25-16,1-26 0,25 26 15,-51-26-15,26 26 16,-26-25-16,26 25 0,-26-26 16,0 0-1,-26 26-15,26-25 16,0-1-16,-26 26 15,26-26-15,0 52 32,0 0-32,0-1 15,26 1-15,-26 25 16,0-25-16,26 25 0,-26 1 16,0-27-16,25 27 15,-25-27-15,0 27 0,0-27 16</inkml:trace>
  <inkml:trace contextRef="#ctx0" brushRef="#br0" timeOffset="20930">23015 4004 0,'0'-25'0,"26"-1"0,-26 0 16,0 52 15,0 0-31,0-1 0,-26 1 16,26 25-16,0 1 15,-26-27-15,26 27 0,0-1 16,-25 0-16,25 1 0,0-1 16,0 0-16,0-25 15,0 0-15,0-1 0</inkml:trace>
  <inkml:trace contextRef="#ctx0" brushRef="#br0" timeOffset="21472">23374 4158 0,'0'-25'0,"-26"25"16,26-26-1,0 52 17,0 25-17,26-25-15,-26-1 16,0 27-16,0-27 16,26 1-16,-26 25 0,0-25 15,0 0-15,25-26 16,-25 25-16,26-25 0,0 0 15,-26-25-15,25 25 16,-25-26-16,26 0 16,-26 1-16,26-27 0,-26 27 15,25-1-15,-25-25 16,0 25-16,26 0 0,-26 1 16,26 25-16,-1 25 15,-25 1 1,26 0-16,0-1 0,-1 1 15,1 0-15,0 25 16,-1-25-16,1-1 0,0-25 16,-1 26-16,1-26 0,0 0 15,-1 0-15,1-26 16,0 1-16,-1 25 0,-25-26 16,26-25-16,-26 25 15,0-25-15,0 25 0,0 0 16,0 1-16,-26-1 0,26 0 15,-25 1-15,-1 25 16,0 0 0</inkml:trace>
  <inkml:trace contextRef="#ctx0" brushRef="#br0" timeOffset="21963">25093 3491 0,'0'-51'0,"0"25"16,26-25-16,-26 25 0,0 1 15,25-1-15,1 52 16,-26-1-1,0 27-15,26-1 0,-26 26 16,25-26-16,1 52 16,-26-26-16,26 0 0,-1 0 15,1 0-15,0 0 0,-1-26 16,1 26-16,0-26 16,-1 1-16,1-1 0,0 0 15,-1 1-15,-25-27 16,0 1-16,26 0 0,-26-1 15,0-50 1</inkml:trace>
  <inkml:trace contextRef="#ctx0" brushRef="#br0" timeOffset="22911">25375 3568 0,'-51'-25'15,"25"-1"-15,1 0 16,25 1-16,-26-1 0,26 0 16,-26 26-16,26-25 15,0-1-15,26 0 0,0 26 16,25-25-16,0 25 0,26 0 16,26 0-16,0-26 15,-1 26-15,52 0 0,0-26 16,-26 26-16,52-25 0,-26-1 15,25 0-15,-25 1 16,0-27-16,0 27 0,0-27 16,0 27-16,-26-1 0,1 0 15,-27 1-15,-25 25 16,26 0-16,-52 0 0,1 0 16,-1 0-16,-25 25 15,-1 1-15,1-26 0,0 26 16,-26-1-1,0 1 1,25 0 0,-25-1-1,0 1-15,26 0 0,-26-1 16,0 1-16,26 25 16,-26 1-16,25-1 0,-25 0 15,26 1-15,-26 25 0,0-26 16,25 0-16,-25 1 15,26 24-15,0-24 0,-26-1 16,25 0-16,1 1 0,0-1 16,-26 0-16,25 1 15,1-27-15,0 27 0,-26-27 16,25 1-16,-25 0 16,26-1-16,-26 1 15,0 0-15,-26-26 47,1 0-47,-1 0 16,-25 0-16,-1 0 0,-25 0 15,-25 0-15,-1 0 0,-25 0 16,0 0-16,-26 0 16,-26 0-16,1 0 0,-1 0 15,0 25-15,-25-25 16,51 0-16,-25 26 0,50-26 15,-25 26-15,26-26 0,25 25 16,1-25-16,-1 26 16,26-26-16,0 26 0,0-26 15,26 25-15,-26-25 16,26 26-16,25-26 0,-25 0 16,25 0-16,-25 0 15,25 25-15,0-25 16,1 0-1,25-25 32,25 25-15,-25-26-32,26 26 15,0-25-15</inkml:trace>
  <inkml:trace contextRef="#ctx0" brushRef="#br0" timeOffset="23222">25683 3748 0,'26'-26'15,"-26"1"1,26 25 0,-26 25-1,25 1 1,-25-1-16,26 1 16,-26 25-16,26-25 15,-1 25-15,-25 1 0,26-27 16,-1 27-16,1-27 15,-26 1-15,26 0 0,-26-1 16,0 1-16</inkml:trace>
  <inkml:trace contextRef="#ctx0" brushRef="#br0" timeOffset="23589">25888 4004 0,'-25'-25'0,"25"-1"16,0 0-16,0 1 15,25 25-15,1-26 16,0 26 0,-1 0-16,27 0 0,-1 0 15,0 0-15,1 0 0,-1-26 16,0 26-16,-25 0 16,25 0-16,-25-25 0,0 25 15,-26-26 1,0 0-16,-26 26 0,0-25 15,26-1-15,-25 26 0,-1-25 16,0-1-16,1 26 16,25-26-16,-26 26 15,26 26 1,26-26-16,-26 26 16,0 25-16,25-26 0,-25 1 15,26 25-15,-26 1 16,26-27-16,-26 27 0,0-27 15,25 1-15,-25 25 16,0-25-16</inkml:trace>
  <inkml:trace contextRef="#ctx0" brushRef="#br0" timeOffset="23845">26786 3466 0,'0'-26'16,"0"52"-1,0 25-15,-25-25 16,25 25-16,0 0 0,-26 1 16,26-1-16,0 26 15,0-26-15,0 0 0,0 1 16,-26-27-16,26 27 15,0-27-15,0 1 0,0 0 16,0-1-16</inkml:trace>
  <inkml:trace contextRef="#ctx0" brushRef="#br0" timeOffset="24470">27120 3722 0,'0'-25'15,"-26"25"1,1 25 15,25 1-15,-26-1-16,26 1 16,0 25-16,0-25 0,0 25 15,0-25-15,0 25 0,26-25 16,-26 25-16,25-25 15,1-26-15,-26 26 0,26-26 16,-1 0-16,1 0 16,0 0-16,25-26 0,-25 26 15,-1-26-15,1 1 0,0-27 16,-1 27-16,1-1 16,0 0-16,-26 1 0,25-1 15,-25 0-15,0 52 31,0 0-15,26-1-16,-26 1 16,0 0-16,25-1 0,1-25 15,0 26-15,-1 0 0,1-1 16,0-25-16,-1 26 16,1-26-16,25 0 0,-25 0 15,0 0-15,-1 0 16,1 0-16,0-26 0,-1 26 15,1-25-15,-26-1 16,26 0-16,-26 1 0,0-1 16,0 0-16,0 1 0,0-1 15,-26 0-15,0 1 16,1 25-16,-1-26 0,0 0 16,1 26-1,-1 0 32</inkml:trace>
  <inkml:trace contextRef="#ctx0" brushRef="#br0" timeOffset="26126">16857 4004 0,'26'0'47,"0"0"-16,-26 26-16,25-26 1,1 0-16,0 0 0,25 0 16,0-26-16,1 26 15,25-25-15,0 25 0,-1-26 16</inkml:trace>
  <inkml:trace contextRef="#ctx0" brushRef="#br0" timeOffset="26289">18166 3825 0,'26'0'16,"-1"0"-16,1 0 15,-1 0 1,1-26-16,0 26 16,-1 0-16,1 0 0,0 0 15,25 0-15</inkml:trace>
  <inkml:trace contextRef="#ctx0" brushRef="#br0" timeOffset="26606">19243 3697 0,'52'-26'0,"-27"26"0,1 0 16,0 0-16,-1 0 16,1 0-16,0-26 15,-1 26 1,1 0-16,25 0 0,-25-25 15,51 25-15,-26-26 0,26 26 16,0-26-16,0 26 16,0-25-16,0 25 0,-26-26 15,26 26-15,-25-26 16,-1 26-16,0-25 0,-25 25 16,25 0-16,-25 0 0,0 0 15,-1-26-15,27 26 16,-27 0-16,1 0 0,0 0 15,25-26-15,0 26 16,-25 0-16,25-25 0,0 25 16,26 0-16,-25 0 0</inkml:trace>
  <inkml:trace contextRef="#ctx0" brushRef="#br0" timeOffset="27608">21758 3363 0,'25'0'0,"1"0"15,0-26 1,-1 26 0,1-25-1,0 25-15,25-26 0,-25 26 16,51 0-16,-26-26 0,26 26 16,0-25-16,0 25 15,25-26-15,1 26 0,0-26 16,-26 26-16,25-25 15,-25 25-15,-25 0 0,-1-26 16,0 26-16,-25 0 0,0 0 16,-1 0-16,1-26 15,0 26 1,-1 0-16,1-25 0,0 25 16,25-26-16,0 26 15,0-26-15,26 26 0,-25-25 16,25 25-16,0-26 15,0 26-15,0 0 0,-26-26 16,0 26-16,1 0 0,-27-25 16,1 25-16,0 0 15,-1 0-15,1 0 16,-26-26 0,25 26-16,27 0 0,-27-25 15,27 25-15,25 0 0,-26-26 16,0 26-16,26 0 15,0 0-15,-25 0 0,25-26 16,-26 26-16,0 0 16,1-25-16,24 25 0,-24 0 15,-1-26-15,26 26 0,-26 0 16,26-26-16,-25 26 16,25 0-16,-26 0 0,-25-25 15,25 25-15,-25 0 16,-1 0-1,1 0-15,-26-26 16,26 26 0,-1 0-16,1 0 0,25-26 15,1 26-15,-1 0 16,26 0-16,0-25 0,-26 25 16,26 0-16,0-26 0,-26 26 15,26-26-15,-25 26 16,-27 0-16,27-25 0,-27 25 15,27 0-15,-27-26 16,27 26-16,-27 0 0,26-26 16,-25 26-16,25 0 0,1-25 15,-27 25-15,27 0 16,-1-26-16,0 26 0,-25 0 16,25 0-16,1 0 15,-1-26-15,26 26 0,-26 0 16,26 0-16,0 0 0,0 0 15,-26 0-15,26 26 16,0-26-16,-25 0 0,-1 0 16,0 0-16,-25-26 15,0 26-15,-1 0 0,27 0 16,-27-25-16,1 25 0,25 0 16,1 0-16,-1-26 15,26 26-15,0 0 0,-26 0 16,26 0-16,0-26 15,-26 26-15,-25 0 0,25 0 16,-25 0-16</inkml:trace>
</inkml:ink>
</file>

<file path=ppt/ink/ink4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22T01:51:55.811"/>
    </inkml:context>
    <inkml:brush xml:id="br0">
      <inkml:brushProperty name="width" value="0.05" units="cm"/>
      <inkml:brushProperty name="height" value="0.05" units="cm"/>
      <inkml:brushProperty name="fitToCurve" value="1"/>
    </inkml:brush>
  </inkml:definitions>
  <inkml:trace contextRef="#ctx0" brushRef="#br0">26 153 0,'-26'0'0,"26"-26"47,26 26-31,-1 0-1,1 0 1,-1 0-16,0 0 15,26 0-15,-25 0 16,24 0-16,1 0 0,0 0 16,0 0-16,0 0 0,-1 0 15,1 0-15,-25 0 16,24-25-16,-24 25 16,-52 0-1,1 25-15,0-25 16,-1 0-16,1 0 0,-1 0 15,1 0-15</inkml:trace>
  <inkml:trace contextRef="#ctx0" brushRef="#br0" timeOffset="1805">559 26 0,'-25'0'0,"25"-26"16,-26 26 0,1 0-1,0 0-15,-1 0 16,1 0-1,25 26-15,-26-26 0,1 25 16,0 1-16,-1-1 16,26 0-16,-25 1 15,25-1-15,0 1 16,0-1 0,0 0-16,25-25 15,1 26 1,-1-26-16,0 0 0,1 0 15,-1 0-15,1 0 0,-1 0 16,0 0 0,-25-26-16,26 26 0,-26-25 15,0 0-15,-26-1 16,26 1-16,-25 25 16,25-26-16,-25 1 0,-1 0 15,1-1 1,-1 26-16,1 0 15,0 0-15,-1 0 16,26 26-16,-25-26 16,25 25-16,-26-25 0,26 25 15,0 1 1,0-1-16,26-25 31,-1 0-31,1 0 16,-1 0-16,0 0 0,1 0 15,-1 0-15,1 0 16,-26-25-16,25 25 0,-25-26 16,0 1 15,-25 0-31,-1 25 16,26-26-1,-25 26-15,25-25 16,-26 25-16,52 25 62,-1-25-62,-25 26 16,26-1-16,-26 0 16,0 1-1,0-1 1,-26-25-1,1 0-15,25 26 16,-26-26-16,1 0 0,0 0 16,25-26-1,-26 26-15,26-25 0,0-1 16,0 1 0,0 0-1,26-1-15,-26 1 0,25 25 16,0-26-1,1 26-15,-26 26 16,25-26-16,-25 25 16,0 1-16,0-1 0,0 0 15,0 1-15,-25-1 16,25 1 0,-26-26-16,26 25 0,-25-25 15,0 0 1,25-25-1,0-1 1,0 1 0,0-1-16,25 26 15,0-25-15,1 25 16,-1-25-16,1 25 16,-1 0-16,-25 25 15,0 0 1,0 1-16,0-1 15,-25-25 1,25 26-16,-26-26 16,1 0-16,-1 0 15,1 0 1,25-26 0,0 1-1,0-1-15,25 26 16,-25-25-16,26 0 0,-1 25 15,-25-26 1,26 26-16,-1 26 16,-25-1-16,0 0 0,0 1 15,0-1 1,0 1-16,0-1 0,0 0 16,-25 1-1,-1-26 1,1 0-1,-1 0 1,26-26-16,0 1 16,0 0-1,26-1 1,-1 1-16,1 25 16,-1 0-1,0 0-15,1 25 16,-26 1-1,25-26-15,-25 25 0,0 0 16,0 1-16,-25-26 16,-1 25-1,1-25-15,0 0 0,-1 0 16,1 0 0,-1 0-16,1-25 15,25-1 1,25 26-1,-25-25-15,26 25 16,-1 0 0,1 0-16,-1 0 15,-25 25 1</inkml:trace>
  <inkml:trace contextRef="#ctx0" brushRef="#br0" timeOffset="13680">737 102 0,'25'0'16,"1"0"124,-1 0-124,1 0 0,-1 0-1,0 0 1,1 0 0,-1 0-16,1 0 15,-1 0 1,0 0-1,1 0 1,-1 0 0,1 0 15,-1 0-15,0 0-1,1 0 1</inkml:trace>
  <inkml:trace contextRef="#ctx0" brushRef="#br0" timeOffset="15354">1347 77 0,'25'0'110,"0"0"-95,1 0 1,-1 0-1,1 0-15,-1 0 16,0 0-16,1 0 0,-1 0 16,1 0-1,-1 0-15,0 0 0,1 0 16,-1 0 0,1 0-1,-1 0 16,0 0-15,-50 0 31</inkml:trace>
  <inkml:trace contextRef="#ctx0" brushRef="#br0" timeOffset="16392">2058 102 0,'-26'0'94,"52"0"0,-1 0-79,1 0 1,-1 0-16,0 0 15,1 0-15,-1 0 16,1 0 0,-1 0-16,0 0 15,1 0 17,-1 0-17,1 0 1,-1 0-16,0 0 15,1 0-15,-1 0 16,1 0 0,-52 0 77</inkml:trace>
  <inkml:trace contextRef="#ctx0" brushRef="#br0" timeOffset="17063">2744 127 0,'25'0'79,"0"0"-48,1 0-31,-1 0 15,1 0-15,-1 0 16,0 0 0,1 0-16,-1-25 0,1 25 15,-1 0 1,0 0-16</inkml:trace>
  <inkml:trace contextRef="#ctx0" brushRef="#br0" timeOffset="17761">3328 127 0,'-26'0'16,"1"0"30,25 26-30,25-26 62,1 0-62,-1 0-16,1 0 15,-1 0-15,0 0 16,1 0 0,-1 0-16,-25-26 109</inkml:trace>
  <inkml:trace contextRef="#ctx0" brushRef="#br0" timeOffset="18389">3836 127 0,'-26'0'0,"26"26"62,26-26-30,-1 0-32,1 0 15,-1 0-15,0 0 16,1 0-16,-1 0 15,26 0-15,-26 0 0,1 0 16,-1 0-16,1 0 16,-1 0-16,-50 0 47,-1 0-32,1 0 1</inkml:trace>
  <inkml:trace contextRef="#ctx0" brushRef="#br0" timeOffset="18954">4522 127 0,'0'26'47,"25"-26"-31,0 0-1,1 0 1,-1 0-16,1 0 0,-1 0 16,0 0-1,1 0-15,-1 0 16,1 0-16,-1 0 15,-25-26 32,-25 26-15</inkml:trace>
</inkml:ink>
</file>

<file path=ppt/ink/ink4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22T02:01:14.836"/>
    </inkml:context>
    <inkml:brush xml:id="br0">
      <inkml:brushProperty name="width" value="0.05" units="cm"/>
      <inkml:brushProperty name="height" value="0.05" units="cm"/>
      <inkml:brushProperty name="fitToCurve" value="1"/>
    </inkml:brush>
  </inkml:definitions>
  <inkml:trace contextRef="#ctx0" brushRef="#br0">76 26 0,'-25'25'0,"0"-25"16,-1 0-1,26-25 1,26 25-16,-1 0 0,0 0 15,26-26-15,-25 26 16,24 0-16,-24 0 0,-1 0 16,1 0-16</inkml:trace>
</inkml:ink>
</file>

<file path=ppt/ink/ink4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22T02:01:10.467"/>
    </inkml:context>
    <inkml:brush xml:id="br0">
      <inkml:brushProperty name="width" value="0.05" units="cm"/>
      <inkml:brushProperty name="height" value="0.05" units="cm"/>
      <inkml:brushProperty name="fitToCurve" value="1"/>
    </inkml:brush>
  </inkml:definitions>
  <inkml:trace contextRef="#ctx0" brushRef="#br0">586 211 0,'-26'0'31,"1"0"157,-1 0-173,1 0 1,0 0-16,-1 0 0,1 0 16,-1 0-16,1 0 0,-26 0 15,26 0-15,-1 26 16,1-26-16,0 0 0,-1 0 16,1 0-16,-1 0 0,26 25 15,-25-25 1,0 0-16,25 25 78,0 1-78,0-1 16,0 1-1,0-1-15,0 26 0,-26-26 16,26 26-16,0-26 0,-25 26 15,25 0-15,0-26 16,-26 26-16,26-25 0,0-1 16,0 0-16,0 1 15,0-1-15,26 1 16,-1-1-16,1-25 16,-1 0-1,26 0-15,-26-25 16,26 25-16,-26-26 0,26 1 15,0-1-15,0 26 16,-26-25-16,1 0 0,-1-1 16,0 1-16,-25-1 15</inkml:trace>
  <inkml:trace contextRef="#ctx0" brushRef="#br0" timeOffset="216">230 516 0,'-25'0'0,"-1"0"15,1 0 1,50 0 0,1 0-16,-1-25 15,26 25-15,-26-26 0,26 26 16,-26 0-16,26-25 15,-25 25-15,24-26 0</inkml:trace>
  <inkml:trace contextRef="#ctx0" brushRef="#br0" timeOffset="677">713 491 0,'-26'0'32,"26"-26"-32,26 26 31,-1 26-15,0-1-16,-25 0 15,0 1-15,0-1 16,0 1-16,0-1 0,-25-25 15,25 25-15,-25 1 16,-1-1-16,26-50 31,26 25-15,-26-26-16,25 1 0,0 0 16,-25-1-16,26 1 0,-1-1 15,1 1-15,-26 0 16,25 25-16,0 0 0,-25-26 15,26 26-15,-26 26 16,25-1-16,1 0 16,-1 1-1,-25-1-15,25 1 0,-25-1 16,26 0-16,-26 1 0,25-26 16,-25 25-16,26-25 15</inkml:trace>
  <inkml:trace contextRef="#ctx0" brushRef="#br0" timeOffset="924">1221 262 0,'0'-25'0,"0"-1"0,0 1 16,0 50 15,25 1-16,-25-1-15,0 0 0,0 1 16,25 25-16,-25-26 16,0 26-16,26-26 0,-26 26 15,0-26-15,0 1 0,25 25 16,-25-26 0,0 0-16</inkml:trace>
  <inkml:trace contextRef="#ctx0" brushRef="#br0" timeOffset="1265">1170 465 0,'0'-25'0,"-26"25"15,26-26-15,26 26 32,-1 0-17,1 0-15,24-25 16,1 25-16,-25 0 0,24-25 15,1 25-15,-25-26 0,-1 26 16,0 0-16,1 0 16,-26-25-16,25 25 0,-50 0 31,-1 0 0,26 25-15,0 1-16,0-1 15,0 0-15,0 26 16,0-25-16,0-1 0,0 0 16,26 26-16,-26-25 15,0-1-15</inkml:trace>
  <inkml:trace contextRef="#ctx0" brushRef="#br0" timeOffset="1434">1627 135 0,'-25'-25'15,"-1"25"-15,1 25 16,-1-25 0,26 25-16</inkml:trace>
  <inkml:trace contextRef="#ctx0" brushRef="#br0" timeOffset="1673">1906 59 0,'-25'0'31,"25"25"-31,0 1 16,0 24 0,0-24-16,0-1 0,25 26 15,-25-26-15,0 26 0,0-25 16,0 24-16,26-24 16,-26-1-16,0 1 0,0-1 15</inkml:trace>
  <inkml:trace contextRef="#ctx0" brushRef="#br0" timeOffset="2274">1856 389 0,'0'-25'16,"-26"25"0,1 0-1,25-26-15,25 26 16,1 0-16,-1 0 15,26 0-15,-26-25 16,1 25-16,-1 0 16,26 0-16,-26 0 0,1-26 15,-1 26-15,0 0 16,1-25-16,-1 25 16,-25-25-16,26 25 15,-26-26 1,-26 52 15,26-1-15,0 0-16,0 1 15,0-1 1,26 1 0,-1-26-16,0 25 15,1-25-15,-1 0 0,1 0 16,24 0-16,-24 0 0,-1 0 15,1-25-15,-1 25 16,0-26-16,-25 1 16,0-1-1,0 1-15,-25 25 0,25-25 16,-25 25-16,-1 25 16,1 0-16,25 1 15,-26 25-15,1-1 0,25-24 16,-25 25-16,-1-1 15,26 1-15,0 0 0,-25 0 16,-1 0-16,26-26 0,0 0 16,-25 1-16,25-1 15,-25-25-15,-1 0 16</inkml:trace>
  <inkml:trace contextRef="#ctx0" brushRef="#br0" timeOffset="2741">3024 84 0,'0'-25'0,"-25"25"0,-1-26 15,26 1 17,-25 25-32,-1 0 15,1 0 1,0 0-16,-1 25 16,1-25-16,-1 26 0,1-1 15,0-25-15,25 26 16,0-1-16,0 0 15,25 1-15,26-26 16,-26 25-16,26 1 16,-26-26-16,26 25 0,-25-25 15,-1 25-15,0-25 16,-25 26-16,0-1 0,-25-25 16,25 26-16,-51-1 0,26 0 15,-1 1-15,-24-26 16,-1 25-16,25-25 0,1 26 15,0-26-15,-1 0 16,26-26 0</inkml:trace>
  <inkml:trace contextRef="#ctx0" brushRef="#br0" timeOffset="3168">3100 262 0,'26'25'16,"-1"-25"15,-25 26-31,25-26 16,1 0-1,-1 0-15,1 0 16,-1 0-1,0 0-15,1-26 0,-1 26 16,1-25-16,-26 0 31,0-1-15,-26 26-16,1 0 0,-1 0 16,1 0-16,0 26 15,-1-26-15,1 25 16,-1-25-16,1 25 15,25 1-15,-25-26 0,25 25 16,0 1-16,0-1 16,0 0-16,25 1 0,-25-1 15,25 1-15,1-26 0,-1 25 16,1-25-16,-1 0 16,26 0-16,0-25 0</inkml:trace>
  <inkml:trace contextRef="#ctx0" brushRef="#br0" timeOffset="3383">3684 110 0,'-25'-26'15,"25"1"-15,-25-1 0,-1 26 16,26 26 0,0-1-1,0 26-15,0-26 16,0 26-16,0-25 0,0 24 15,0-24-15,0 25 0,26-26 16,-26 26-16,0-26 16,0 1-16,0-1 0,-26-25 15</inkml:trace>
  <inkml:trace contextRef="#ctx0" brushRef="#br0" timeOffset="3540">3507 287 0,'-26'0'16,"52"0"15,-1 0-15,0 0-16,1 0 0,-1-25 16,26 25-16</inkml:trace>
  <inkml:trace contextRef="#ctx0" brushRef="#br0" timeOffset="3852">4167 160 0,'25'0'16,"-25"-25"-1,-25 25 1,0 0-16,25-25 16,-26 25-16,1 0 15,-1 25-15,1 0 16,0-25-16,-1 26 15,26-1-15,-25-25 0,25 26 16,0-1-16,0 0 16,25-25-16,-25 26 15,26-26-15,-1 25 0,0-25 16,1 26-16,-1-26 16,1 25-16,-26 0 15,0 1-15,-26-1 16,-25-25-16,26 26 15,-26-1-15,-25-25 0,25 0 16,0 0-16</inkml:trace>
</inkml:ink>
</file>

<file path=ppt/ink/ink4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22T02:01:16.569"/>
    </inkml:context>
    <inkml:brush xml:id="br0">
      <inkml:brushProperty name="width" value="0.05" units="cm"/>
      <inkml:brushProperty name="height" value="0.05" units="cm"/>
      <inkml:brushProperty name="fitToCurve" value="1"/>
    </inkml:brush>
  </inkml:definitions>
  <inkml:trace contextRef="#ctx0" brushRef="#br0">189 257 0,'0'-25'0,"0"-1"16,0 52 31,25-1-31,-25 1-16,0-1 0,25-25 15,-25 25-15,0 1 0,26-1 16,-26 1-16,0-1 15,0 0 1,25-25-16</inkml:trace>
  <inkml:trace contextRef="#ctx0" brushRef="#br0" timeOffset="367">265 79 0,'-26'-25'0,"26"0"0,-25-1 16,0 26-16,-1 0 16,1 0-16,-1 0 0,1 26 15,25 24-15,-25 1 0,-1 0 16,1 0-16,25 0 16,0-1-16,0 1 0,0 0 15,0-26-15,0 26 16,25-25-16,1-1 0,-1-25 15,26 0-15,-26 0 16,26-25-16,-26-1 0,26 1 16,0-1-16,-26-24 0,1 24 15,-1-25-15,-25 1 16,0-1-16,0 25 0,-25-24 16,-1 24-16,1-25 0,-26 51 15,0 0-15,1 0 16,24 0-16,-25 26 0,26-1 15,0 1-15,-1 24 16</inkml:trace>
</inkml:ink>
</file>

<file path=ppt/ink/ink4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22T02:01:17.955"/>
    </inkml:context>
    <inkml:brush xml:id="br0">
      <inkml:brushProperty name="width" value="0.05" units="cm"/>
      <inkml:brushProperty name="height" value="0.05" units="cm"/>
      <inkml:brushProperty name="fitToCurve" value="1"/>
    </inkml:brush>
  </inkml:definitions>
  <inkml:trace contextRef="#ctx0" brushRef="#br0">254 332 0,'-25'-26'15,"-1"26"-15,1-25 0,25 0 16,0-1 0,25 1-1,1 25-15,-1-26 0,0 26 16,1 0-16,-1 26 15,-25-1 1,0 1-16,-25-1 0,-1 0 16,1 1-16,25-1 15,-25 26-15,-1-26 0,1 1 16,-1-1-16,26 1 0,-25-1 16,25 0-1,25 1-15,1-26 16,-1 0-16,1 0 15,-1-26-15,0 26 0,1-25 16,-1 0-16,1-1 0,-1 1 16</inkml:trace>
  <inkml:trace contextRef="#ctx0" brushRef="#br0" timeOffset="343">330 78 0,'-25'-26'0,"-1"1"15,1 25-15,0 0 0,-1 0 16,1 0-16,-1 25 16,1 1-16,0-1 0,-1 26 15,1 0-15,-1 0 0,26 25 16,-25-25-16,25-1 16,0 1-16,0 0 0,25 0 15,1-26-15,-1 1 16,1-1-16,-1-25 0,26 0 15,0 0-15,-1-25 0,-24-1 16,25 1-16,-26-26 16,0 0-16,1 0 0,-26 1 15,0-27-15,0 27 0,-26-27 16,1 27-16,-26-1 16,26 25-16,-26 1 0,26 0 15,-1 25-15,-25 0 16,26 0-16,0 25 0,25 0 15</inkml:trace>
</inkml:ink>
</file>

<file path=ppt/ink/ink4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22T02:01:22.956"/>
    </inkml:context>
    <inkml:brush xml:id="br0">
      <inkml:brushProperty name="width" value="0.05" units="cm"/>
      <inkml:brushProperty name="height" value="0.05" units="cm"/>
      <inkml:brushProperty name="fitToCurve" value="1"/>
    </inkml:brush>
  </inkml:definitions>
  <inkml:trace contextRef="#ctx0" brushRef="#br0">0 50 0,'0'-25'16,"26"25"0,-26-25-1,25 25-15,-25 25 16,0 0-1,0 1-15,0-1 16,0 26-16,-25-26 16</inkml:trace>
</inkml:ink>
</file>

<file path=ppt/ink/ink4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22T02:01:20.584"/>
    </inkml:context>
    <inkml:brush xml:id="br0">
      <inkml:brushProperty name="width" value="0.05" units="cm"/>
      <inkml:brushProperty name="height" value="0.05" units="cm"/>
      <inkml:brushProperty name="fitToCurve" value="1"/>
    </inkml:brush>
  </inkml:definitions>
  <inkml:trace contextRef="#ctx0" brushRef="#br0">228 280 0,'26'-26'16,"-26"1"-1,25 25 1,-25-26-16,0 1 15,-25 25 1,-1 0 0,1 0-16,0 0 0,-1 25 15,1 1-15,-1-1 16,1 26-16,0-26 0,-1 26 16,1 0-16,25-26 0,0 26 15,0-25-15,25-1 16,1 0-16,24 1 0,-24-26 15,25 0-15,-1 0 16,1 0-16,-25-26 0,-1 26 16,0-25-16</inkml:trace>
  <inkml:trace contextRef="#ctx0" brushRef="#br0" timeOffset="708">228 508 0,'-25'0'16,"0"0"-16,-1 0 15,1 0 1,25-25-16,25-1 16,1 1-1,-1 25-15,0-25 0,26-1 16,-25 26-16,-1-25 16,26 25-16,-26-26 0,1 26 15,-1-25-15,0 25 16,-25 25 15,26-25-31,-26 26 0,0-1 16,25 1-1,-25-1-15,0 0 16,0 1-16,0-1 16,0 1-1,26-26 32,-26-26-31,25 1-16,0-1 15,-25 1-15,26 0 0,-1-26 16,-25 25-16,26 1 16,-26 0-16,25 25 15,-25 25 1,0 0-16,0 1 15,0-1 1,25 1-16,-25-1 0,0 0 16,0 1-16,0-1 15,26-25-15,-1-25 32,-25-1-32,26 26 15,-26-25-15,25 0 16,0-1-16,1 1 15,-26-1-15,25 26 16,1 0 0,-26 26-16,25-26 15,-25 25-15,0 1 16,0-1-16,25 0 16,-25 1-1,26-26 1</inkml:trace>
  <inkml:trace contextRef="#ctx0" brushRef="#br0" timeOffset="1140">1067 381 0,'0'-25'0,"0"-26"0,25 26 16,-25-1-16,0 1 16,0-1-16,0 1 15,0 50 1,0 1-1,0 25-15,0-26 0,25 26 16,1 0-16,-26-26 0,25 26 16,-25 0-16,26-1 15,-26-24-15,25-1 0,-25 1 16,0-1-16,0 0 16,0 1-16,0-52 15,0 1 1,0 0-1,0-1-15,0 1 0,0-26 16,-25 26-16,25-26 0,0 0 16,0 0-16,0 26 15,25-26-15,-25 26 0,25-1 16,1 26 0,-26 26-16,0-1 15,25 0-15,-25 26 0,0-25 16,0-1-16,-25 0 15,25 1-15,-26-1 0,1 1 16,0-26 0,-1 0-16,1-26 15</inkml:trace>
  <inkml:trace contextRef="#ctx0" brushRef="#br0" timeOffset="1508">1702 153 0,'0'-26'0,"0"1"31,-26 25-31,1-26 16,-1 26-16,1-25 15,0 25-15,-1 0 16,1 25-16,-1-25 15,1 26-15,25-1 16,0 1-16,0-1 16,25 0-16,1-25 0,-1 26 15,1-1-15,-1 1 16,26-26-16,-26 25 0,1 0 16,-1-25-16,-25 26 15,0-1-15,0 1 16,-25-1-16,-1-25 0,1 25 15,-1-25-15,1 26 16,0-26-16,-1 0 0,1 0 16,25-26-16</inkml:trace>
  <inkml:trace contextRef="#ctx0" brushRef="#br0" timeOffset="1724">1854 51 0,'25'-25'0,"-25"-1"16,-25 26 0,25 26-1,0-1-15,0 0 16,0 1-16,0 25 16,0-26-16,25 26 0,-25-26 15,26 26-15,-26-26 0,25 26 16,-25-25-16,0-1 15,26-25-15,-26 25 0</inkml:trace>
  <inkml:trace contextRef="#ctx0" brushRef="#br0" timeOffset="2083">1956 407 0,'0'-26'0,"-26"1"16,26-1-16,0 1 16,-25 0-16,25-1 15,0 1-15,0-1 0,0 1 16,25 0-1,1 25-15,-1 0 16,0-26-16,26 26 16,-25 0-16,-1 0 0,26 26 15,-26-1-15,1-25 0,-26 25 16,25 1-16,-25-1 16,0 1-16,0-1 15,0 0-15,-25-25 16,-1 0-16,1 0 15,25-25 1,0 0-16,0-1 16,25 1-16,-25-1 0,26 1 15,-1 0-15,0-1 16,1 1-16,-1-1 0,1 1 16,-1 0-16,0 25 0,1 0 15,-1 0 1,-25 25-16</inkml:trace>
</inkml:ink>
</file>

<file path=ppt/ink/ink4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22T02:01:23.496"/>
    </inkml:context>
    <inkml:brush xml:id="br0">
      <inkml:brushProperty name="width" value="0.05" units="cm"/>
      <inkml:brushProperty name="height" value="0.05" units="cm"/>
      <inkml:brushProperty name="fitToCurve" value="1"/>
    </inkml:brush>
  </inkml:definitions>
  <inkml:trace contextRef="#ctx0" brushRef="#br0">153 357 0,'0'-25'0,"0"-1"15,0 1 1,0-1 0,0 1-16,0 0 15,0-1-15,-26 26 16,1 0-16,0 0 16,-1 26-16,1-1 15,-1 0-15,26 26 16,0-25-16,0 24 0,0 1 15,26 0-15,-26 0 16,25-26-16,26 26 0,-26-26 16,1 1-16,25-26 0,-26 25 15,0-25-15,26 0 16,-25-25-16,-1-1 0</inkml:trace>
  <inkml:trace contextRef="#ctx0" brushRef="#br0" timeOffset="1086">178 509 0,'-25'0'0,"-1"0"16,1 0-16,0 0 15,25-25 1,25 25-16,-25-25 16,25 25-16,-25-26 15,26 26-15,-1-25 0,1 25 16,-26-26-1,25 26-15,0 0 16,1 0-16,-1 0 0,-25 26 16,26-26-16,-1 0 15,0 25-15,1 1 16,-1-26-16,-25 25 0,26 0 16,-26 1-16,0-1 15,0 1-15,0-1 16,-26 0-1,26 1-15,-25-26 16,25-26 0,0 1-1,25 0-15,-25-1 0,0 1 16,26-1-16,-26 1 16,25 0-16,0-26 0,-25 25 15,26 1-15,-1 25 16,-25-25-16,26 25 0,-1 25 15,-25 0 1,0 1 0,0-1-16,25 1 0,-25-1 15,0 0-15,26-25 16,-1 0 15,-25-25-15,26 0-16,-1-1 15,0 1 1,1 25-16,-1 0 16,1 25-1,-1 1 1,0-1 0,-25 0-16,26-25 15,-1-25 1,-25 0-1,26-1-15,-26 1 16,0-1-16,25 26 0,-25-25 16,0 0-16,0-26 0,0 25 15,0 1-15,0 0 16,0-1-16,0 1 0,0-1 16,0 77 15,0-25-31,0 24 0,25 1 15,-25 0-15,0 0 16,26 0-16,-26 25 0,25-51 16,1 26-16,-26 0 15,0-26-15,25 1 0,0-26 16,-25-26 15,0 1-31,0-1 16,-25 1-16,25-26 0,0 26 15,0-1-15,0-24 16,25 24-16,-25 1 0,26-1 16,-26 1-16,25 25 15,1 0-15,-1 0 0,0 0 16,1 25 0,-26 1-16,0-1 0,0 1 15,0-1-15,-26 0 16,1-25-16,0 0 15,-26 0-15,25 0 0,1 0 16,0 0-16,-1-25 0,26 0 16</inkml:trace>
  <inkml:trace contextRef="#ctx0" brushRef="#br0" timeOffset="1367">1499 78 0,'0'-26'16,"0"1"-1,0-1 1,25 26 0,1 0-16,-1 0 15,1 26 1,-1-1-16,0 1 0,1-1 15,-26 0-15,25 1 0,1-1 16,-26 1-16,25-1 16,0-25-16,1 25 0,-1-25 15,1 0-15,-1-25 16,0 25-16</inkml:trace>
  <inkml:trace contextRef="#ctx0" brushRef="#br0" timeOffset="1944">1651 78 0,'0'25'125,"26"-25"32,-26 25-64,0 1-93,0-1 16,0 1-16,0-1 16,0 0-16,-26 26 0,26 0 15,0-26-15,0 26 0,0 0 16,-25-26-16,25 1 15,0 25-15,0-26 16</inkml:trace>
  <inkml:trace contextRef="#ctx0" brushRef="#br0" timeOffset="2501">2109 408 0,'25'0'0,"0"0"16,1 0-1,-26-26 1,0 1-1,0 0 1,-26 25 0,1 0-1,0 25-15,-1-25 16,1 25-16,-1-25 0,1 26 16,0-1-16,-1 1 15,26-1-15,0 0 16,26 1-1,-1-26 1,0 0-16,1 0 16,-1-26-1,1 26-15,-1-25 16,0 25-16,-25-25 0,26 25 16,-26-26-16,0 1 15,0 50 16,0 1-15,0-1-16,0 0 16,0 1-1,25-1-15,1-25 16</inkml:trace>
  <inkml:trace contextRef="#ctx0" brushRef="#br0" timeOffset="2886">2439 332 0,'0'-26'16,"0"1"-16,0-1 16,0 1-16,0 0 15,0-1-15,0 1 16,0 50 0,0 1-16,0-1 15,0 0-15,0 1 16,0-1-16,0 26 0,0-26 15,0 1-15,0-1 16,0 1-16,25-26 16,1-26 15,-1 1-15,0-1-16,1 1 15,-1 25 1,1 0-16,-1 0 15,0 25-15,1 1 16,-26-1-16,0 1 16,-26-26-16,26 25 0,-50 0 15,24 1-15,-25-26 16,1 0-16,-27 0 0,27 0 16,-1 0-16</inkml:trace>
</inkml:ink>
</file>

<file path=ppt/ink/ink4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25T01:38:01.297"/>
    </inkml:context>
    <inkml:brush xml:id="br0">
      <inkml:brushProperty name="width" value="0.05" units="cm"/>
      <inkml:brushProperty name="height" value="0.05" units="cm"/>
      <inkml:brushProperty name="fitToCurve" value="1"/>
    </inkml:brush>
  </inkml:definitions>
  <inkml:trace contextRef="#ctx0" brushRef="#br0">178 457 0,'0'-25'16,"0"-1"-16,0 1 15,-26-1-15,26 1 16,-25 0-16,25-26 0,0 25 15,0 1-15,0 0 16,0-1-16,0 52 16,-26 24-1,26-24 1,-25-1-16,25 26 0,-25 0 16,25 0-16,-26-1 15,26 1-15,0-25 0,-25 24 16,25-24-16,0-1 0,0 1 15,25-26 1,-25-26 0,26-25-16,-26 26 0,25-26 15,-25 0-15,25 1 16,-25-27-16,26 27 0,-26-1 16,25 0-16,-25 0 15,26 0-15,-1 26 0,-25 0 16,25-1-16,1 26 15,-1 0-15,1 26 0,-1-1 16,0 0-16,1 1 0,-1 25 16,-25-1-16,26 1 15,-1 0-15,-25 0 0,25 0 16,1-1-16,-26 1 0,25-25 16,-25-1-16</inkml:trace>
  <inkml:trace contextRef="#ctx0" brushRef="#br0" timeOffset="608">152 482 0,'-25'-50'16,"25"24"-16,0 1 16,0-1-16,25 1 15,1 25-15,24-25 16,-24 25-16,25 0 15,-1-26-15,1 26 0,0-25 16,0 25-16,0-26 16,-26 26-16,26-25 0,-26 25 15,1-25-15,-1-1 16,-25 1 0,0 50 15,0 1-16,0-1-15,0 0 0,0 26 16,0 0-16,25 0 16,-25 25-16,0-25 0,26 0 15,-26 25-15,25-25 16,-25-1-16,0 1 0,26-25 16,-26 24-16,0-24 0,0-1 15,25-25 1,-25-25-16,0-1 15,0 1 1,-25-26-16,25 0 0,0 1 16,-26-1-16,26-25 0,0 25 15,0 0-15,0 0 16,26 26-16,-26-26 0,25 26 16,0 25-16,1 0 15,-1 0-15,1 0 0,-1 25 16,-25 0-16,0 1 15,0-1-15,0 1 16,0-1-16,-25-25 0,-1 25 16,1 1-16,-1-26 0,26 25 15,-25-25-15,0 0 16</inkml:trace>
  <inkml:trace contextRef="#ctx0" brushRef="#br0" timeOffset="1088">965 127 0,'25'-26'0,"1"1"15,-1 25 1,1 0-16,-26 25 16,25 1-1,-25-1-15,25 26 0,-25-26 16,26 26-16,-26 0 15,25 0-15,1 0 0,-26-1 16,25 27-16,-25-27 0,25 1 16,-25 25-16,26-25 15,-26 0-15,25 0 0,-25 0 16,0-26-16,0 0 16,0-75-1,0 24 1,0-25-16,-25 1 15,25-27-15,0 1 0,0 0 16,0 0-16,0 0 16,0-1-16,0 27 0,0-1 15,25 25-15,-25 1 0,26 25 16,-1 0-16,0 0 16,1 0-16,-1 25 0,1 1 15,-1 25-15,0-26 16,-25 0-16,0 1 0,0-1 15,0 1-15,0-1 0,0 0 16,-25-25-16,25-25 31,0 0-15</inkml:trace>
  <inkml:trace contextRef="#ctx0" brushRef="#br0" timeOffset="1382">1498 152 0,'0'-51'16,"0"26"-16,0 0 0,0-1 15,26 1-15,-1 50 16,1 1 0,-26-1-16,25 0 15,0-25-15,-25 26 16,0-1-16,26 1 0,-26-1 16,25-25-16,-25 25 15,0-50 16,0 0-15,26-1-16,-26 1 0,0-1 16,25 1-16,0 0 15,1 25-15,-1 0 16,1 0-16,-26 25 0,25 0 16,0 26-16,-25-25 15,26 24-15,-26 1 0</inkml:trace>
</inkml:ink>
</file>

<file path=ppt/ink/ink4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25T01:40:57.943"/>
    </inkml:context>
    <inkml:brush xml:id="br0">
      <inkml:brushProperty name="width" value="0.05" units="cm"/>
      <inkml:brushProperty name="height" value="0.05" units="cm"/>
      <inkml:brushProperty name="fitToCurve" value="1"/>
    </inkml:brush>
  </inkml:definitions>
  <inkml:trace contextRef="#ctx0" brushRef="#br0">23 155 0,'-25'0'15,"25"50"1,25-24-1,-25-1 1,26-25-16,-26 51 0,0-26 16,25 1-16,-25-1 0,0 26 15,26 0-15,-26 25 16,25-25-16,-25 0 0,25 25 16,-25-25-16,26-1 15,-26 1-15,0 0 0,25 0 16,-25-26-16</inkml:trace>
  <inkml:trace contextRef="#ctx0" brushRef="#br0" timeOffset="238">277 78 0,'0'-50'15,"0"24"-15,26 26 0,-1 0 16,1 0-16,-1 26 16,0 24-16,1 1 15,-1 25-15,26 1 0,-26-1 16,1 25-16,-1 1 16,-25 0-16,26-1 0,-26 1 15,-26-1-15,1 1 0</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1-24T10:59:33.702"/>
    </inkml:context>
    <inkml:brush xml:id="br0">
      <inkml:brushProperty name="width" value="0.05" units="cm"/>
      <inkml:brushProperty name="height" value="0.05" units="cm"/>
      <inkml:brushProperty name="fitToCurve" value="1"/>
    </inkml:brush>
  </inkml:definitions>
  <inkml:trace contextRef="#ctx0" brushRef="#br0">3970 7288 0,'26'0'63,"-26"26"-32,0-1-31,0 1 16,0 0-16,0-1 15,0 27-15,0-1 0,0 0 16,0 26-16,0-26 0,0 26 15,0-25-15,0 25 16,0 0-16,0-26 0,0 26 16,0-26-16,0 26 0,0-25 15,0-27-15,25 27 16,-25-1-16,0-25 0,0-1 16,0 1-16,26-1 15,-26 1-15,0 0 0,0-1 16,0 1-1,26-26 95,-1 0-95,1 0-15,25-26 0,-25 26 16,51 0-16,-26 0 0,26 0 16,26-25-16,-26 25 15,25 0-15,1 0 0,0 0 16,-26-26-16,25 26 16,1 0-16,0-26 0,-26 26 15,25 0-15,-25 0 0,0 0 16,-26-25-16,1 25 15,-1 0-15,-25 0 0,-1 0 16,1 0-16,0 0 31,-1 0 1,-25-26-17,26 26 1,-52 0 15,26-25-15,-25-1-1,25 0 1,0 1-16,0-1 16,0 0-16,-26 1 0,26-27 15,0 27-15,-26-27 16,26-25-16,0 26 0,0-26 15,-25 0-15,25 0 16,0 0-16,0 26 0,0-26 16,-26 0-16,26 26 0,0-1 15,0 1-15,0 0 16,0 25-16,-26 0 0,26 1 16,0-1-1,-25 26-15,25-26 0,-26 1 16,0-1 15,1 26-15,25-26-16,-26 26 47,26-25-1,-26 25 1,1 0-31,-1 0-16,0 0 16,-25 25-16,25-25 15,-25 0-15,-26 26 0,0-26 16,0 26-16,-25-26 15,25 25-15,-26 1 0,0-26 16,-25 26-16,51-1 0,-25-25 16,25 26-16,25-26 15,1 0-15,0 0 0,25 26 16,0-26 62,1 0-15,-1 0-32,0 0-31,1 0 15,-1 0 1,0 0-16,1 0 16,-1 25 15,0 1-15,26 0-1,-25-26-15,25 25 16,-26 1-1</inkml:trace>
  <inkml:trace contextRef="#ctx0" brushRef="#br0" timeOffset="1263">558 1361 0,'-26'0'0,"0"26"16,52-26 30,0 0-46,-1 0 0,27 0 16,25 0-16,0-26 0,51 26 16,0-25-16,0 25 15,26-26-15,0 0 0,0 1 16,-25 25-16,-1-26 16,0 26-16,-51-26 0,0 26 15,-26 0-15,-25 0 0,0 0 16,-52 26-1,0-26-15,1 0 0,-1 26 16,-25-26-16,-1 0 16</inkml:trace>
  <inkml:trace contextRef="#ctx0" brushRef="#br0" timeOffset="3348">352 1387 0,'26'0'16,"-26"-26"78,0 1-63,-26 25-15,26-26-1,-25 26-15,25-26 16,-26 26-16,1-25 15,-1-1-15,0 0 16,1 1-16,-1-1 16,0 0-16,1-25 15,-1 25-15,0-25 0,1 25 16,-1-25-16,26 25 16,-26-25-16,26 26 0,26-1 15,-26 0-15,26 1 16,-1-1-16,27 0 0,-27 26 15,27-25-15,-27 25 0,27 0 16,-27-26-16,26 26 16,-25 0-16,0 0 0,-1 26 15,1-26-15,0 0 16,-1 25-16,1-25 0,-26 26 16,26-26-16,-1 26 15,1-26 1,-26 25-16,-26-25 31,1 0-15,-1 0-16,0 0 15,1-25 1,-1-1 0,26 0-1,0 1 1,0-1-16,0 0 0,0 1 15,26-1-15,-26 0 16,25 1-16,-25-1 0,26 0 16,0 1-16,-1 25 0,1-26 15,0 0-15,25 26 16,-25 0-16,-1-25 0,27 25 16,-27 0-16,27 0 0,-27 0 15,1 0-15,0 0 16,-1 0-16,1 0 15,-26 25-15,0 1 32,-26-26-32,1 0 15,-1 0 1,0-26-16,1 1 16,-1 25-16,26-26 15,-26 0-15,26 1 16,0-1-16,26 0 15,-26 1-15,26-1 0,-1-25 16,1 25-16,0 0 0,25 1 16,0 25-16,1-26 15,-1 26-15,26-25 0,-26 25 16,26 0-16,0 0 0,-26 0 16,26 0-16,-25 0 15,-1 0-15,0 0 0,-25 0 16,0 0-16,-26 25 15,-26-25 1,0 26-16,1-26 16,-27 25-16,27 1 0,-1-26 15,0 0-15,1 26 0,50-26 47,1-26-47,0 26 0,-1 0 16,1-26-16,25 26 15,-25-25-15,25 25 0,-25 0 16,25 0-16,1 0 16,-1 0-16,0 0 0,0 25 15,1-25-15,-1 26 0,-25 0 16,25-1-16,0-25 16,-25 26-16,0 0 0,-1-1 15,-25 1-15,0 0 16,0-1-16,-25 1 0,-1 0 15,-25-1-15,25 1 0,0 0 16,-25-26-16,25 25 16,1 1-16,-1-26 0,26 26 15,-26-26-15,52 25 16,0-25 0,-1 0-16,1 26 0,0-26 15,25 26-15,0-26 16,1 25-16,-27-25 0,27 26 15,-1 0-15,0-1 16,-25 1-16,0 0 0,-1-26 16,1 25-16,0 1 0,-26 25 15,0-25-15,0-1 16,0 1-16,0 0 0,-26-1 16,0 1-1,1 0-15,-1-1 16,26 1 46,26-26-62,-26 26 16,25-26-16,-25 25 16,0 1-16,26-26 15,-26 26-15,0-1 0,-26 1 16,26 0-16,-25-26 15,-1 25-15,0-25 16,-25 26-16,25-26 0,-25 0 16,25 0-16,-25 0 15,25 0-15,1 0 0,-1 0 16,0-26-16,1 26 16,-1-25-16,0 25 15,26 25 1</inkml:trace>
  <inkml:trace contextRef="#ctx0" brushRef="#br0" timeOffset="11256">4355 7827 0,'0'-26'31,"0"52"32,0-1-32,0 1-31,26 25 16,-26-25-16,0 0 15,0 25-15,0-25 16,25 25-16,-25 0 0,0-25 15,0 25-15,0-25 0,0 0 16</inkml:trace>
  <inkml:trace contextRef="#ctx0" brushRef="#br0" timeOffset="11695">4252 7827 0,'0'-26'0,"0"0"16,-25 52 46,25 0-46,-26-26-16,26 25 0,-26 1 16,1 0-16,25-1 15,-26-25-15,26 26 0,-26-26 16,26 26-16,0-52 31,26 0-31,0-25 16,-1 25-1,1 1-15,0-1 0,-1 0 16,1-25-16,0 25 0,-1 1 16,1 25-1,0 25-15,-1 1 16,-25 0-16,26-1 16,0 27-16,25-1 0</inkml:trace>
  <inkml:trace contextRef="#ctx0" brushRef="#br0" timeOffset="14326">4894 7929 0,'-26'0'78,"52"0"0,-1 0-78,1 0 15,0 0-15,25 0 0,-25 0 16,-1-25-16,27 25 16,-27 0-16,1 0 0,0 0 15</inkml:trace>
  <inkml:trace contextRef="#ctx0" brushRef="#br0" timeOffset="14740">4996 8160 0,'26'0'47,"-26"26"-32,26-26 1,-1 0 15,1 0-31,0-26 16,-1 26-16,1 0 15,0 0 1</inkml:trace>
  <inkml:trace contextRef="#ctx0" brushRef="#br0" timeOffset="15646">5381 7981 0,'0'25'93,"26"-25"-77,-1 0 0,1 0-16,0 0 15,-1-25-15,1 25 16,0 0-1,-52 0 17</inkml:trace>
  <inkml:trace contextRef="#ctx0" brushRef="#br0" timeOffset="16036">5458 8237 0,'26'0'63,"-1"0"-48,1 0 1,0 0-16,-1 0 15,1 0 1,0 0-16,-1 0 16</inkml:trace>
  <inkml:trace contextRef="#ctx0" brushRef="#br0" timeOffset="16672">4714 8109 0,'26'0'47,"-1"0"-32,1 0 1,0 0 0,-1 0-16,1 0 15</inkml:trace>
  <inkml:trace contextRef="#ctx0" brushRef="#br0" timeOffset="16942">4714 8417 0,'26'0'63,"-1"0"-48,1 0 1,0 0-16,-1 0 16</inkml:trace>
</inkml:ink>
</file>

<file path=ppt/ink/ink5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25T01:40:58.941"/>
    </inkml:context>
    <inkml:brush xml:id="br0">
      <inkml:brushProperty name="width" value="0.05" units="cm"/>
      <inkml:brushProperty name="height" value="0.05" units="cm"/>
      <inkml:brushProperty name="fitToCurve" value="1"/>
    </inkml:brush>
  </inkml:definitions>
  <inkml:trace contextRef="#ctx0" brushRef="#br0">178 280 0,'-25'25'0,"-1"-25"16,1 0-16,0 0 0,-1 0 15,1 0 1,25-25-16,0-1 0,25 26 16,-25-25-16,26-1 0,-1 26 15,0 0-15,1-25 16,-1 25-16,1 25 0,-1 1 16,0-1-16,-25 1 15,0 24-15,0 27 0,-25-27 16,0 27-16,-1-1 0,1 0 15,-26-25-15,26 25 16,-1-25-16,1 0 0,-1-1 16,26-24-16,0-1 15,0 1-15,26-26 0,-1 0 16,77 0-16,-51-26 16,25 1-16,0-1 15,0 1-15,0-26 0,1 0 16,-1 26-16</inkml:trace>
  <inkml:trace contextRef="#ctx0" brushRef="#br0" timeOffset="216">661 102 0,'-26'-26'15,"-24"1"-15,50 0 0,-26 25 16,26-26-16,26 52 15,-1-1 1,0 0-16,1 1 0,25 50 16,-1-25-16,-24 25 15,-1 26-15,1 25 0,-26-26 16,0 26-16,0 26 16,-26-26-16</inkml:trace>
</inkml:ink>
</file>

<file path=ppt/ink/ink5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25T01:41:00.117"/>
    </inkml:context>
    <inkml:brush xml:id="br0">
      <inkml:brushProperty name="width" value="0.05" units="cm"/>
      <inkml:brushProperty name="height" value="0.05" units="cm"/>
      <inkml:brushProperty name="fitToCurve" value="1"/>
    </inkml:brush>
  </inkml:definitions>
  <inkml:trace contextRef="#ctx0" brushRef="#br0">153 280 0,'-26'0'0,"1"0"0,-1 25 16,1-25-16,0 0 0,-1 25 16,26-50-1,0 0 1,26 25-16,-1-26 15,26 1-15,-26 25 0,26-26 16,-26 1-16,26 25 0,-25 0 16,24 0-16,-24 0 15,-26 25-15,25 1 0,-25 25 16,0-1 0,-25 1-16,-1-25 0,1 24 15,0 1-15,-1 0 0,1 0 16,-1-26-16,-24 1 15,50-1-15,-26 0 0,26 1 16,26-26 0,-1 25-16,0-25 0,26 0 15,-25 0-15,24 0 0,1 0 16,0 0-16,-26 26 16,1-26-16,-1 25 0,1-25 15,-26 25-15,0 1 16,0-1-16,-26 1 0,1-1 15,-26 0-15,26 1 16,-1-26-16,1 0 16,-1 0-16,1 0 0</inkml:trace>
  <inkml:trace contextRef="#ctx0" brushRef="#br0" timeOffset="180">407 102 0,'50'-51'15,"1"26"-15,0-1 0,0 26 16,25 0-16,-25 26 16,25 24-16,0 27 0,0-27 15,1 52-15,-27 0 16,-24-1-16,-1 26 0,-25 0 16,-51 0-16,1 26 0,-52-26 15</inkml:trace>
</inkml:ink>
</file>

<file path=ppt/ink/ink5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25T01:38:48.397"/>
    </inkml:context>
    <inkml:brush xml:id="br0">
      <inkml:brushProperty name="width" value="0.05" units="cm"/>
      <inkml:brushProperty name="height" value="0.05" units="cm"/>
      <inkml:brushProperty name="fitToCurve" value="1"/>
    </inkml:brush>
  </inkml:definitions>
  <inkml:trace contextRef="#ctx0" brushRef="#br0">20376 3632 0,'-25'-25'16,"50"25"-16,-25-26 16,26 26-16,-1 0 15,0 0-15,1 0 16,-1 26-16,1-26 0,-1 50 16,0-24-16,1 25 0,-1 25 15,1 0-15,-1 0 16,-25 0-16,25 26 0,-25 25 15,26-25-15,-26 25 16,0 25-16,0-25 0,0 0 16,-26 25-16,26-25 0,-25 0 15,25 0-15,-25 0 16,25-25-16,0 25 0,-26-25 16,26 25-16,0-26 0,0 26 15,-25-25-15,25-1 16,0 1-16,0 0 0,0-26 15,-26 25-15,26-24 16,0-27-16,0 27 0,0-27 16,-25-24-16,25 25 0,0-26 15,0 0-15,0 1 16,0-1-16,25-25 31,1 0 0,-26-25-31,25 25 16,1 0-16,-1 0 16,26 0-1,-26-26-15,26 26 0,0 0 16,0 0-16,50 0 0,1-25 16,25 25-16,25 0 15,26 0-15,25 0 0,51 0 16,0 25-16,26-25 15,24 26-15,1-26 0,25 25 16,-25-25-16,25 26 0,-25-1 16,0-25-16,-26 25 15,1-25-15,-1 26 0,-25-26 16,-51 25-16,1-25 16,-27 0-16,-24 0 0,-26 0 15,-51 0-15,0 0 0,-25 0 16,-26 0-16,-25-25 15,-25 25-15,0 0 16,25-26-16,-26 26 16,1 0-16,-1 0 0,1-25 15,0 25-15,-1-25 16,26-1 0,0 1-1,-25-1-15,25 1 16,0-26-16,-26 0 0,26 1 15,-25-1-15,25-25 0,0-1 16,-25-24-16,25-1 16,0 1-16,25-26 0,-25 0 15,25 0-15,1 0 16,-1 0-16,1 0 0,-26-26 16,25 26-16,0-25 0,-25 25 15,26-26-15,-26 26 16,0-25-16,-26 25 0,1 25 15,0-25-15,-1 26 16,1-1-16,-1 26 0,-24 0 16,24 25-16,1-25 0,-1 25 15,-24 26-15,50-26 16,-26 25-16,1 1 0,25 0 16,0-1-16,0 1 15,0-1 32,25 26-31,1-25 15,-1 25-15,-50-25 15,-26 25-16,25 0-15,-50 0 0,0 0 16,-26-26-16,-25 26 0,-25 0 16,-26 0-16,0 0 15,-50-25-15,-1 25 0,1 0 16,-26-26-16,0 26 0,0 0 16,0 0-16,0 0 15,25-25-15,0 25 0,1 0 16,-1 0-16,26 0 15,25 0-15,0 0 0,26 0 16,25 25-16,25-25 0,26 0 16,0 0-16,25 0 15,0 0-15,26 0 0,0 0 16,-1 0 31,1 0-32,-1 0 17,1 0-32,0 0 15,-1 0 1,26 26 0,-25-26-16,-1 0 15,1 25 1,0-25-16,-1 26 0,1-26 15,-1 25-15,1-25 0,-26 0 16,26 25-16,-1-25 16,1 26-16,0-26 0,-1 0 15,26 25 1,-25-25-16</inkml:trace>
  <inkml:trace contextRef="#ctx0" brushRef="#br0" timeOffset="1152">22383 4521 0,'-26'-25'16,"26"-1"15,-25 1-15,0 25 15,-1 25-15,1 1-16,-1-1 15,26 0 1,0 1-16,0-1 15,0 1-15,0-1 16,26 0-16,-1 1 16,-25-1-16,26 1 0,-26-1 15,25 0 1,-25 1-16,-25-1 16,-1-25-16,1 26 15,-1-26 1,1 0-16,0 0 15,-1 0 1,26-26 0,26 26-16,-1 0 15,-25-25-15,25 25 16,1 0-16,-1 0 0,1 0 16,-1 25-16,0 1 15,1-1-15,-26 0 16,0 1-16,25-1 0,-25 1 15,0-1-15,0 0 16,0 1-16,-25-1 16,25 1-1,0-1-15,25 0 16,1-25 0,-1 0-16,0 0 15,1-25-15</inkml:trace>
  <inkml:trace contextRef="#ctx0" brushRef="#br0" timeOffset="1734">22764 4775 0,'0'25'62,"25"-25"-46,1 0 15,-1 0-31,0 0 16,1-25-16,-1 25 15,1-25 1,-26-1-16,25 26 0,-25-25 15,0-1-15,0 1 16,-25 0-16,-1-1 16,1 26-16,-1-25 15,1 25-15,0 0 16,-1 25-16,1-25 0,-1 26 16,1-1-16,25 0 0,-25 1 15,25-1-15,0 26 16,0-26-16,25 26 0,-25-25 15,25 24-15,1-24 16,-1-1-16,1-25 0,-1 26 16,26-26-16,-26 25 0,1-25 15,24 0-15</inkml:trace>
  <inkml:trace contextRef="#ctx0" brushRef="#br0" timeOffset="2333">23170 4673 0,'0'-25'16,"-25"0"-16,25-1 0,0 1 16,-26 25-16,26 25 31,0 1-15,0-1-16,0 0 15,0 1-15,26-1 0,-26 26 16,0-26-16,0 1 15,0-1-15,0 1 0,25-1 16,-25-50 31,0-1-31,26 1-16,-26-26 0,0 26 15,25-26-15,-25 0 16,25 26-16,-25-1 0,26 1 15,-26-1-15,25 26 0,-25 26 16,26-1 0,-26 26-16,0-26 15,0 1-15,25-1 0,-25 26 16,0-26-16,0 1 16,0-1-16,25-25 46,-25-25-46,0-1 0,26 1 16,-26 0 0,25-1-16,1 1 0,-26-1 15,25 26-15,0 0 16,-25 26 0,26-1-16,-26 1 0,0-1 15,0 26-15,0-26 16,0 1-16,0-1 0,25 0 15,-25 1-15,0-1 16</inkml:trace>
  <inkml:trace contextRef="#ctx0" brushRef="#br0" timeOffset="2838">23653 4572 0,'0'-51'16,"0"0"-16,0 0 0,0 26 15,0 0-15,25 25 16,-25 25 0,0 26-16,0-26 15,26 26-15,-26 25 16,25-25-16,-25 25 0,0 0 16,25-25-16,-25 25 15,26-25-15,-26 0 0,0 25 16,0-50-16,0 24 15,0-24-15,0-1 0,0 1 16,0-52 15,0 1-31,0-1 16,0-24-16,0 24 0,-26-25 16,26 1-16,0-1 15,0 0-15,0 0 0,0 26 16,0-26-16,26 26 15,-26-1-15,25 1 0,1 25 16,-1 0-16,0 0 16,1 0-1,-1 25-15,-25 1 0,26-1 16,-26 0 0,0 1-16,-26-26 15,1 25-15,-1-25 16,1 0-16,25 26 15,-25-26-15,-1 0 0,26-26 32</inkml:trace>
  <inkml:trace contextRef="#ctx0" brushRef="#br0" timeOffset="3116">24135 4572 0,'0'-26'0,"0"-24"16,26 50-16,-26-26 16,0 1-16,0-1 0,25 26 15,-25-25-15,0 50 32,26 1-32,-26-1 15,0 1-15,0-1 16,0 26-16,0 0 0,25-26 15,-25 26-15,0-26 16,0 26-16,0-26 0,0 26 16,0-25-16,25-1 15,-25 0-15</inkml:trace>
  <inkml:trace contextRef="#ctx0" brushRef="#br0" timeOffset="3709">24796 4775 0,'0'-25'0,"0"-1"15,25 26-15,-25-25 16,0-1-16,0 1 15,0 0 1,0-1-16,-25 1 16,-1 25-1,1 0-15,0 0 16,-1 0-16,-25 25 0,26-25 16,0 26-16,-1-1 15,1 0-15,-1 1 0,26-1 16,-25 1-16,25 24 15,0-24-15,0-1 0,25-25 16,1 26-16,-26-1 0,25-25 16,1 25-16,-1-25 15,0 0-15,1 0 0,-1 0 16,1-25-16,-1 0 16,0-1-16,1 1 0,-26-1 15,25 1-15,1 0 0,-26-26 16,25 0-16,-25 0 15,25 26-15,-25-26 0,0 0 16,0 26-16,0-1 16,0 52-1,0-1 1,0 1-16,0 24 16,0 1-16,0 0 0,26-26 15,-26 26-15,25 0 16,-25 0-16,26-26 0,-26 26 15,25-26-15,-25 1 0,25-26 16,-25 25 0</inkml:trace>
  <inkml:trace contextRef="#ctx0" brushRef="#br0" timeOffset="4357">25278 4369 0,'0'-26'16,"-25"26"-16,25-25 31,25 25-15,-25-26-1,26 26-15,-1 0 16,1 0-16,-1 0 0,0 0 16,1 0-16,-1 0 15,1 0-15,-1 0 0,0 26 16,-25-1 0,-25 1-1,0-1-15,25 0 16,-26-25-16,1 26 15,-1-1-15,1 1 16,25-1-16,-25-25 0,25 25 16,0 1-1,25-1-15,0-25 16,1 26-16,-1-26 16,1 0-16,-1 0 15,0 0-15,1 0 0,-1 0 16,1 0-16,-26-26 31,-26 26-15,1 0-1,-1 0-15,1 26 16,0-26-16,-1 25 16,1-25-16,25 25 0,0 1 15,-26-1-15,26 26 16,0 0-16,26-26 0,-26 26 15,25 0-15,-25-26 0,26 26 16,-26-26-16,0 1 16,0-1-16,-26 1 0,1-26 15,-51 25-15</inkml:trace>
  <inkml:trace contextRef="#ctx0" brushRef="#br0" timeOffset="6814">21799 2540 0,'-26'-26'15,"26"1"-15,0 0 0,0-1 16,26 26-1,-26 26 1,0-1-16,25 0 16,0 26-16,-25-25 0,26 24 15,-1 1-15,1 0 0,-26 25 16,25-25-16,-25 0 16,25-26-16,-25 26 0,26-26 15,-26 1-15,0-1 0,25 1 16,1-26-1</inkml:trace>
  <inkml:trace contextRef="#ctx0" brushRef="#br0" timeOffset="7031">22230 2794 0,'26'-51'0,"-1"-25"16,-25 25-16,26 0 16,-26 0-16,0 1 0,25 24 15,-25 1-15,-25 50 31,-1 26-31,26-26 0,-25 26 16,25 25-16,-26 1 16,26-27-16,0 27 0,-25-27 15,25 1-15,0 0 16,0 0-16,0-26 0,0 1 16,0-1-16,0 0 0</inkml:trace>
  <inkml:trace contextRef="#ctx0" brushRef="#br0" timeOffset="7259">22535 2743 0,'26'-25'0,"-1"-1"16,-25 52 0,0-1-1,0 0-15,0 26 16,0-25-16,0 24 0,0 1 15,0 0-15,0-26 16,0 26-16,0 0 0,25-26 16,-25 1-16,0-1 0,26 1 15,-1-26 1,-25-26 0</inkml:trace>
  <inkml:trace contextRef="#ctx0" brushRef="#br0" timeOffset="7372">22789 2743 0,'0'-51'16,"0"0"-16,0 26 0,0 0 16,0-1-16,0 52 31</inkml:trace>
  <inkml:trace contextRef="#ctx0" brushRef="#br0" timeOffset="8266">22992 2972 0,'26'25'0,"-26"0"32,25-25-1,1 26-16,-1-26-15,0 0 16,1 0-16,-1 0 16,1 0-16,-1-26 0,0 1 15,1 25-15,-26-25 16,0-1-16,0 1 16,0-1-16,0 1 15,-26 0-15,26-1 16,-25 26-16,0-25 0,-1 25 15,1 0-15,-1 0 0,1 25 16,0 1 0,-1-1-16,26 26 0,-25-26 15,25 26-15,0-26 16,0 26-16,0 0 0,0-26 16,25 1-16,-25-1 0,26 1 15,-1-1-15,0 0 16,1-25-16,-1 26 0,26-26 15,-26 0-15,1-26 16,-1 26-16,1-25 0,-1 0 16,0-1-16,1-25 0,-26 26 15,25-26-15,-25 0 16,26 1-16,-26-1 0,0 0 16,25 26-16,-25-1 15,0 52 1,0 24-16,0-24 15,-25-1-15,25 26 16,0-26-16,0 26 0,0-25 16,25-1-16,-25 0 0,0 1 15,25-26-15,1 0 16,-1 0 0,1-26-1,-26 1-15,25 0 0,0-1 16,1 1-16,-1-1 0,-25 1 15,26 0-15,-1-1 16,0 26-16,-25 26 16,0-1-16,26 0 15,-26 1-15,0-1 0,25 26 16,-25-26-16,26 1 16,-26-1-16,25 1 0,0-26 15,1 0-15,-1 0 16,1-26-16,-1 1 15,0-1-15,1-24 0,-1 24 16,1-50-16,-26 25 0,25-25 16,-25 0-16,0 25 15,-25-25-15,-1 25 0,1 0 16,-51 26 0,50 25-16,-25 25 0</inkml:trace>
  <inkml:trace contextRef="#ctx0" brushRef="#br0" timeOffset="12298">22942 5486 0,'25'0'47,"-25"26"31,0-1-62,0 0-16,0 1 15,0-1-15,0 1 16,0-1-16,0 0 15,0 1-15,25-26 47,1 0-31,-1-26-16,1 26 16,-1 0-16,26 0 15,0-25-15,-1 25 0,1 0 16,25 0-16,1 0 15,24 0-15,1 25 0,-1-25 16,26 0-16,0 26 0,0-26 16,0 0-16,0 0 15,0 0-15,0 25 0,0-25 16,0 0-16,-25 0 16,-26 0-16,26 0 0,-51 0 15,25 0-15,-25 0 0,-26 0 16,26 0-16,-26 0 15,1 0-15,-1 0 16,-50 0 31,25-25-31,-26 25-1,26-26 1,-25 26-1,25-25-15,0 0 0,0-1 16,-26-25 0,26 26-16,0 0 0,0-1 15,0-25-15,0 26 16,-25 0-16,25-1 0,0 1 16,-25 25-1,25 25 1,-26 1-16</inkml:trace>
  <inkml:trace contextRef="#ctx0" brushRef="#br0" timeOffset="23480">20376 2692 0,'0'26'16,"0"-1"0,26 0-1,-26 1-15,25-1 16,-25 1-1,25-26-15,-25 25 0,26 0 16,-26 1-16,25-1 16,-25 1-1,26-1-15,-26 0 0,25 1 16,-25-1 0,0 1-1,25-1-15,-25 0 16,0 1-1,26-1-15,-26 1 16,25-26-16,-25 25 16,26-25-1</inkml:trace>
  <inkml:trace contextRef="#ctx0" brushRef="#br0" timeOffset="24170">20351 3149 0,'-26'0'15,"52"26"32,-1-26-31,-25 25-16,26-25 15,-1 26-15,0-1 16,1-25-16,25 25 0,-26 1 16,0-1-16,1-25 15,-1 26-15,1-26 0,-1 25 16,0-25-16,1 25 16,-1-25-16,1 0 0,-1 0 15,0 0-15,1-25 16</inkml:trace>
  <inkml:trace contextRef="#ctx0" brushRef="#br0" timeOffset="24541">20935 3022 0,'0'-25'15,"0"50"48,-25 1-47,25-1-16,0 1 15,-26-1-15,26 26 16,-25-26-16,25 26 0,-26 0 15,1-26-15,25 26 0,0-26 16,-25 26-16,25-25 16,0-1-16,0 0 0,-26-25 15,26 26 1,0-52 0,0 1 15</inkml:trace>
  <inkml:trace contextRef="#ctx0" brushRef="#br0" timeOffset="78402">20351 9474 0,'-26'-25'0,"26"-1"16,26 26-1,-1 0 1,1 26-16,-1 24 0,26-24 16,0 50-16,-1-25 15,-24 50-15,25-24 0,-26 24 16,-25-25-16,0 26 0,-51-26 16,-25 0-16,-26 1 15,1-1-15</inkml:trace>
  <inkml:trace contextRef="#ctx0" brushRef="#br0" timeOffset="22537">19259 228 0,'-26'0'32,"26"26"93,26-26-110,-26 25 16,25-25-31,-25 26 16,25-1 0,-25 0-1,0 1 1,0-1 0,26-25-1,-26 26-15</inkml:trace>
  <inkml:trace contextRef="#ctx0" brushRef="#br0" timeOffset="22736">19716 711 0,'0'25'0,"0"1"15,0-1 1,0 1-16,0-1 16,25 0-1,-25 1-15,0-1 0</inkml:trace>
  <inkml:trace contextRef="#ctx0" brushRef="#br0" timeOffset="22935">19995 1676 0,'0'26'15</inkml:trace>
  <inkml:trace contextRef="#ctx0" brushRef="#br0" timeOffset="-26912">11004 2083 0,'-26'-26'15,"-25"26"-15,-25-25 0,25 25 16,1 0-16,-1 0 16,0 0-16,-25 0 0,25 0 15,-25 0-15,0 0 0,-1 25 16,1-25-16,0 26 15,-26-1-15,26 0 0,-25-25 16,-1 26-16,0-1 16,1 26-16,-1-26 0,-25 1 15,26-1-15,-26 26 0,0-26 16,0 26-16,0-25 16,25 24-16,0-24 0,1-1 15,25 26-15,-1-26 16,27 1-16,24 25 0,-25-1 15,51-24-15,0 25 0,0-1 16,0 1-16,0 25 16,26-25-16,-1 0 0,1 0 15,-1 0-15,0-1 16,1 1-16,25 0 0,-26 0 16,26 0-16,0-1 0,-1-24 15,27 25-15,-1-26 16,-25 26-16,50-26 0,-25 26 15,1-26-15,24 1 16,-25-1-16,26 1 0,0 24 16,-1-24-16,1-1 0,25-25 15,-26 26-15,52-1 16,-26-25-16,25 25 0,1-25 16,-1 26-16,0-26 15,26 0-15,-25 0 0,-1 0 16,26 0-16,-26 0 0,26 0 15,0 0-15,-26 0 16,26 25-16,0-25 0,-26 0 16,26 0-16,-26-25 15,1 25-15,-1 0 0,1 0 16,-1-26-16,-25 26 0,0-25 16,25 0-16,-25 25 15,-25-26-15,25 1 0,-25-1 16,-1 1-16,1-26 15,-26 26-15,26-26 0,-26 26 16,-25-26-16,-1 0 0,1 0 16,0 0-16,-26 1 15,1-27-15,-1 27 0,-25-1 16,0-25-16,0 25 16,-25-25-16,25 25 0,-26-25 15,-24-1-15,24 27 0,-50-27 16,25 1-16,-50 0 15,24 25-15,-24-25 0,-1 25 16,-25-25-16,0 25 0,0 0 16,0 1-16,-25-1 15,25 25-15,-26-24 0,1 24 16,-26-25-16,26 26 16,-51 0-16,25-1 0,0 26 15,0-25-15,0 25 0,1 0 16,-1 0-16,25 0 15,1 25-15,25 1 0,-25-1 16,25 0-16,-26 1 16,26 25-16</inkml:trace>
  <inkml:trace contextRef="#ctx0" brushRef="#br0" timeOffset="-26276">9683 3149 0,'0'-25'0,"-51"25"16,26-25-16,-1-1 16,1 26-16,-1 0 0,1 0 15,0 26-15,-1-1 16,1 0-16,-1 1 0,26-1 16,-25 1-16,25 24 15,0 1-15,0-25 0,0-1 16,25 26-16,1-26 0,-1 1 15,1-26 1,-1 0-16,0 0 16,1 0-16,-26-26 15,25 1-15,-25-1 0,26 1 16,-26-26-16,0 26 16,0-1-16,0-24 0,0 24 15,0 1-15,-26-26 0,26 26 16,-25 25-16,25-26 15,-26 26-15,1 0 16,0 26-16,25-1 16,0 0-1</inkml:trace>
  <inkml:trace contextRef="#ctx0" brushRef="#br0" timeOffset="-25616">10013 3200 0,'0'-25'0,"0"-1"15,0 1 1,0 50 15,0 1-31,0-1 16,0 1-16,0-1 0,0 0 15,0 26-15,0-25 0,0-1 16,0 0-16,0 1 16,0-1-16,0 1 0,0-52 47,0 1-47,0-26 15,25 0-15,-25 0 16,0-25-16,26 0 0,-26 0 15,25 0-15,-25-1 16,26 27-16,-26-27 0,25 27 16,-25 24-16,25 1 0,1 50 15,-1 1 1,-25 24-16,26 1 0,-26 0 16,25 25-16,0-25 15,-25 25-15,26-25 0,-26 0 16,0 0-16,25-1 0,-25-24 15,0-1-15,0 1 16,26-52 0,-26 1-1,0-1-15,0 1 0,25-26 16,-25 0-16,25 1 0,-25-27 16,26 27-16,-1-1 15,1 0-15,-26 26 0,25-26 16,0 51-16,1 0 15,-1 25-15,1 1 16,-1 24-16,-25 1 0,25 0 16,1 0-16,-26 0 15,25 25-15,-25-25 0,0-26 16,26 26-16,-26 0 0,0-26 16</inkml:trace>
  <inkml:trace contextRef="#ctx0" brushRef="#br0" timeOffset="-25148">11080 3124 0,'25'0'16,"-25"-25"-16,-25 25 47,25 25-32,-26-25-15,26 25 16,-25 1-16,25-1 16,0 1-16,-25-1 0,25 0 15,0 1-15,0-1 16,25 1-1,0-26 1,-25-26-16,26 26 16,-26-25-16,0-1 15,0 1-15,0-26 16,0 26-16,0-1 0,0-24 16,0 24-16,-26 26 0,26-25 15,-25 25-15,0 0 16,25 25-1,-26 1-15,26-1 0,0 0 16,-25 1-16,25-1 16,0 1-16,25-1 0,1-25 15</inkml:trace>
  <inkml:trace contextRef="#ctx0" brushRef="#br0" timeOffset="-24896">11283 2921 0,'0'-51'16,"0"0"-16,0 26 0,0-26 16,0 26-16,-25-26 15,25 25-15,0 52 32,0-1-32,0 26 15,0 0-15,0 0 0,25 25 16,-25 0-16,0 0 0,0-25 15,25 0-15,-25 0 16,0-1-16,0 1 0,26-25 16</inkml:trace>
  <inkml:trace contextRef="#ctx0" brushRef="#br0" timeOffset="-24740">11232 3073 0,'0'-25'15,"0"-1"-15,26 26 32,-1 0-17,26 0-15,-26 0 0,26 0 16,0-25-16,-26 25 16,1-25-16</inkml:trace>
  <inkml:trace contextRef="#ctx0" brushRef="#br0" timeOffset="-23535">11308 3048 0,'0'-26'0,"0"1"31,-25 25 0,25 25-15,-25-25-16,-1 26 15,1-1 1,25 1-16,0-1 0,-26 0 16,26 1-16,0-1 0,0 1 15,26-1-15,-26 0 16,25 1-16,1-26 31,-1 0-31,0-26 16,1 1-1,-1 0-15,-25-1 16,26 1-16,-1-1 0,-25-24 16,25 24-16,-25-25 15,26 26-15,-26-26 0,0 26 16,0-26-16,0 26 0,0-1 15,0 52 17,0-1-32</inkml:trace>
  <inkml:trace contextRef="#ctx0" brushRef="#br0" timeOffset="-22658">11766 3124 0,'-26'-25'16,"1"25"0,-1-26-16,1 26 15,25-25-15,25 25 78,1 0-46,-1 0-32,-25-26 15,26 26-15,-26-25 16,25 25-16,-25-25 0,0-1 15,0 1-15,0-1 16,-25 26 0,-1-25-16,1 25 15,-1 0-15,1 25 16,0-25-16,-1 26 16,26-1-16,0 26 0,-25-26 15,25 1-15,0 25 16,0-26-16,0 0 0,25 1 15,1-1-15,-1 1 0,0-1 16,1-25-16,25 0 16,-26 0-16,26 0 0,0 0 15,-1-25-15,1-1 16,0 1-16,-26-1 0,26 1 16,-25-26-16,-1 26 0,0-26 15,1 0-15,-1 0 16,-25 1-16,0-1 0,0 0 15,0-25-15,-25 25 16,-1 0-16,26 0 0,-25 26 16,0 0-16,-1-1 15,1 1-15,-1 50 16,1 1-16,0-1 0,25 26 16,-26 0-16,26 25 15,0 0-15,26 0 0,-26 0 16,50 1-16,-24-1 15,-1-25-15,26 25 0,-26-25 16,26-26-16,-25 0 0,24 1 16,-24-26-16</inkml:trace>
  <inkml:trace contextRef="#ctx0" brushRef="#br0" timeOffset="-21998">12680 2718 0,'0'-26'0,"0"1"0,0-1 15,0 1-15,-25 0 16,-1-1-1,1 26-15,-1 0 16,1 0-16,0 26 16,-1-1-16,1-25 0,-1 51 15,1-26-15,25 26 0,0 0 16,0 0-16,0 25 16,0-25-16,0-1 0,25 27 15,1-27-15,25-24 16,-26 25-16,0-26 0,26 0 15,-25-25-15,24 0 0,-24 0 16,25 0-16,-26-25 16,0 25-16,1-25 0,-1-26 15,1 25-15,-1-24 16,-25 24-16,0-25 0,0 26 16,0-26-16,0 26 0,0-1 15,-25 52 1,25-1-1,0 1-15,0 24 16,0 1-16,0 0 0,0 0 16,0 0-16,0-1 0,25-24 15,-25 25-15,25-26 16,-25 0-16,26-25 0</inkml:trace>
  <inkml:trace contextRef="#ctx0" brushRef="#br0" timeOffset="-21608">13290 3022 0,'0'-25'0,"0"0"0,-26 25 32,1 0-32,-1 25 15,26 0-15,-25 1 0,25-1 16,-25 26-16,25-26 15,0 26-15,0-25 0,0 24 16,25-24-16,-25-1 0,25 1 16,1-26-16,-26 25 15,25-25-15,1 0 0,-1 0 16,0-25-16,1 25 16,-1-26-16,-25 1 0,26-1 15,-26-24-15,0 24 0,0-25 16,0 26-16,0-26 15,-26 26-15,26-1 0,-25 26 16,25-25-16,-26 25 16,1 0-16,25 25 0,-25-25 15,25 26-15,-26-26 0,26 25 16,0 1 0,26-26-16</inkml:trace>
  <inkml:trace contextRef="#ctx0" brushRef="#br0" timeOffset="-21332">13569 2895 0,'25'-25'0,"-25"0"15,0-1-15,0 1 16,0-1-16,0 1 0,0 0 16,0-1-16,0 52 31,0-1-16,0 26-15,0-26 0,0 26 16,0 0-16,26 25 16,-26-25-16,25 0 0,-25-1 15,26 1-15,-1 0 16,0-26-16,26 1 0,-25-1 16,-1 1-16,0-26 15,1 0-15,-1-26 16</inkml:trace>
  <inkml:trace contextRef="#ctx0" brushRef="#br0" timeOffset="-21198">13671 2946 0,'-26'-25'16,"26"-1"-16,-25 26 16,50 0-1,1 0 1,-1 0-16,26 0 15</inkml:trace>
  <inkml:trace contextRef="#ctx0" brushRef="#br0" timeOffset="-20286">11740 4038 0,'0'26'31,"26"-1"0,-26 1-15,25 24 0,-25-24-16,25 25 0,-25-26 15,0 26-15,26 25 0,-26-25 16,0 25-16,25-25 15,-25 25-15,0 0 0,26-25 16,-26 25-16,0-25 16,25 25-16,-25-25 0,0-26 15,0 26-15,25-25 16,-25-1-16,0 0 0,0 1 16,0-1-16,26-25 15,-26-25 1,0-1-16,0 1 15,-26 0-15,26-1 16,0 1-16,-25 25 16,25-26-16</inkml:trace>
  <inkml:trace contextRef="#ctx0" brushRef="#br0" timeOffset="-19937">11664 4927 0,'0'26'32,"25"-26"-1,-25 25-31,26-25 16,-1 26-1,1-1-15,-1-25 16,0 0-16,-25 25 0,26-25 15,-1 0-15,1 0 16,-1 0-16,0 0 0,1 0 16,-1-25-16,1 25 0,-1-25 15,0 25-15,-25-26 16,26 26-16,-52 0 47,26 26-47,-25-26 15,0 25-15</inkml:trace>
  <inkml:trace contextRef="#ctx0" brushRef="#br0" timeOffset="-19181">11842 4191 0,'0'-26'16,"-26"52"15,1-1-15,0-25-1,-1 26-15,1-26 0,-1 0 16,1 25-16,0-25 0,-1 25 15,26-50 32,0 0-47,26 25 16,-1-26-16,0 1 0,1-1 16,-1 26-16,1-25 15,-1 25-15,0 0 0,1 0 16,-1 0-16,1 25 0,24 26 15,-24 0-15,-1 0 16</inkml:trace>
  <inkml:trace contextRef="#ctx0" brushRef="#br0" timeOffset="-17468">10038 5664 0,'-25'-25'16,"0"25"0,25-26-16,25 52 31,-25-1-31,0 0 16,25 1-16,-25 25 0,0-1 15,0 1-15,0 25 16,0-25-16,0 25 0,0 1 15,0-27-15,-25 27 0,0-1 16,25 0-16,-26-25 16,1 0-16,-1 25 0,26-51 15,-25 26-15,25 0 16,-25-26-16,25 1 0,0-1 16,25-25-16,0 25 0,1-25 15,-1 0-15,1 26 16,24-26-16,1 0 0,25 0 15,1 0-15,-1 0 16,0 0-16,26 0 0,-1 0 16,1 0-16,-1 0 15,26-26-15,0 26 0,26 0 16,-1 0-16,1 0 0,24 0 16,27 0-16,-1 0 15,0 0-15,0 26 0,26-26 16,-26 25-16,0-25 0,0 0 15,1 26-15,-1-26 16,-25 0-16,-1 25 0,1-25 16,0 0-16,-26 0 15,-25 0-15,0 0 0,0 0 16,-25 0-16,-26 0 16,0 0-16,26-25 15,-77 25-15,1 0 0,-1-26 16,1 26-16,-26-25 15,0-1-15,0 1 16,0 0-16,0-1 0,-26 1 16,26-1-16,-25 1 15,25 0-15,-26-26 0,1 25 16,25-24-16,-25-1 16,-1 0-16,1 0 0,25-25 15,-26 0-15,1 0 0,0-1 16,25 1-16,-26 0 15,26-26-15,-25 26 0,25 0 16,0 0-16,0 0 16,0-1-16,0 27 0,0-1 15,0 0-15,0 0 0,0 26 16,0-1-16,0 1 16,0 0-16,0-1 15,-26 26-15,1 0 16,0 0-1,-1 0-15,1 0 0,-26 26 16,0-26-16,-25 0 16,0 0-16,-26 0 0,1 0 15,-26 0-15,0 0 16,-51 0-16,25 0 0,-50 0 16,25 0-16,-25 0 0,0 0 15,0 0-15,-26 0 16,26 0-16,0 25 0,0-25 15,-1 0-15,1 0 16,25 0-16,1 0 0,24 0 16,1 0-16,25 25 0,-26-25 15,26 0-15,26 0 16,-1 26-16,1-26 0,24 0 16,1 25-16,25-25 0,1 0 15,24 0-15,1 0 16,25 26-16,25-52 31,1 26-31,-1 0 16,0-25-16,1 25 15,-1 0 1,-25 25 15</inkml:trace>
  <inkml:trace contextRef="#ctx0" brushRef="#br0" timeOffset="-16755">10724 6147 0,'0'-26'0,"26"1"16,-26-1 0,25 26-16,-25-25 0,0 0 15,0-1 1,0 1-16,-25-1 15,-1 26-15,1 0 16,-1 26 0,1-1-16,-26 1 0,26-1 15,-1 0-15,1 1 16,25 25-16,-25-26 0,25 26 16,0-26-16,0 1 0,25-1 15,-25 0-15,25 1 16,1-26-16,-1 0 0,1 0 15,-1 0-15,0 0 0,1-26 16,-1 1-16,1-26 16,-1 26-16,0-1 0,1-24 15,-1-1-15,-25 0 16,26 0-16,-26 0 0,0 1 16,25-1-16,-25 25 15,0 1-15,0 0 0,0 50 31,0 26-31,0-26 16,0 26-16,0 0 0,0 0 16,25-1-16,-25-24 15,26 25-15,-26-26 0,25 26 16,1-26-16</inkml:trace>
  <inkml:trace contextRef="#ctx0" brushRef="#br0" timeOffset="-16394">11105 6197 0,'26'0'16,"-26"-25"-16,25 25 31,0-25 0,1 25-31,-1 0 16,-25-26-16,26 26 15,-1 0-15,-25-25 0,25 25 16,-25-26-16,26 26 0,-26-25 16,0 0-16,-26-1 15,1 1-15,0-1 16,-1 26-16,1 0 16,-1 0-16,1 0 0,0 26 15,-1-1-15,26 1 16,0-1-1,0 26-15,0-26 0,0 1 16,26-1-16,-26 0 16,25-25-16,0 26 0,1-26 15,-1 0-15</inkml:trace>
  <inkml:trace contextRef="#ctx0" brushRef="#br0" timeOffset="-15440">11435 5969 0,'0'-26'16,"0"1"-16,-25 0 16,25-1-16,-25 26 31,25 26-15,0-1-16,25 0 0,-25 1 15,0-1-15,0 1 16,0 24-16,0-24 0,0-1 15,0 1-15,0-1 16,0 0-16,0 1 0,25-26 31,-25-26-31,26 1 16,-26 0-16,25-1 0,-25 1 16,26-26-16,-1 26 15,0-26-15,-25 0 0,26 26 16,-1-26-16,-25 25 0,26 26 15,-1-25-15,0 25 16,1 25-16,-26 1 16,25-26-16,-25 25 0,26 1 15,-26-1-15,0 0 16,25 1-16,-25-1 31,25-50-15,-25-1 15,26 26-31,-1 0 16,-25 26-1,26-26-15,-26 25 0,25-25 16,-25 26-16,25-26 0,-25 25 16,26-25-16,-26 25 15,25-25-15,1 0 16,-1 0-1,0 0-15,1 0 0,-1 0 16,1-25-16,-1 25 16,0-25-16,1-1 15,-1 1-15,1-1 0,-1 1 16,-25 0-16,25-1 16,-25 1-16,0-1 0,0 52 31,-25-26-31,25 25 15,-25 26-15,-1-26 0,26 1 16,0-1-16,-25 1 16,25-1-16,0 0 0,25 1 15,1-26-15,-1 25 16,0-25-16,1 0 16,-1 0-16,1-25 0,-1 25 15,0 0-15,1-26 16,-1 1-16,1 0 0,-1 25 15,-25-26-15,0-25 0,0 26 16,0 0-16,-25-1 16,25 1-16,-26-1 0,1 26 15,-1 0-15,1 0 32,0 0-32,-1 26 0,26-1 0,-25-25 15,25 26-15,0-1 16,0 0-16,25 1 15</inkml:trace>
  <inkml:trace contextRef="#ctx0" brushRef="#br0" timeOffset="-15200">12832 6020 0,'0'25'31,"26"-25"32</inkml:trace>
  <inkml:trace contextRef="#ctx0" brushRef="#br0" timeOffset="-14959">13010 5867 0,'26'0'15,"-26"-25"-15,0-1 16,25 26-16,0 26 31,-25-1-31,0 1 0,26-1 16,-26 26-16,0 0 15,0-1-15,0 27 0,0-27 16,0 27-16,-26-27 16,26 1-16,-25 0 0,0 0 15,-1-26-15,1-25 16</inkml:trace>
  <inkml:trace contextRef="#ctx0" brushRef="#br0" timeOffset="-14797">13010 5588 0,'26'0'15,"-1"0"-15,0 0 16,1 0-1,-26 25 1,25-25-16</inkml:trace>
  <inkml:trace contextRef="#ctx0" brushRef="#br0" timeOffset="-14445">13391 5791 0,'26'0'0,"-1"0"0,0 0 15,1 0-15,-1-25 16,1 25-16,-26-26 0,25 26 16,-50 0-1,-1 0 1,1 0-16,-1 26 0,-24-26 16,24 25-16,1-25 0,-1 25 15,26 1-15,-25-1 16,25 1-16,25-1 15,1 0-15,-26 1 16,25-1-16,1 1 0,24-1 16,-24-25-16,-1 25 0,-25 1 15,26-26-15,-26 25 16,0 1-16,-26-26 0,1 25 16,-1-25-16,1 25 15,0-25-15,-1 0 0,1 0 16,-1-25-16,26 0 15</inkml:trace>
  <inkml:trace contextRef="#ctx0" brushRef="#br0" timeOffset="-13729">13747 5791 0,'25'0'0,"1"0"15,-26 25-15,0 1 31,-26-26-31,26 25 0,-25 1 16,-1-1-16,1 0 16,25 1-16,0-1 15,0 1-15,0-1 0,0 0 16,0 1-16,25-1 16,1 1-16,-1-26 0,1 25 15,-1-25-15,0 0 0,1-25 16,25 25-16,-26-26 15,0 1-15,1-1 16,-1 1-16,-25 0 16,0-26-16,0 25 0,0 1 15,-25 0-15,25-1 0,-26 1 16,1-1-16,0 1 16,-1 25-16,1 0 0,-1 25 15,1 1 1,25-1-16,25 1 15,-25-1-15,26-25 16,-1 0-16,1 25 16,-1-25-16,26 0 0,-26 0 15,1-25-15,-1 25 16,26 0-16,-26-25 0,-25-1 16,26 26-16,-1-25 0,0-1 15,1 26-15,-26-25 16,25 25-16,1 0 15,-26 25 1,0 1-16,0-1 16,25 1-16,-25-1 15,0 0 1,0 1 0,25-26-16,-25-26 31,26 26-16,-26-25-15,25 0 16,1-1-16,-1 1 0,0 25 16,26-26-16,-25 26 0,-1 0 15,0 0-15,1 26 16,-1-1-16,1 1 0,-26-1 16,0 26-16,0 0 15</inkml:trace>
  <inkml:trace contextRef="#ctx0" brushRef="#br0" timeOffset="-43860">3282 2210 0,'0'-26'15,"0"1"1,0-1-1,0 1 1,-25 25-16,-1-25 16,1 25-1,-1-26 1,-24 26-16,24 0 16,-25 0-16,1 0 0,-1 0 15,-25 0-15,25 26 16,-51-26-16,26 0 0,-26 25 15,26-25-15,-25 25 16,-1-25-16,0 26 0,1-1 16,25-25-16,-1 26 0,1-1 15,0 0-15,25-25 16,-25 26-16,25-1 0,0 1 16,1-1-16,24 0 15,-25 1-15,1-26 0,-1 25 16,0 1-16,0-1 0,0 0 15,1 26-15,-1-51 16,0 51-16,26-26 0,-26 1 16,25-1-16,-24 1 0,24 24 15,1-24-15,25 25 16,-26-26-16,1 26 0,25 0 16,0-1-16,0 1 15,-25 0-15,25-26 0,0 26 16,25 0-16,-25 0 0,25 0 15,-25-26-15,26 26 16,-1 0-16,1-26 0,-1 0 16,26 26-16,-26-25 15,26-1-15,-26 0 0,26 1 16,0-1-16,0 1 0,0-1 16,-1 0-16,27-25 15,-27 26-15,27-1 0,-1-25 16,0 26-16,0-26 15,26 25-15,-1-25 0,1 0 16,0 25-16,-1-25 0,1 0 16,-1 0-16,1 0 15,0 26-15,-1-26 0,1 0 16,-26 0-16,26 25 16,-26-25-16,0 0 0,26 0 15,-26 26-15,0-26 0,0 0 16,26 0-16,-26 0 15,26 0-15,-26 0 0,25 0 16,1 0-16,0-26 16,-1 26-16,1 0 0,-26-25 15,26 25-15,-26-26 0,0 26 16,0-25-16,0 25 16,1-25-16,-27 25 0,27-26 15,-27 1-15,1 25 16,0-26-16,0 1 0,-26 0 15,26-1-15,0-25 0,-26 26 16,1 0-16,-1-26 16,0 25-16,1-24 0,-1 24 15,-25-25-15,26 1 0,-26 24 16,0-25-16,25 1 16,-25-1-16,0 0 0,0 26 15,0-26-15,0 0 16,-25 0-16,25 0 0,-26 1 15,26 24-15,-25-25 16,-1 1-16,1 24 0,0 1 16,-26-26-16,25 26 0,-24-1 15,-1 1-15,0-1 16,0 1-16,0 0 0,1-1 16,-1 1-16,0-1 15,0 1-15,0 25 0,1-25 16,-1-1-16,0 26 0,26-25 15,-26-1-15,0 26 16,26-25-16,-26 0 0,0 25 16,0-26-16,0 1 0,-25 25 15,25-26-15,-25 26 16,0 0-16,25-25 0,-50 25 16,24 0-16,27-25 15,-27 25-15,1 0 0,0-26 16,25 26-16,0 0 15,1-25-15,-1 25 0,0 0 16,26 0-16,-26-26 0,25 26 16,1 0-16,0 0 15,-1 0-15,1 0 0,-1 0 16,1 0-16,0 0 0,-1 26 16</inkml:trace>
  <inkml:trace contextRef="#ctx0" brushRef="#br0" timeOffset="-42868">1453 3048 0,'-25'-26'15,"-1"26"1,1 0 0,0 0-16,25 26 15,-26-1-15,26 1 0,0-1 16,-25 0-16,25 1 15,0 25-15,0-26 0,0 0 16,0 26-16,25-25 0,1-1 16,-1 0-1,0-25 1,-25-25-16,26 0 16,-26-1-16,25 1 0,-25-1 15,0 1-15,0 0 0,0-26 16,0 25-16,0-24 15,0 24-15,-25 1 0,25-1 16,0 1-16,-26 25 16,1 0-1,25 25-15,0 1 16,0-1 0</inkml:trace>
  <inkml:trace contextRef="#ctx0" brushRef="#br0" timeOffset="-42197">1860 2997 0,'0'-25'16,"0"-1"-1,0 52 1,0-1-1,-26 26 1,26-26-16,0 1 0,0 24 16,0 1-16,-25-25 0,25 24 15,0-24-15,0 25 16,0-26-16,0 0 0,0 1 16,0-52 15,0 1-31,25 0 15,-25-1-15,26-25 16,-26 1-16,25-1 0,0-25 16,-25-1-16,26 1 15,-1 25-15,-25-25 0,26 25 16,-1 1-16,-25 24 0,25 1 16,1-1-16,-1 52 15,1-1-15,-26 1 16,25 24-16,-25-24 15,25 25-15,-25-1 0,26 1 16,-26 0-16,0 0 0,25 0 16,-25-26-16,0 0 15,26 1-15,-26-1 0,0-50 32,25-1-17,-25-24-15,0 24 0,25-25 16,-25 1-16,26-1 15,-1 0-15,1 0 0,-26 26 16,25-1-16,0 1 0,1 25 16,-1 25-16,1 1 15,-26 25-15,25-1 0,0 1 16,-25 0-16,26 0 16,-26 25-16,0-25 0,0 0 15,0-26-15,25 26 0,-25-26 16,0 1-16,26-26 15</inkml:trace>
  <inkml:trace contextRef="#ctx0" brushRef="#br0" timeOffset="-41827">2850 3022 0,'26'-25'16,"-52"50"-1,26 1-15,-25-26 16,25 25-16,-26 1 16,26 24-16,-25-24 0,25-1 15,0 1-15,0 24 16,0-24-16,25-1 0,-25 1 16,26-1-16,-1-25 15,1 0 1,-1-25-16,0-1 15,1 1-15,-1-1 16,-25 1-16,26-26 0,-26 26 16,0-26-16,0 26 0,-26-1 15,26 1-15,-25-1 16,25 1-16,-26 25 0,1 0 16,0 0-16,-1 25 15,1 1 1,25-1-16,0 1 0</inkml:trace>
  <inkml:trace contextRef="#ctx0" brushRef="#br0" timeOffset="-41309">3485 3175 0,'26'0'15,"-26"-26"-15,0 1 0,0 0 16,-26-1-16,26 1 16,-25-1-16,-1 1 15,1 25-15,0 0 16,-1 0-16,1 0 0,-1 25 16,1 1-16,0 25 15,-1-26-15,26 26 0,0 0 16,0-26-16,0 26 15,0-26-15,0 1 0,26-1 16,-26 0-16,25-25 0,0 26 16,1-26-16,-1 0 15,1-26-15,-1 1 0,0 0 16,-25-1-16,26-25 16,-1 1-16,1-1 0,-26 0 15,25-25-15,-25 0 0,0 25 16,0-25-16,0 25 15,0 0-15,0 0 0,0 26 16,0-1-16,-25 26 16,25 26-16,0-1 0,0 26 15,0 0-15,0 25 0,0-25 16,25 50-16,-25-24 16,0-27-16,25 27 0,-25-27 15,26 1-15,-26-25 16,25 24-16,1-50 0,-26 26 15,25-26-15,0 0 0</inkml:trace>
  <inkml:trace contextRef="#ctx0" brushRef="#br0" timeOffset="-40681">3790 3124 0,'0'-25'0,"0"-1"16,0 52 15,0-1-16,0 0-15,0 1 16,0-1 0,25-25-16,1 0 15,-1-25 1,1 25-16,-1-26 0,0 26 16,1-25-16,-1 0 15,1-1-15,-26 1 0,0-1 16,0 1-16,0-26 0,0 26 15,-26-1-15,1 26 16,25-25-16,-26 25 0,1 0 16,0 25-16,-1 1 15,26-1-15,-25 1 0,25 24 16,-26-24-16,26 25 0,0-1 16,26 1-16,-26-25 15,25 24-15,1-24 0,-1-1 16,0 1-16,1-1 0,25-25 15,-26 0-15,26 0 16,-26 0-16,26-25 0,-26 25 16,26-26-16,-25-25 15,-1 26-15,26-26 0,-51 0 16,25 1-16,-25-1 0,0-25 16,0-1-16,0 27 15,0-27-15,-25 27 0,25-1 16,0 25-16,-26 1 15,26 0-15,-25 50 16,25 0-16,-25 1 0,25 25 16,-26-1-16,26 27 15,0-27-15,0 27 0,0-1 16,0 0-16,26-25 16,-1 0-16,-25-1 0,25 1 15,1-25-15,25-1 0,-26 0 16,0-25-16,1 0 15,-1 0-15,1-25 0</inkml:trace>
  <inkml:trace contextRef="#ctx0" brushRef="#br0" timeOffset="-38195">3003 4064 0,'-26'-26'16,"26"1"-16,0 0 31,0 50 16,0 0-47,-25 1 15,25-1-15,0 1 0,-26 24 16,26 1-16,0 0 16,0 0-16,-25 0 0,25 25 15,0-25-15,0 25 16,0-25-16,-25 25 0,25-25 15,0-1-15,0 27 0,0-27 16,0-24-16,0 25 16,0-26-16,25 26 0,-25-26 15,0 1-15,0-1 16,0-50 31,0-1-47,-25 26 15</inkml:trace>
  <inkml:trace contextRef="#ctx0" brushRef="#br0" timeOffset="-36348">1707 5537 0,'0'25'47,"0"1"-32,0-1-15,0 1 16,0 24-16,0 1 0,0 0 15,0 0-15,0 25 0,0-25 16,0 25-16,0 0 16,0 0-16,0-25 0,0 25 15,0 1-15,-25-1 16,25-25-16,0 25 0,0-25 16,-26-1-16,26 1 0,0 0 15,0-26-15,0 26 16,0-25-16,0-1 15,0 0 1,26-50 0,-1 25-1,26-25 1,-26 25-16,26-26 0,0 26 16,0-25-16,25 25 0,0 0 15,0 0-15,26-26 16,25 26-16,0 0 0,0 0 15,25-25-15,26 25 16,-25 0-16,24 0 0,27 0 16,-27-25-16,27 25 15,-1 0-15,25 0 0,-24 0 16,-1 0-16,0 0 0,-25 0 16,0 25-16,-26-25 15,0 0-15,-25 0 0,0 0 16,0 25-16,-25-25 15,-26 0-15,0 0 0,-25 0 16,-25 0-16,-1 0 0,0 0 16,-25-25-1,0 0 1,-25 25-16,25-26 0,-25 1 16,-1-1-1,26 1-15,-25 0 16,25-1-1,-26 1-15,26-1 16,0 1-16,-25 0 0,25-1 16,-25 1-16,25-26 15,0 0-15,-26 26 0,26-51 16,0 25-16,-25 0 16,25-25-16,0 25 0,0-25 15,0 0-15,0 25 16,0-25-16,0 25 0,0-25 15,0 25-15,0 0 0,0 0 16,0 26-16,0-26 16,0 26-16,0-1 15,0 1-15,0-1 32,-26 26-17,26-25 1,-25 25-16,0 0 15,-1 0-15,1-25 16,-1 25-16,-24 0 16,-1 0-16,0 0 0,-25 0 15,0 0-15,-26 25 16,0-25-16,1 0 0,-26 0 16,0 25-16,0-25 0,-26 0 15,1 0-15,0 26 16,-1-26-16,1 0 0,-1 0 15,1 0-15,0 25 16,-1-25-16,26 0 0,0 0 16,0 0-16,0 0 0,0 26 15,26-26-15,-1 0 16,0 0-16,1 0 0,25 25 16,-1-25-16,1 0 0,25 0 15,1 0-15,-1 0 16,0 0-16,26 0 0,-26 25 15,25-25-15,1 0 16,0 0-16,-1 0 0,1 0 16,-26 26-16,26-26 15,-1 0-15,1 0 0,-1 25 16,1-25-16,0 0 16,-1 0-1,52 0 95,-1 0-95</inkml:trace>
  <inkml:trace contextRef="#ctx0" brushRef="#br0" timeOffset="-33701">2317 6045 0,'0'-25'16,"-26"25"-1,26-26-15,-25 26 16,0 0-1,-1 0 1,1 26 0,-1-26-16,26 25 15,-25-25-15,25 25 16,25 1 0,1-1-1,-1 1-15,1-26 16,-1 25-16,0 0 0,1 1 15,-1-26-15,-25 25 0,26 1 16,-26-1 0,0 0-16,-26 1 15,1-1-15,-1-25 16,1 26-16,0-26 0,-1 25 16,1-25-16,-1 0 0,1-25 15,25-1 1,0 1-16</inkml:trace>
  <inkml:trace contextRef="#ctx0" brushRef="#br0" timeOffset="-33270">2596 6070 0,'26'0'16,"-26"-25"15,-26 0-15,1 25-1,-1 0 1,26 25-16,-25-25 16,0 25-16,25 1 15,-26-1-15,26 1 16,0-1-16,0 0 15,0 1-15,0-1 16,26-25-16,-26 26 0,25-26 16,0 0-1,1 0-15,-1-26 16,1 26-16,-1-25 16,0-1-1,1 26-15,-26-25 16,25 25-1,-25 25 1,0 1-16,0-1 16,26 1-1,-26-1-15</inkml:trace>
  <inkml:trace contextRef="#ctx0" brushRef="#br0" timeOffset="-32650">2850 6045 0,'-25'-25'0,"25"50"47,0 0-31,0 1-1,0-1-15,25 1 0,-25-1 16,0 0 0,26-25-16,-26 26 0,0-52 62,0 1-62,25 25 16,-25-25-16,0-1 0,25 1 15,-25-1-15,0 1 16,26 0-16,-26-1 16,25 26-16,-25 26 31,0-1-31,26-25 0,-26 25 16,0 1-16,0-1 15,0 1-15,25-26 16,-25 25-16,0 0 15,25-50 1,-25 0 0,26-1-1,-1 1-15,1-1 16,-1 26-16,-25-25 16,25 25-16,1 0 15,-1 25 1,-25 1-16,0-1 15,0 1-15,0-1 16,0 0-16,0 1 0,0-1 16,26-25-1</inkml:trace>
  <inkml:trace contextRef="#ctx0" brushRef="#br0" timeOffset="-32195">3333 5893 0,'0'-26'16,"0"1"-16,-26 25 0,26 25 31,0 1-31,0 24 16,0-24-16,0 25 16,26-1-16,-26 1 0,0 0 15,25 25-15,-25-25 0,0 0 16,26 0-16,-26-26 15,0 26-15,0-26 0,0 1 16,0-1 0,0-50-1,-26-26-15,26 25 16,0-24-16,0-1 16,0 0-16,0 0 0,0 0 15,0 26-15,26-26 16,-26 26-16,25-1 0,0 26 15,1 0 1,-26 26-16,25-1 16,-25 1-16,0-1 15,0 0-15,0 26 16,0-25-16,0-1 0,0 0 16,-25-25-16,25 26 0,-26-26 15,26-26 1,0 1-1</inkml:trace>
  <inkml:trace contextRef="#ctx0" brushRef="#br0" timeOffset="-32009">3511 5943 0,'25'-25'16,"-25"0"-16,25 25 0,-25-26 16,26 26-16,-26 26 15,25-1 1,-25 0-16,0 1 0,0-1 15,0 1-15,26 24 16,-26-24-16,0 25 0,0-26 16,0 0-16,0 26 0,0-25 15,0-1-15,0 0 16</inkml:trace>
  <inkml:trace contextRef="#ctx0" brushRef="#br0" timeOffset="-31625">3866 6172 0,'0'-25'15,"26"25"32,-1 0-31,0 0-1,1-26 1,-1 26-16,-25-25 16,26 25-16,-26-26 15,0 1-15,0 0 32,-26 25-32,1 0 15,-1 0-15,1 25 16,0-25-16,25 25 15,0 1-15,-26-1 0,26 1 16,0-1-16,0 0 16,0 1-16,26-1 0,-26 1 15,25-1-15,0-25 0,1 0 16,-1 0-16</inkml:trace>
  <inkml:trace contextRef="#ctx0" brushRef="#br0" timeOffset="-31440">4349 6197 0,'0'-25'0,"-26"25"15,1 0 1,0 0 0,50 0 30</inkml:trace>
  <inkml:trace contextRef="#ctx0" brushRef="#br0" timeOffset="-31147">4577 6020 0,'26'0'0,"-26"-26"16,0 52 15,0-1-15,0 0-16,0 1 16,25-1-16,-25 26 15,0-26-15,0 26 0,0 0 16,0 0-16,0 0 15,0-26-15,-25 26 0,25-26 16,0 1-16,-26-26 0,1 25 16,0-25-1,-1-25-15</inkml:trace>
  <inkml:trace contextRef="#ctx0" brushRef="#br0" timeOffset="-30983">4450 5740 0,'0'-25'0,"26"-1"0,-26 1 16,25 25-1,-25 25 1,26-25-16,-26 26 16,25-1-16</inkml:trace>
  <inkml:trace contextRef="#ctx0" brushRef="#br0" timeOffset="-30564">4831 5994 0,'26'0'0,"-26"-25"15,25 25-15,1 0 16,-26-26-16,25 26 0,0-25 15,1 0 1,-52 25 0,1 0-1,0 0-15,-1 0 16,1 25-16,-1-25 0,1 25 16,0-25-16,25 26 0,0-1 15,0 1 1,25-26-16,-25 25 15,25 0-15,1-25 0,-1 26 16,1-26-16,-26 25 16,25 1-16,0-1 15,-25 0-15,0 1 16,-25-1 0,0 1-16,-1-26 15,1 25-15,-1-25 16,1-25-16,25-1 15</inkml:trace>
  <inkml:trace contextRef="#ctx0" brushRef="#br0" timeOffset="-29807">5136 5943 0,'26'0'0,"-1"-25"0,0 0 16,-25 50 31,-25 0-47,0 1 15,25-1-15,0 1 16,0-1-16,0 0 0,0 1 16,0-1-16,0 1 15,0-1-15,25 0 0,0 1 16,1-26-1,-1 0-15,1 0 0,-1 0 16,0 0-16,1 0 16,-1-26-16,1 1 15,-26 0-15,0-1 0,0 1 16,0-1-16,0 1 16,-26 0-16,26-1 0,-25 1 15,-1-1-15,1 26 0,25-25 16,-25 25-16,-1 0 15,26 25 1,-25 1 0,25-1-16,0 1 15,0-1-15,25-25 0,-25 25 16,26-25 0,-1 0-16,0 0 15,1 0-15,-1 0 16,1 0-16,-1-25 15,0 0-15,1 25 0,-1-26 16,-25 1-16,26-1 16,-26 1-16,25 25 15,-25-25-15,0 50 32,0 0-32,0 1 15,0-1 1,0 1-1,0-1 1,25-50 0,1-1 15,-1 26-31,-25-25 0,26 25 16,-1-26-16,0 26 0,1 0 15,-1 0-15,1 0 16,-1 26-16,-25-1 0,25-25 15,-25 26-15,26-1 16</inkml:trace>
  <inkml:trace contextRef="#ctx0" brushRef="#br0" timeOffset="-28872">2850 4038 0,'-25'0'47,"25"26"-47,-26-26 0,26 25 15,-25 1-15,0-1 16,25 0-16,-26 1 0,1-1 16,-1 1-1,26-1-15,0-50 47,26-1-47,-1 26 0,-25-25 16,26-1-16,-1-24 0,0 24 15,1 1-15,-1-1 16,1 1-16,-1 25 0,0 0 16,1 0-16,-1 0 15,1 25-15,24 1 0,1-1 16,0 26-16,0 0 0</inkml:trace>
  <inkml:trace contextRef="#ctx0" brushRef="#br0" timeOffset="-11296">3866 2210 0,'-25'0'16,"50"0"31,1 0 0,-26-26-47,25 26 15,0-25-15,1-1 16,-1 1-16,26 0 0,25-1 15,-25-25-15,25 1 16,0-1-16,1 25 0,-1-24 16,0-1-16,-25 25 0,0 1 15,-1-26-15,-24 51 16,-1-25-16,-25-1 0,26 1 16,-26 0 15,-26 25 0</inkml:trace>
  <inkml:trace contextRef="#ctx0" brushRef="#br0" timeOffset="-10780">4476 1498 0,'-26'26'0,"1"-26"0,0 0 16,-1 0 0,52-26-1,24 26 1,-24 0-16,25-25 15,-1 25-15,1-25 0,0 25 16,0-26-16,0 26 16,-26-25-16,0 25 0,1 0 15,-1 0-15,1 0 16,-26 25-16,0 1 16,0-1-16,0 26 15,0-26-15,-26 1 0,26 24 16,-25-24-16,25 25 15,0-26-15,-26 26 0,26-26 16,0 26-16,-25-26 16,25 1-16</inkml:trace>
  <inkml:trace contextRef="#ctx0" brushRef="#br0" timeOffset="-10054">5416 940 0,'0'-26'16,"0"1"15,0-1-15,-26 1-1,26 0-15,-25-1 16,-1 26-16,1-25 0,0 25 16,-1 0-16,-25 0 15,26 0-15,-26 0 0,26 25 16,-26 1-16,26-1 0,-1 0 16,1 26-16,25 0 15,0-26-15,0 26 0,0 0 16,25 0-16,1 0 15,-1-26-15,0 0 0,1 1 16,-1-1-16,1 1 0,-1-26 16,26 0-16,-26-26 15,1 1-15,24-1 0,-24 1 16,-1-26-16,1 26 16,-1-26-16,-25 0 0,25 0 15,-25 1-15,0-1 0,0 0 16,-25 0-16,25 0 15,-25 1-15,-1-1 0,26 25 16,-25 1-16,25 0 16,-26-1-16,26 52 15,0-1-15,0 0 0,0 1 16,26 25-16,-26-1 16,25 1-16,1 0 0,-26 0 15,25 0-15,-25-26 16,25 26-16,-25-26 0,26 26 15,-26-26-15,25 1 0</inkml:trace>
  <inkml:trace contextRef="#ctx0" brushRef="#br0" timeOffset="-9382">5619 1016 0,'0'-26'16,"25"1"-1,1 25 17,-1-25-17,0 25 1,1 0-16,-1-26 0,1 1 16,24 25-16,-24-26 0,-1 1 15,1 0-15,-1 25 16,0-26-16,-25 1 0,-25-1 15,0 1 1,-1 25-16,-25 0 16,26 0-16,0 0 15,-26 0-15,25 25 0,1 1 16,0-1-16,-1 1 0,26-1 16,0 0-16,0 1 15,26 25-15,-1-26 0,-25 0 16,51 1-16,-26-26 0,26 25 15,-26-25-15,26 0 16,0 0-16,0 0 0,0-25 16,-1-1-16,1 26 15,-25-25-15,24 0 0,1-1 16,-25 1-16,-1-1 0,-25-24 16,25 24-16,-25-25 15,0 1-15,0-1 0,0 0 16,-25 0-16,0-25 15,-1 25-15,1 0 0,-1 1 16,1-1-16,0 25 0,-1 1 16,1 25-1,-1 25-15,26 26 0,0 0 16,0 0-16,0 25 16,0 0-16,26 0 0,-1 26 15,-25-26-15,26 26 0,24-26 16,-24 0-16,-1 0 15,1 1-15,-1-27 0,-25 27 16,25-52-16,1 26 16,-26-26-16,25-25 0,-25-25 15,-25-1 1</inkml:trace>
  <inkml:trace contextRef="#ctx0" brushRef="#br0" timeOffset="-7780">6101 940 0,'26'0'16,"-1"0"0,1-26-16,-1 26 0,0 0 15,26 0-15,0-25 0,0-1 16,0 26-16,-1-25 16,1 0-16,-25 25 0,24-26 15,-24 1-15,-1 25 16,1-26-16,-1 1 0,-25 0 15,0-1-15,0 1 16,-25-1 0,-1 1-16,1 0 15,-1 25 1,1 0-16,0 25 16,25 0-16,0 1 15,-26-1-15,26 1 0,0 24 16,0-24-16,26 25 0,-26-26 15,25 0-15,-25 1 16,25-26-16,1 25 0,-1 1 16,1-26-16,-1 0 15,0 0-15,1-26 16,-1 1 0,1 25-16,-26-26 0,25 1 15,-25 0-15,0-1 0,0-25 16,0 26-16,0 0 0,0-1 15,-25 1-15,25-1 16,0 1-16,-26 25 16,26 25-1,0 1-15,26-1 16,-26 1-16,0-1 0,25 26 16,0-26-1,1 1-15,-1-1 16,1-25-1,-1 0-15,0-25 16,1 25-16,-26-26 0,25 1 16,-25-1-16,26 26 15,-26-25-15,0 0 0,0-26 16,-26 25-16,26 1 16,-25 0-16,-1-1 15,26 1-15,0 50 31,0 1-31,0-1 16,0 0-16,26 1 16,-1 25-16,-25-26 0,26 0 15,-26 1-15,25-1 16,0-25-16,1 26 0,-1-26 16,1 0-16,-1 0 15,-25-26-15,25 26 16,1-25-16,-26-1 0,0 1 15,25 0-15,-25-1 0,0 1 16,0-1-16,0 1 16,0 0-16,-25-1 0,25 1 15,0 50 17,0 1-17,0-1-15,0 0 16,25 1-16,-25-1 0,26 1 15,-1-26-15,-25 25 16,25-25-16,1 0 0,-1 25 16,1-25-16,-1-25 15,0 25-15,-25-25 16,26-1-16,-1 1 0,-25-1 16,26-24-16,-26 24 0,0-25 15,0 1-15,0-1 16,0 0-16,0 0 0,-26 0 15,26 26-15,-25-26 16,-1 26-16,1-1 0,25 1 16,-25 25-16,-1 0 0,26 25 15,0 1 1,0 25-16,0-26 0,0 26 16,26 0-16,-1-1 15,-25 1-15,25 0 0,1-26 16,-1 26-16,-25-25 15,26-1-15,-1 0 0,0-25 16,1 0-16,-1 0 0,1 0 16,-1-25-16,0 0 15,1-1-15,-1 1 0,1-26 16,-26 26-16,25-26 0,-25 0 16,0 0-16,-25-25 15,-1 25-15,26 26 0,-25-26 16,-1 26-16,1-26 15,0 51-15,-1 0 16,26 25-16,0 1 16,0 24-16,26 1 15,-26-25-15,25 24 0,0 1 16,1 0-16,-1 0 16,1 0-16,-1-26 0,0 26 15,1-26-15,-26 1 16,25-26-16,-25 25 15,-25-50 1,-1-1 0,1 1-1,25-1-15,-25 26 0,25-25 16,0 0-16,0-1 16,25 1-16,0-1 15,1 26-15,-1-25 0,1 0 16,24 25-16,-24-26 15,-1 26-15,1-25 0,-1 25 16,0 0 0</inkml:trace>
  <inkml:trace contextRef="#ctx0" brushRef="#br0" timeOffset="-6654">14052 2108 0,'-26'0'0,"1"0"16,-1 0-16,1 0 0,0 0 15,-1 0-15,1 0 0,-1 0 16,1 0 0,25 25-1,51-50 16,-26 25-31,51-25 0,1-1 16,-1 1-16,25-1 16,26-24-16,0 24 0,0-25 15,0 1-15,-25 24 16,0-25-16,-1 26 0,-50 0 16,0-1-16,0 1 0,-26-1 15,0 26-15,-25-25 16,-25 25-1,0 0 1,-1 0 0,1 0-16</inkml:trace>
  <inkml:trace contextRef="#ctx0" brushRef="#br0" timeOffset="-5574">16007 940 0,'26'-26'16,"-1"1"-16,-25-26 15,26 26-15,-1-1 0,-25-25 16,0 26-16,0-26 0,0 26 16,0-1-16,-25 1 15,-1 0-15,1-1 0,-26 26 16,26 0-16,-26 0 15,0 26-15,0-1 0,26 26 16,-26 0-16,26-1 0,-26 1 16,25 0-16,26 25 15,0 0-15,0 1 0,0-27 16,0 27-16,26-1 16,-1-25-16,1-1 0,-1 1 15,26-25-15,0-1 0,-1 0 16,1 1-16,0-26 15,25 0-15,-25 0 0,-26-26 16,26 1-16,0 0 16,-26-1-16,1 1 0,-1-26 15,1 26-15,-26-26 0,0 0 16,0 0-16,0 26 16,0-26-16,-26 26 0,26-1 15,-25 1-15,25-1 16,-26 26-16,26 26 31,0-1-31,0 1 16,-25-1-16,25 0 15,0 1-15,0-1 16,0 1-16,25-26 31,1 0 63,-26 25-78,0 0-16,25 1 0,1 25 15,-1-1-15,0 27 16,1-27-16,-1 52 0,1-26 15,-1 0-15,0 26 16,1-26-16,-26 0 0,0 1 16,0-1-16,0-25 0,-26 25 15,1-51-15,-26 26 16,26-26-16,-26-25 0,-25 0 16,25 0-16,0 0 15,-25-25-15,25-26 0,-50-101 31,101 76-31,0-1 0,0 1 16,25 0-16,26 0 0,25 25 16,-25 0-16,25 0 15,0 26-15,0 0 0,1-1 16,-1 26-16,-25 0 0,-1 0 16,-24 0-16,-1 26 15,-25-1-15,-25-25 31</inkml:trace>
  <inkml:trace contextRef="#ctx0" brushRef="#br0" timeOffset="-5118">16922 1219 0,'0'-25'15,"25"-1"-15,-25 1 0,0-1 16,0 1-16,0 0 16,0-1-16,0 1 0,-25 25 31,25 25-31,-26-25 16,26 51-16,0-26 0,-25 26 15,25 0-15,0-26 16,0 26-16,0 0 0,25 0 15,1 0-15,-26-26 0,25 0 16,26 1-16,-26-1 16,1-25-16,-1 0 0,1-25 15,-1 25-15,0-26 16,1-24-16,-1 24 0,-25-25 16,0 1-16,0-1 0,-25 0 15,25 0-15,-26 0 16,1 26-16,0-26 0,-1 26 15,1-1-15,-1 26 16,1 0-16,25 26 16,0-1-16,0 1 15,0-1-15,0 0 16,25-25-16</inkml:trace>
  <inkml:trace contextRef="#ctx0" brushRef="#br0" timeOffset="-4776">17277 965 0,'0'-25'16,"0"-26"-16,0 25 0,26-24 15,-26 24-15,0-25 16,0 1-16,0-1 0,0 0 16,25 26-16,-25-1 15,0 1-15,26 25 31,-26 25-31,0 26 0,0 0 16,0 0-16,0-1 0,0 27 16,0-1-16,0 0 15,0 0-15,25 0 0,-25-25 16,0 25-16,0-25 0,25 0 16,-25 0-16,26-26 15,-1 1-15,1-26 0,-1 25 16,26-25-16,-26-25 15,1 25-15,24-26 0,-24 1 16,-1-26-16,26 26 0,-51-26 16,25 0-16,-25-25 15</inkml:trace>
  <inkml:trace contextRef="#ctx0" brushRef="#br0" timeOffset="-4566">17227 990 0,'-26'0'0,"26"26"16,26-26-1,-1-26-15,0 26 0,1-25 16,25 0-16,-1 25 16,1-26-16,0 1 0,0-1 15,0 1-15,-26 25 0,0-25 16</inkml:trace>
  <inkml:trace contextRef="#ctx0" brushRef="#br0" timeOffset="19568">5898 1549 0,'-25'0'0,"-1"0"31,52 0 0,-1-25-31,1 25 16,-1-26-16,26 26 0,0-25 16,-1 0-16,1-1 15,25 1-15,-25-1 0,0 26 16,-26-25-16,26 25 0,-25-25 15</inkml:trace>
  <inkml:trace contextRef="#ctx0" brushRef="#br0" timeOffset="19767">5771 1956 0,'26'0'16,"-1"-26"0,0 26-16,1-25 0,-1-1 15,26 1-15,25 0 0,-25-1 16,25 1-16,-25-1 16,25 1-16,-25 25 0</inkml:trace>
  <inkml:trace contextRef="#ctx0" brushRef="#br0" timeOffset="20383">8387 279 0,'26'0'47,"-1"-25"-47,1 25 0,24 0 16,1 0-16,0 0 16,25 0-16</inkml:trace>
  <inkml:trace contextRef="#ctx0" brushRef="#br0" timeOffset="20564">9657 381 0,'26'0'16,"-26"25"-16,25-25 16,1-25-1,-1-1 1,0 26-1,26 0-15,0-25 0</inkml:trace>
  <inkml:trace contextRef="#ctx0" brushRef="#br0" timeOffset="20714">10673 406 0,'26'0'0,"-1"-25"15,1 25-15,-1-26 16,0 26-16,26 0 16,-25-25-16</inkml:trace>
  <inkml:trace contextRef="#ctx0" brushRef="#br0" timeOffset="20942">11918 330 0,'25'0'0,"1"0"16,-1 0-16,1 0 0,-1 0 16,0 0-16,1 0 15,-1 0-15,1 0 16,-1 0-16,0 0 0,1 0 15,25-25-15,-26 25 16</inkml:trace>
  <inkml:trace contextRef="#ctx0" brushRef="#br0" timeOffset="21140">13086 330 0,'26'0'31,"-1"0"0,1-25-31,-1 25 0,0 0 16,1 0-16,25-26 0,-1 26 16,1 0-16</inkml:trace>
  <inkml:trace contextRef="#ctx0" brushRef="#br0" timeOffset="21308">13874 254 0,'25'0'0,"1"0"32,-26-26-32,25 26 15,-25-25-15,25 25 0,1 0 16,25-25-16,-26 25 15,26 0-15</inkml:trace>
  <inkml:trace contextRef="#ctx0" brushRef="#br0" timeOffset="21496">15093 203 0,'25'0'16,"1"0"-16,-1-25 15,1-1 17,-1 26-32,-25-25 0,25 25 15,26 0-15,-25 0 0,24 0 16</inkml:trace>
  <inkml:trace contextRef="#ctx0" brushRef="#br0" timeOffset="21663">16338 178 0,'25'0'0,"0"0"16,1 0-16,-1-26 0,1 26 16,-1 0-1,0 0-15,26-25 0,0 25 16</inkml:trace>
  <inkml:trace contextRef="#ctx0" brushRef="#br0" timeOffset="21932">17938 152 0,'25'0'32,"1"0"-17,-1 0 1,0 0-1,1 0-15</inkml:trace>
  <inkml:trace contextRef="#ctx0" brushRef="#br0" timeOffset="22143">18192 152 0,'25'0'16,"26"0"-16,-26 0 15,1 0-15,25 0 0,-26 0 16,0 0-16,1 0 16,-1 0-16,1 0 15,-1 0-15,0 0 47,1 0-16,-1 0-31,1 0 16,-1 0 0,0 0-16,1 26 0</inkml:trace>
  <inkml:trace contextRef="#ctx0" brushRef="#br0" timeOffset="39461">9505 4267 0,'-25'25'0,"-1"1"0,1-1 15,25 1-15,-51 24 16,26 1-16,-1 0 0,-25 25 15,26 0-15,-26 1 16,0-1-16,1 0 0,-27 26 16,27-26-16,-27 0 0,1 26 15,0-26-15,-26 0 16,1 26-16,-1-1 0,1-25 16,-1 26-16,-25 25 15,25-25-15,-25 25 0,0 0 16,0 25-16,0-25 0,-25 25 15,25 1-15,-25-1 16,-1 1-16,1-26 0,-26 25 16,26-25-16,-1 25 0,-25-25 15,26 26-15,0-26 16,25 0-16,-26 25 0,26-25 16,0 0-16,0-25 15,0-1-15,0 1 0,26 0 16,-26-1-16,50-25 15,-24 1-15,-1-27 0,26 27 16,0-27-16,0 1 0,25 0 16,0-26-16,0 26 15,26-25-15,-1-1 0,1 0 16,0 1-16,-1-26 0,26 25 16,-25-25-1,25-25 32,0-1-47</inkml:trace>
  <inkml:trace contextRef="#ctx0" brushRef="#br0" timeOffset="39882">3841 9271 0,'0'-26'31,"0"52"-15,0-1-1,0 1 1,-26-1-16,26 0 15,-25 1-15,25 25 0,-25-26 16,25 0-16,-26 26 16,26-25-16,-25-1 0,25 0 15,0 26-15,0-25 16,0-1-16,0 0 0,0 1 16,0-1-16,25-25 0,-25 26 15,26-1-15,-1-25 16,0 0-16,1 25 0,-1-25 15,1 0-15,-1 0 16,26 0-16,-26 0 0,26-25 16,0 25-16,-26 0 0,26 0 15,0 0-15,0 0 16,-26 0-16,0 0 0,1 0 16</inkml:trace>
  <inkml:trace contextRef="#ctx0" brushRef="#br0" timeOffset="42198">5873 3784 0,'-26'0'16,"26"-25"-16,-25 25 15,25-25-15,-25 25 0,25-26 16,0 1-16,0-1 31,25 26 0,-25 26-15,25-26-16,1 25 0,-1-25 16,26 26-16,-26 24 15,52-24-15,-27-1 0,27 26 16,-1 0-16,0 0 16,0-1-16,26 1 0,-26 25 15,0 1-15,26-1 0,-26 25 16,0-24-16,0 24 15,1 1-15,-1 25 0,0-26 16,0 1-16,26 25 16,-1-25-16,-24-1 0,50 26 15,-26-25-15,26-1 0,0 1 16,-25 25-16,25-25 16,0 25-16,0 0 0,-26 0 15,26 0-15,-25 0 16,25 0-16,-25 0 0,-1-26 15,1 26-15,-1-25 0,1-1 16,0 1-16,-1-26 16,-25 26-16,26-26 0,-26 26 15,26-26-15,-26 0 16,26 26-16,-26-26 0,0-25 16,-25 25-16,25-25 0,-25-1 15,0 1-15,-1 0 16,1-26-16,-25 1 0,-1 25 15,26-26-15,-26-25 0,-25 25 16,26 1-16,-1-1 16,0-25-16,-25 26 0,26-26 15,-26 25 1,0-50 31,-26-1-32,26 1 1,-25 25-16</inkml:trace>
  <inkml:trace contextRef="#ctx0" brushRef="#br0" timeOffset="42667">10470 8585 0,'26'0'31,"-26"25"-31,25-25 0,0 0 16,1 26-16,-1-26 16,1 25-16,-1 1 15,0-26-15,1 25 0,-1 0 16,1-25-16,-1 26 15,0-26-15,-25 25 0,26-25 16,-1 0-16,1 0 16,-1 0-16,0 0 0,1 0 15,-1-25-15,1-1 16,-1 1-16,-25 0 16,25-1-16,1 1 0,-26-1 15,25 1-15,-25 0 0,26-1 16,-26 1-16,0-1 15,25 26-15,-25-25 16,0 50 15,0 1-31,0-1 16,-25 1 0,-1 24-16,26-24 0,-25 25 15,-26-1-15,26-24 0,-26 25 16</inkml:trace>
  <inkml:trace contextRef="#ctx0" brushRef="#br0" timeOffset="46508">488 10465 0,'-25'-26'0,"25"1"16</inkml:trace>
  <inkml:trace contextRef="#ctx0" brushRef="#br0" timeOffset="46887">463 10465 0,'0'-26'47,"0"1"0,-26-1-32,1 26 1,-1 26 0,-24-26-16,24 25 0,-25 1 15,1 24-15,-1 1 0,25 0 16,-24 0-16,24 0 15,1 25-15,-1-25 0,26 25 16,0-25-16,26 25 16,25-51-16,-26 26 0,26-26 15,25 1-15,0-26 0,0 0 16,1-26-16,-1 26 16,-25-25-16</inkml:trace>
  <inkml:trace contextRef="#ctx0" brushRef="#br0" timeOffset="47300">742 10719 0,'25'0'0,"1"-26"16,-26 52 15,-26-26-31,26 25 15,-25 0 1,25 1-16,-25-1 0,25 1 16,-26-1-16,26 0 15,0 1-15,26-26 16,-1 25-16,0-25 16,1 0-16,-1-25 0,1 25 15,-1-26-15,0 26 16,-25-25-16,26 25 0,-1-25 15,-25-1-15,0 1 16,-25-1-16,-1 1 16,1 25-16,0-25 15,-1 25-15,1 0 16,-1 0-16,1 0 16,0 0-1,50 0 1,0 0-16</inkml:trace>
  <inkml:trace contextRef="#ctx0" brushRef="#br0" timeOffset="47984">894 10668 0,'26'0'0,"-1"0"15,-25-26-15,26 26 16,-1 0 15,-25 26-31,25-26 16,-25 25-16,26-25 15,-1 26-15,1-1 0,-1 0 16,0 1-16,-25-1 16,26 1-16,-26-1 0,0 0 15,0 1 1,-26-26-16,1 0 16,25-26-1,-25 1-15,25 0 16,0-1-16,0 1 15,25-26-15,-25 26 0,25-1 16,-25 1-16,26-1 16,-1 1-16,1 25 0,-1-25 15,0 25-15,1 0 0,-1 0 16,1 0-16,-26 25 16,25-25-16,-25 25 0,25-25 15,-25 26 1,26-1-1,-26 1 1,0-1 15,25-25 1,1 0-17,-1 0 1,0-25-16,1 25 15,-1-26-15,-25 1 16,0-1 0,0 1-16,-25 25 15,-1 0-15,1 0 16,0 0-16,-1 0 0,1 0 16,-1 25-16,1 1 15,25-1-15,-25 1 0,-1-1 16,26 0-16,0 26 0,0-25 15,26-1-15,-26 0 16,25 1-16,0-26 0,52 25 16,-52-25-16,26 0 15,-26 0-15</inkml:trace>
  <inkml:trace contextRef="#ctx0" brushRef="#br0" timeOffset="48338">1885 10795 0,'-25'0'0,"25"25"62,-26-25-31,1 0-15,25-25 0,0-1 15,25 26-16,1 0 1,-1 0 0</inkml:trace>
  <inkml:trace contextRef="#ctx0" brushRef="#br0" timeOffset="48938">2317 10617 0,'0'-25'16,"0"-1"-1,0 1 1,0-1-16,0 1 15,0 0 1,-26 25-16,1 0 16,0 0-16,-1 0 15,1 0-15,-26 25 0,26 0 16,-1 1-16,1-26 0,-1 25 16,26 1-16,0-1 15,0 0-15,26 1 0,-1-1 16,26 1-16,-26-1 0,26-25 15,0 25-15,0 1 16,-26-1-16,26-25 0,-26 26 16,-25-1-1,0 0-15,0 1 16,-25-26-16,-26 25 0,26-25 16,-1 0-16,1 26 15,-26-26-15,26 0 0,-1-26 16,26 1-1,0-1-15,0 1 0</inkml:trace>
  <inkml:trace contextRef="#ctx0" brushRef="#br0" timeOffset="49568">2596 10642 0,'0'26'16,"0"-1"-1,26-25 17,-1 0-17,0 0 1,1-25 0,-1 25-16,1-26 15,-1 26-15,0-25 16,1 0-16,-26-1 15,0 1 1,-26-1 0,1 26-16,0 0 0,-1 0 15,1 0-15,-1 0 16,1 26-16,0-1 16,-1 1-16,26-1 0,0 0 15,0 26-15,0-25 16,26-1-16,-26 0 0,25 26 15,0-25-15,1-26 0,25 25 16,-26-25-16,26 0 16,0 0-16,-26 0 0,26 0 15,-26-25-15,26-1 16,-26 1-16,1-1 0,-1-24 16,1 24-16,-26-25 0,0-25 15,0 25-15,0 1 16,0-27-16,-26 27 0,1-1 15,25 0-15,-26 0 16,26 26-16,-25 25 0,25 25 16,0 1-1,0 24-15,0 1 16,0 0-16,25 25 0,-25-25 16,26 0-16,-1 0 15,1-1-15,-1-24 0,-25 25 16,25-26-16,1-25 0,-1 25 15</inkml:trace>
  <inkml:trace contextRef="#ctx0" brushRef="#br0" timeOffset="49700">3155 10642 0,'-25'-25'16,"25"0"-16,-26 25 0,26-26 16,-25 1-16,50-1 15,1 26 1,-1-25-1,0 25-15,1 0 0,25-25 16,-26 25-16</inkml:trace>
  <inkml:trace contextRef="#ctx0" brushRef="#br0" timeOffset="50360">3485 10388 0,'-25'0'0,"-1"0"0,1 0 15,25-25-15,0 50 47,0 1-47,0-1 16,0 26-16,0-26 0,0 1 15,0-1-15,0 26 0,0-26 16,0 1-16,0-1 16,0 1-16,0-1 15,0-50 17,0-1-32,0-25 15,0 26-15,0-26 16,0 0-16,0 1 0,0-1 15,0 0-15,0 0 16,25 0-16,-25 1 0,0 24 16,26 26-16,-1 0 15,-25 26-15,26-1 16,-1 0-16,0 1 0,-25 25 16,26-26-16,-1 26 15,1-26-15,-1 26 0,0-26 16,-25 1-16,26-1 0,-1 1 15,-25-52 1,0 1 0,26 25-16,-26-51 15,0 26-15,0-26 0,25 0 16,-25 0-16,25 26 0,-25-26 16,26 26-16,-1 25 15,1 0 1,-1 25-16,0 26 0,-25-26 15,26 26-15,-1 0 16,1 0-16,-1-26 0,0 26 16,1-26-16,-1 1 15,1-1-15,-1-25 0</inkml:trace>
  <inkml:trace contextRef="#ctx0" brushRef="#br0" timeOffset="51764">4374 10338 0,'0'-26'16,"-25"1"-16,25-1 0,-26 26 16,1 0-1,0 0 1,25 26-16,-26-1 16,26 1-16,0-1 0,0 0 15,0 1-15,0-1 0,0 1 16,0-1-16,0 0 15,26-25-15,-26 26 0,25-26 16,0 25-16,1-25 16,-1 0-16,1-25 15,-1 25-15,0-26 0,-25 1 16,26 0-16,-26-1 16,0-25-16,0 26 0,0 0 15,-26-26-15,26 25 16,-25 1-16,0 0 0,-1 25 15,1 0-15,25 25 32,25-25-32,1 25 15,-1-25-15,26 0 16,0 0-16,-26 0 0,26 0 16,0 0-16,-1 0 0,1-25 15,0 25-15,0-25 16,-26 25-16,1 0 0,-1 0 15,0-26-15,-50 26 32,0 0-32,-1 0 15,1 26-15,-1-26 16,-24 25-16,50 0 16,-26 1-16,26-1 15,0 1-15,0-1 0,0 0 16,0 1-16,0-1 0,26 1 15,-1-1 1,0-25-16,1 0 0,-1 0 16,1 0-16,-1-25 0,0-1 15,1 1-15,-1-26 16,1 26-16,-26-26 0,25 0 16,-25-25-16,0 25 15,0 0-15,0-25 0,0 25 16,0 26-16,-25-1 0,25 1 15,0 50 1,0 1-16,0 25 16,25-1-16,-25 1 15,0 0-15,25 25 0,1-25 16,-26 0-16,25 0 0,-25-26 16,26 0-16,-1 1 15,-25-1-15,25-25 0,1 0 16,-1 0-1,-25-25-15,26-1 0,-26 1 16,25-26-16,-25 26 0,25-1 16,-25 1-16,26 0 15,-1 50 17,-25 0-17,26-25-15,-26 26 0,25-26 31,0 0-15,-25-26 0,26 1-16,-26 0 15,0-1 1,0 1-16,0-26 0,0 26 16,0-1-16,0 1 15,-26 25-15,1 0 16,0 0-16,-1 25 15,26 1-15,-25 24 0,-1-24 16,26 25-16,-25-26 16,25 26-16,0-26 0,25 26 15,-25-26-15,26 1 16,-1-1-16,1-25 0,-1 0 16,26 0-16,0 0 0,-26-25 15,26-1-15,0 1 16,-1 0-16,1-26 0,0 0 15,0-25-15,-51 25 16,25-25-16,-25 0 0,0-1 16,0 1-16,-25 25 0,-1 1 15,1-1-15,0 0 16,-1 26-16,1 25 0,-1 0 16,1 25-1,25 26-15,0-26 0,0 51 16,25-25-16,-25 0 0,26 25 15,-1-25-15,1 0 16,-1 0-16,26-1 0,-26 1 16,1-25-16,24 24 15,-24-24-15,-1-26 0,1 0 16,-1 0-16,0 0 0,1 0 16,-1-26-16</inkml:trace>
  <inkml:trace contextRef="#ctx0" brushRef="#br0" timeOffset="53362">2952 11328 0,'0'-25'16,"25"25"-16,-25-26 0,0 1 31,-25 50 16,25 1-47,-26 25 0,26-26 16,0 26-16,-25 25 15,25-25-15,0 25 0,25-25 16,1 25-16,-26-25 16,51 0-16,-26-1 0,26-24 15,-26 25-15,26-26 0</inkml:trace>
  <inkml:trace contextRef="#ctx0" brushRef="#br0" timeOffset="53969">3358 11658 0,'0'-25'0,"26"25"15,-26-25 1,-26 25 15,26 25-15,-25-25-16,25 25 0,0 1 16,-26-1-16,26 1 15,0-1-15,0 26 0,0-26 16,0 1-16,0-1 15,26 0-15,-1-25 0,1 26 16,-1-26-16,0 0 16,1-26-16,-26 1 15,25 25-15,1-25 0,-26-1 16,0 1-16,0-26 0,0 26 16,0-1-16,0 1 15,-26-1-15,1 1 0,25 0 16,-26 25-16,1 0 15,50 25 17</inkml:trace>
  <inkml:trace contextRef="#ctx0" brushRef="#br0" timeOffset="54574">3765 11557 0,'-26'0'16,"26"-26"-16,-25 26 16,25-25-16,0 50 31,25-25-15,-25 26-16,0-1 0,26 1 15,-26-1-15,0 0 0,25 1 16,-25-1-16,0 26 15,25-26-15,-25 1 16,0-1-16,0-50 31,0-1-31,0-24 16,0 24-16,0-25 16,0 1-16,0-1 0,0 0 15,0-25-15,0 25 16,0 0-16,0 0 0,0 26 15,26 0-15,-1 25 16,-25 25-16,26 0 16,-1 1-16,-25 25 0,25-1 15,1 1-15,-26 0 16,25-26-16,-25 26 0,26-25 16,-26-1-16,0 0 0,0 1 15,25-26-15,-25-26 16,0 1-16,0 0 15,25-1-15,-25-25 16,0 26-16,26-26 0,-26 0 16,25 1-16,-25-1 0,26 25 15,-26 1-15,25 25 16,0 0-16,1 25 16,-26 26-16,25-25 15,-25 24-15,0 1 0,26 0 16,-26-26-16,25 26 0,-25-25 15,25 24-15,1-24 16</inkml:trace>
  <inkml:trace contextRef="#ctx0" brushRef="#br0" timeOffset="55349">4603 11481 0,'25'0'0,"-25"-26"16,-25 26 31,25 26-32,-26-1-15,26 0 0,0 1 16,0-1-16,0 1 16,0-1-16,0 26 0,26-51 15,-26 25-15,25 1 0,1-26 16,-1 0-1,0 0-15,1 0 0,-1-26 16,-25 1-16,26 25 16,-26-26-16,0-24 0,0 24 15,-26 1-15,26-26 0,-25 26 16,-1-1-16,1 1 16,0-1-16,-1 1 15,52 25 16,-1 0-31,0 25 16,26-25-16,0 0 16,0-25-16,0 25 0,-1-25 15,1 25-15,0-26 16,0 26-16,-26 0 0,1-25 16,-1 25-16,-50 0 31,-1 0-31,1 0 15,-1 25-15,1-25 0,0 26 16,25-1-16,-26 0 16,26 1-16,-25-1 0,25 1 15,0-1-15,25 26 16,-25-26-16,26 1 0,-1-26 16,0 25-16,1-25 15,-1 0-15,1 0 0,-1 0 16,0-25-16,1-1 0,25 1 15,-51-26-15,25 26 16,-25-26-16,0 0 0,0 0 16,0-25-16,-25 25 0,25 0 15,-26 1-15,26 24 16,-25-25-16,-1 51 16,26 51-1,26-25-15,-26 24 16,25 1-16,-25 0 0,26 0 15,-26 0-15,25 25 16,0 0 0,1-25-16,-1-26 0,1-25 15</inkml:trace>
  <inkml:trace contextRef="#ctx0" brushRef="#br0" timeOffset="55918">5593 11430 0,'26'-26'16,"-1"26"15,-25-25-15,26 25 0,-1 0-16,-25-25 15,25 25-15,1 0 0,-26-26 16,25 26-16,-25-25 15,26 25-15,-26-26 0,0 1 16,0 0 0,0-1-16,-26 26 0,26-25 15,-25 25-15,-1 0 16,1 0 0,0 25-16,25 1 0,-26-1 15,26 26-15,-25-26 16,25 26-16,0-26 0,25 26 15,-25-25-15,26-1 0,-1 0 16,0-25-16,26 26 16,-25-26-16,24 0 0,1-26 15,0 1-15,0 0 16,0-1-16,-1-25 0,-24 26 16,-1-26-16,-25 0 0,0-25 15,0 25-15,-25 1 16,-1-1-16,1 0 0,0 0 15,-1 0-15,1 26 16,-1 25-16,26 25 16,0 1-16,0 25 0,0-1 15,26 1-15,-1 25 16,-25 1-16,26-27 0,-1 27 16,0-27-16,1 1 0,-1 0 15,1-26-15,-1 1 16,0-1-16</inkml:trace>
  <inkml:trace contextRef="#ctx0" brushRef="#br0" timeOffset="56422">6584 10998 0,'0'-25'0,"25"25"16,-25-26-16,0 1 0,0-1 31,-25 26-31,0 0 16,25 26-16,-26-26 0,26 25 16,-25 1-16,25-1 15,0 26-15,0-26 0,0 26 16,0 0-16,0 0 15,0-1-15,25 1 0,-25-25 16,26 24-16,-1 1 0,0-25 16,1-26-16,-1 25 15,1-25-15,-1 0 0,0-25 16,1-1-16,-1 1 16,1-1-16,-1-24 0,-25-1 15,25 0-15,-25 26 0,26-26 16,-26 25-16,0 1 15,-26 25 1,26 25 0,0 1-16,-25-1 0,25 26 15,0-26-15,0 26 0,0-25 16,0 24-16,25-24 16,-25-1-16,26 26 0,-26-26 15,25-25 1,1-25-16</inkml:trace>
  <inkml:trace contextRef="#ctx0" brushRef="#br0" timeOffset="56825">7168 11227 0,'-25'0'31,"-1"0"0,26 25-15,0 0-1,0 1-15,0-1 16,26 1-16,-1-1 16,-25 0-16,26-25 15,-1 0-15,0 0 0,1-25 16,-1 0-16,1-1 15,-26 1 1,0-1-16,0 1 0,0 0 16,-26-1-16,26 1 15,-25-1-15,-1 26 0,1-25 16,0 25-16,-1 25 16,1 1-1,25-1-15,0 1 16,0-1-16,25 0 15,1-25 1</inkml:trace>
  <inkml:trace contextRef="#ctx0" brushRef="#br0" timeOffset="57077">7498 10998 0,'0'-51'0,"0"26"16,0-1-16,26 1 15,-26 0-15,0-1 16,0 52 0,0-1-16,0 0 15,0 1-15,0 25 0,0-1 16,0-24-16,25 25 16,-25-26-16,0 0 0,0 26 15,26-51-15,-1 26 0,0-1 16,1-25-16,-1 0 15,1 0-15,-1 0 0,0-25 16,1 25-16</inkml:trace>
  <inkml:trace contextRef="#ctx0" brushRef="#br0" timeOffset="57244">7651 11023 0,'-51'0'0,"0"0"15,0 0-15,26 0 16,0 26-16,-1-26 0,1 25 15,50-25 1,1 0 0,-1 0-16,0 0 0,1 0 15,-1 0-15,1 0 16,-1-25-16</inkml:trace>
  <inkml:trace contextRef="#ctx0" brushRef="#br0" timeOffset="57465">7930 11049 0,'0'25'15,"26"-25"1,-26 26-16,25-1 0,-25 0 15,25 1 1,-25-1-16,0 26 0,0-26 16,-25 1-16</inkml:trace>
  <inkml:trace contextRef="#ctx0" brushRef="#br0" timeOffset="58258">8235 10439 0,'0'-25'0,"0"-1"16,0 1-1,25 25 32,-25 25-47,26 1 16,-26-1-1,25-25-15,-25 26 16,26-1-16,-1 0 16</inkml:trace>
  <inkml:trace contextRef="#ctx0" brushRef="#br0" timeOffset="58432">8540 10414 0,'0'-26'0,"0"1"15,-26 25-15,26 25 32,26 1-17,-26-1-15,25 1 16,1-1-16,-1 0 15,0 26-15</inkml:trace>
  <inkml:trace contextRef="#ctx0" brushRef="#br0" timeOffset="58948">9302 10338 0,'-26'-26'16,"26"1"0,0 50 15,0 1 0,0-1-31,0 0 0,0 1 16,0-1-16,0 1 15,26-1 1</inkml:trace>
  <inkml:trace contextRef="#ctx0" brushRef="#br0" timeOffset="59104">9480 10363 0,'0'-25'0,"0"-1"16,0 52 15,0-1-31,25-25 16,-25 25-16,0 1 15,0-1-15</inkml:trace>
  <inkml:trace contextRef="#ctx0" brushRef="#br0" timeOffset="59398">9937 10160 0,'25'0'31,"-25"25"-31,26-25 0,-1 51 16,26-26-16,-26 26 16,1 0-16,24 25 0,-24 0 15,-1 1-15,1-1 0,-26 25 16,0-24-16,-26 24 16,-25 1-16,-25-1 0,-25 1 15</inkml:trace>
  <inkml:trace contextRef="#ctx0" brushRef="#br0" timeOffset="65325">11613 9398 0,'0'25'47,"0"1"-16,0-1 16,-25 0-31,25 1-1,0-1-15,0 1 16,0-1-16,0 0 15,0 1 1,0-1 109,0 1-94,0-1-15,0 0 0,0 1-16,0-1 15,25 1-15,-25-1 16,26 0-16,-1 1 15,0-26 1,1 0-16,-1 0 0,1 0 16,-1 0-16,26-26 15,-26 26-15,1-25 0,-1 25 16,0-25 0</inkml:trace>
  <inkml:trace contextRef="#ctx0" brushRef="#br0" timeOffset="66107">12172 9525 0,'0'-26'16,"-25"26"-1,-1 0 1,1 0-16,-1 26 15,1-1 1,25 1-16,0 24 16,0-24-16,0-1 0,0 26 15,0-26-15,25 1 16,1-26-16,-1 25 0,1-25 16,-1 0-16,0 0 0,26 0 15,-25-25-15,-1-1 16,0 26-16,-25-25 0,26 0 15,-26-1-15,0 1 16,0-1-16,-26 1 0,26 0 16,-25 25-16,25-26 0,-25 1 15,-1 25-15,1 0 16,-1 0 15,52 0-15,-1 0-1,1 0 1,-1-26-16,0 26 0,1 0 16,-1 0-16,1 0 15,-1 0-15,0 0 0,1 0 16,-1 0-16,1 26 16,-1-26-16,0 25 15,1 1-15,-26-1 0,25 26 16,-25-26-16,26 1 15,-26 24 1,0-24-16,-26-26 16,1 0-1,-1-26-15,26 1 0,-25 25 16,0-51-16,25 26 16,-26-1-16,26 1 0,0 0 15,26-26-15,-26 25 0,25 1 16,0 25-16,1-25 15,-1 25-15,1 0 0,-1 0 16,26 0-16,-26 0 16,1 0-16,-1 0 0,0 0 15,-25 25-15</inkml:trace>
  <inkml:trace contextRef="#ctx0" brushRef="#br0" timeOffset="66436">12858 9499 0,'25'0'0,"1"0"93,-1 0-77,0 0 0,1 0-16,-1-25 15,1 25 1,-26-25-16,0-1 15,-26 1-15,26-1 16,-25 26-16,-1 0 0,1-25 16,0 25-16,-1 0 0,1 25 15,-1 1-15,1-1 16,0 1-16,-1 24 0,26-24 16,0 25-16,0-1 0,26-24 15,-26 25-15,25-26 16,0 0-16,26 1 0,0-26 15,0 0-15</inkml:trace>
  <inkml:trace contextRef="#ctx0" brushRef="#br0" timeOffset="66766">13417 9525 0,'-26'25'16,"52"-25"0,-1-25-1,0 25 1,-50 0 46,25-26-46,-25 26 0</inkml:trace>
  <inkml:trace contextRef="#ctx0" brushRef="#br0" timeOffset="67204">14052 9398 0,'0'-26'15,"-26"26"-15,26-25 0,-25 0 16,-1 25-16,26-26 16,-25 1-16,0 25 0,-1-26 15,1 26 1,-1 0-16,1 26 0,0-26 16,-1 25-16,1 1 0,-1-26 15,26 25-15,0 0 16,0 1-16,0-1 0,26 1 15,-1-26-15,1 25 16,-1 0-16,0 1 0,1-26 16,-1 25-16,1 1 0,-1-1 15,0-25-15,-25 25 16,0 1-16,-25-1 0,0-25 16,-1 26-16,1-26 0,-1 0 15,1 0-15,-26 0 16,26-26-16,-1 1 15,26-1-15,0 1 16,26 0-16,-1-1 0</inkml:trace>
  <inkml:trace contextRef="#ctx0" brushRef="#br0" timeOffset="67810">14255 9398 0,'-26'0'47,"52"0"-16,-1 0-15,1 0-16,-1 0 16,0 0-16,1 0 15,-1-26-15,1 26 16,-1 0-16,-25-25 15,25 0-15,-25-1 16,-25 1 0,0 25-16,25-26 15,-26 26-15,1 0 0,-1 0 16,1 0-16,0 0 16,-1 26-16,1-1 0,25 26 15,-26-26-15,26 1 0,0 25 16,0-26-16,0 0 15,26 1-15,-1-1 0,1 1 16,-1-1-16,26-25 16,0 0-16,-1 0 0,1 0 15,-25-25-15,24-1 0,1 1 16,-25-1-16,24 1 16,-24-26-16,-26 26 0,0-26 15,0 0-15,0 0 16,0 1-16,-26 24 0,1-25 15,25 1-15,-25 24 0,25 1 16,-26-1-16,26 52 16,0-1-1,0 26-15,0-26 16,26 26-16,-26 25 0,25-25 16,-25 0-16,25 0 0,1 0 15,-1-1-15,1-24 16,-26-1-16,25 1 0,0-1 15</inkml:trace>
  <inkml:trace contextRef="#ctx0" brushRef="#br0" timeOffset="67954">14712 9423 0,'-25'-25'0,"25"-1"16,-26 26-16,26-25 0,0 0 15,26 25 1,-1 0-16,-25-26 0,51 26 15,-26 0-15,26 0 16,-26 0-16,26-25 0</inkml:trace>
  <inkml:trace contextRef="#ctx0" brushRef="#br0" timeOffset="68584">15169 9245 0,'-25'0'16,"25"-25"0,-26 25-16,26 25 31,26 1-31,-26 25 16,25-26-16,-25 0 15,0 1-15,26-1 0,-26 1 16,0-1-1,0 0-15,25-25 16,-25-25 15,0 0-31,0-1 0,0 1 16,0-1-16,0-24 16,0-1-16,0 0 0,0 0 15,0 0-15,25 1 0,-25-1 16,26 0-16,-26 26 15,25-1-15,1 26 16,-26 26-16,25-1 16,-25 0-16,25 1 0,1 25 15,-26-26-15,25 26 0,-25-26 16,0 1-16,26 24 16,-26-24-16,25-1 0,-25 1 15,25-1 1,1-25-1,-26-25-15,0-1 16,0 1-16,0-1 16,25-24-16,-25 24 0,26 1 15,-26-26-15,25 26 16,0-1-16,1 26 16,-1 26-16,1-1 15,-26 0-15,25 1 16,-25 25-16,25-1 0,-25-24 15,26 25-15,-26-26 16,25 51-16,1-50 16</inkml:trace>
  <inkml:trace contextRef="#ctx0" brushRef="#br0" timeOffset="69424">16160 9220 0,'-26'0'16,"1"-25"-16,0 25 15,-1 0-15,1 0 16,-1 0-16,1 0 16,25 25-16,-25 0 15,25 1-15,0 25 16,0-26-16,0 0 0,25 1 15,-25-1-15,25 1 16,-25-1-16,26-25 0,-1 25 16,1-25-1,-1 0-15,0 0 0,1-25 16,-1 25-16,1-25 16,-1-1-16,-25 1 0,0-1 15,0 1-15,0 0 0,-25-26 16,-1 25-16,1 1 15,-1 0-15,1-1 0,0 1 16,50 25 15,0 0-31,26 0 16,-25 25-16,24-25 16,1 0-16,-25 0 0,24 0 15,1 0-15,0 0 0,-26 0 16,1 0-16,25-25 15,-26 25-15,0 0 16,-50 0 15,0 25-15,-1-25-16,26 26 16,-25-26-16,-1 25 0,1 0 15,0 1-15,25-1 16,0 1-16,0-1 0,0 0 15,0 1-15,25-1 0,0 1 16,1-26 0,-1 0-16,1 0 15,-1 0-15,0-26 16,1 26-16,-1-25 0,1-1 16,-1-24-16,0 24 0,-25-25 15,26 1-15,-26-1 16,0 0-16,0 0 0,0 0 15,-26 1-15,26 24 16,0 1-16,-25-1 0,25 52 16,0-1-1,0 1-15,0 24 16,0 1-16,0 0 0,0 0 16,25 0-16,-25-1 15,26-24-15,-1 25 0,1-26 16,-1 0-16</inkml:trace>
  <inkml:trace contextRef="#ctx0" brushRef="#br0" timeOffset="70053">17023 9169 0,'0'-25'15,"0"50"16,26-25-15,-26 26 0,25-26-1,1 0-15,-1 0 16,0-26-16,1 26 16,-1 0-16,1-25 15,-1 25-15,-25-26 0,25 1 16,-25 0-16,0-1 15,0 1-15,-25-1 16,25 1-16,-25 25 0,-1-25 16,1 25-16,-1 0 15,1 25-15,0-25 0,-1 25 16,1 1-16,25 25 16,0-26-16,-26 0 0,26 26 15,0-25-15,26-1 0,-1 0 16,-25 1-16,26-1 15,24 1-15,-24-26 0,-1 0 16,1 0-16,24 0 16,1 0-16,-25-26 0,24 1 15,1-1-15,-25 1 0,24-26 16,-24 0-16,-1 26 16,1-26-16,-1-25 0,-25 25 15,0-25-15,0 25 0,0 0 16,-25 1-16,-1 24 15,1 1-15,-1 25 0,1 0 16,0 0-16,-1 25 16,1 26-16,25-26 0,0 52 15,0-27-15,0 1 0,0 25 16,25-25-16,1 25 16,-1-25-16,0 0 0,1 0 15,-1-26-15,1 26 16,24 0-16</inkml:trace>
  <inkml:trace contextRef="#ctx0" brushRef="#br0" timeOffset="70950">13594 10338 0,'0'-26'16,"0"1"-1,0-1 1,0 52 0,-25-1-1,25 1-15,-25 24 0,25 1 16,-26 0-16,1 0 0,25 25 16,0 0-16,0 0 15,0-25-15,25 25 0,1-25 16,24 0-16,1 0 15,0-26-15,25 1 0,0-26 16,26 0-16</inkml:trace>
  <inkml:trace contextRef="#ctx0" brushRef="#br0" timeOffset="72365">14179 10617 0,'0'-25'16,"-26"25"15,1 25-15,-1 0 0,1-25-16,0 26 0,25-1 15,-26-25-15,26 26 16,0-1-16,0 0 0,0 1 15,26-26-15,-26 25 16,25-25-16,0 26 0,1-26 16,-1 0-16,1 0 0,-1 0 15,-25-26-15,25 26 16,1-25-16,-26-1 0,25 26 16,-25-25-16,0 0 15,0-1-15,-25 1 0,25-1 16,-26 1-16,1 0 15,0 25-15,-1-26 0,1 26 16,-1 0-16,1 0 0,0 26 16,-1-26-1,26 25-15,-25-25 0,25 25 16</inkml:trace>
  <inkml:trace contextRef="#ctx0" brushRef="#br0" timeOffset="73368">14509 10541 0,'0'-26'16,"0"1"0,0 50-1,0 1 1,25-1-1,-25 1-15,0-1 0,26 0 16,-26 1-16,25-1 16,-25 26-16,0-26 0,0 1 15,25-1-15,-25 1 32,0-52-17,0 1 1,0-1-16,0 1 15,0-26-15,0 26 0,0-26 16,0 0-16,0 0 16,0 1-16,0-1 0,0 25 15,0-24-15,0 24 16,26 1-16,-1 25 16,1 25-16,-1 1 15,-25-1-15,25 26 16,1-26-16,-26 26 0,25-26 15,1 26-15,-26-25 16,0-1-16,25 0 0,-25 1 16,25-26-1,-25-26 17,0 1-17,0 0-15,0-1 16,0 1-16,0-1 15,0 1 17,26 25-1,-26-25-31,25 25 16,-25-26-1,26 26-15,-26-25 16,25 25-16,0 0 31,-25-26-31,0 52 31,26-26-31,-26 25 0,0 1 16,25-1-16,-25 0 0,26 1 16,-26 25-16,0-26 15,25 0-15,-25 1 0,0-1 16,0 1-16,0-1 15,0 0-15,0-50 32,0 0-17,0-1-15,0 1 16,0-1-16,0 1 16,25-26-16,-25 26 0,0-1 15,26 1-15,-26 0 16,25 25-16,1 25 15,-26 0-15,25 1 16,0 25 0,-25-26-16,26 26 0,-26-26 15,0 1-15,25 24 0,-25-24 16</inkml:trace>
  <inkml:trace contextRef="#ctx0" brushRef="#br0" timeOffset="74839">15677 10592 0,'0'-26'16,"0"1"15,-25 25-15,-1 0-16,1 0 16,0 25-1,25 1-15,-26-26 16,26 25-16,-25 0 0,25 1 15,0-1-15,0 1 16,0-1-16,0 0 0,25-25 16,-25 26-16,26-26 0,-1 0 15,0 0 1,1 0-16,-26-26 16,25 1-1,-25 0 1,-25-1-16,25 1 15,-26-1-15,1 1 0,25 0 16,-25-1-16,-1 1 0,1 25 16,25-26-16,-26 26 15,26 26 1,26-1-16,-1 1 16,1-26-1,24 25-15,-24-25 0,25 0 16,-1 0-16,1 0 15,0 0-15,0 0 0,0-25 16,-1 25-16,-24 0 0,-1-26 16,1 26-16,-1-25 15,-25-1-15,-25 1 32,-1 25-32,-25-25 15,26 25-15,0 0 0,-1 25 16,1 0-16,-1-25 15,1 26-15,25-1 0,-25 1 16,25-1-16,0 0 16,0 1-16,0-1 0,0 1 15,25-1-15,0 0 0,1 1 16,-1-26 0,1 0-16,-1 0 0,0-26 15,1 26-15,-1-25 16,1 25-16,-1-25 0,0-26 15,1 25-15,-26-24 0,25 24 16,-25-25-16,0-25 16,0 25-16,0 1 0,0-1 15,0 0-15,0 26 0,0-1 16,0 1-16,-25 25 16,25 25-16,0 1 0,0-1 15,0 26-15,0 0 16,0 25-16,0-25 0,0-1 15,25 1-15,1 0 0,-1 25 32,26-50-32,-26-1 0,1 0 0,-1-25 15,0 0-15,26 0 16,-25 0-16,24 0 0,-24-25 16,25 0-16,-26-1 15,0-25-15,1 26 0,-1 0 16,-25-26-16,0 0 0,0 26 15,0-1-15,-25-25 16,25 26-16,-26 0 0,1-1 16,0 26-16,-1 0 15,1 0-15,-1 26 16,1-1-16,25 0 16,-25 1-16,-1-1 15,26 1-15,-25 24 0,25-24 16,0-1-16,0 26 0,0-26 15,25 1-15,-25-1 16,26 1-16,-1-26 0,26 25 16,-26-25-16,26 0 15,0 0-15,0-25 0,-1 25 16,-24-26-16,25 1 0,-1-1 16,-24-24-16,25 24 15,-26-25-15,-25 1 0,0-27 16,0 27-16,0-27 15,0 27-15,-25-27 0,25 1 16,-26 25-16,1 1 0,25 24 16,-26 1-16,1 25 15,25 25-15,0 26 16,0 0-16,0 0 16,0-1-16,25 27 0,1-27 15,-26 27-15,25-27 0,1 27 16,-1-27-16,0 1 15,1-25-15,-1 24 0,1-24 16,-1-1-16,0-25 16</inkml:trace>
  <inkml:trace contextRef="#ctx0" brushRef="#br0" timeOffset="75282">17455 10693 0,'0'-25'0,"26"25"15,-1-26 1,0 26 0,-25 26 15,0-1-31,0 1 16,0-1-16,0 0 15,-25 1-15,25-1 0</inkml:trace>
  <inkml:trace contextRef="#ctx0" brushRef="#br0" timeOffset="75695">17811 10058 0,'-26'-25'0,"26"-1"16,-25 1 0,25 0-16,0-1 15,0 1 1,0 50 0,25-25-1,-25 26-15,0-1 16,0 0-16,0 26 0,0-25 15,26-1-15,-26 0 0,0 1 16</inkml:trace>
  <inkml:trace contextRef="#ctx0" brushRef="#br0" timeOffset="76830">18319 10185 0,'25'0'0,"-25"-25"15,26-1 1,-26 1-16,25 0 16,-25-1-1,0 1 1,-25 25-16,-1 0 31,26-26 94,-25 26-109,25-25 15,-26 25-31,26-25 31,26 25 94,-1-26-94,-25 1 1,-25 25-32,-1 0 15,1 0-15,0 0 0,-1 0 16,1 0-16,-1 25 16,1 1-16,0-1 0,-1 0 15,1 26-15,25-25 0,-26 24 16,26-24-16,0 25 15,0-26-15,26 0 0,-1 1 16,1-1-16,-1-25 16,0 26-16,1-26 0,-1 0 15,26 0-15,-26-26 16,1 1-16,-1 25 0,1-26 16,-1 1-16,-25 0 0,25-26 15,-25 25-15,0 1 16,0-26-16,0 26 0,0-1 15,-25 26-15,0 0 16,25 51 0,0-25-16,0 24 0,0 1 15,25 25-15,-25-25 16,25 25-16,26 1 0,-25-1 16,-1 0-16,0-25 15,1 0-15,-1-1 0,-25 1 16,0-25-16,0-1 0,-25 0 15,-1-25-15,1 0 16,-26 0-16,0 0 0,1-25 16,-1 0-16,25-26 0,-24 25 15,24-24-15,1 24 16,25-25-16,0 1 0,0-1 16,0 25-16,25 1 15,26 0-15,-26-1 0,1 1 16,25 25-16,-26-26 0,26 26 15,-26 0-15,1-25 16,24 25-16,-24 0 0</inkml:trace>
  <inkml:trace contextRef="#ctx0" brushRef="#br0" timeOffset="77234">18878 10160 0,'25'0'16,"-25"-26"-16,25 1 15,-25 0-15,0-1 16,-25 26 0,0 0-1,25 26-15,-26-26 0,26 25 16,0 0-16,-25 26 16,25-25-16,0 24 0,0-24 15,0 25-15,25-26 0,-25 0 16,26 1-16,-1-1 15,0-25-15,26 26 0,-25-26 16,-1 0-16,26-26 16,-26 1-16,-25-1 0,26 1 15,-26 0-15,0-26 0,0 25 16,0-24-16,-26-1 16,1 25-16,-1-24 0,1 24 15,0 1-15,-1-1 16,-25 26-16,26 0 0,0 0 15,-1 0-15,26 26 16,0-1-16,26 1 16,-1-1-1,0-25-15</inkml:trace>
  <inkml:trace contextRef="#ctx0" brushRef="#br0" timeOffset="77508">19208 9982 0,'25'-25'0,"-25"-1"16,0 1-16,0-26 0,26 26 16,-26-1-16,25-25 0,-25 26 15,0 0-15,25-1 16,1 26 0,-26 26-1,0 24-15,25 1 0,-25 0 16,0 0-16,26 25 0,-1-25 15,-25 25-15,25 0 16,1-25-16,-1 0 0,1-26 16,-1 1-16,-25-1 0,25 0 15,1-25-15,-1-25 16,-25 0-16,0-1 16</inkml:trace>
  <inkml:trace contextRef="#ctx0" brushRef="#br0" timeOffset="77683">19386 9957 0,'-26'0'0,"1"25"15,50-25 1,-25 25-16,26-25 16,-1 0-16,26 0 15,-26 0-15,26 0 0,0-25 16,-26 25-16,26-25 15,-26 25-15</inkml:trace>
  <inkml:trace contextRef="#ctx0" brushRef="#br0" timeOffset="77911">19817 9449 0,'0'-26'0,"-25"1"15,25-1-15,0 52 32,25-1-17,1 1-15,-1-1 16,1 0 0,-1 1-16,-25-1 15,0 1 1</inkml:trace>
  <inkml:trace contextRef="#ctx0" brushRef="#br0" timeOffset="94072">16896 2057 0,'26'0'47,"-1"0"-47,1-25 16,24 25-16,1-26 0,-25 1 15,50 0-15,-25 25 16,-1-26-16,1 26 0,-25-25 15,24 25-15,-24 0 16,-1-26-16,1 26 16,-52 0-1,1 26-15,-26-26 16,26 0-16,-26 25 0,0-25 16,0 26-16,0-26 15,1 0-15,-1 0 0,25 25 16,1-25-16,0 0 15,-1 0-15,1 0 16,50 0 15,1 0-31,-1 0 16,0-25-16,1 25 0,25 0 16,-26 0-16,26-26 15,-26 26-15,1 0 0,-1-25 16,0 25-16,1 0 15,-52 0 1,1 25-16,0-25 0,-1 26 16,-25-26-16,1 25 15,-1-25-15,0 25 0,0-25 16,26 26-16,-1-26 16,1 0-16,0 0 0,50 0 15,0 0-15,1 0 16,25-26-16,25 26 15,-25 0-15,25-25 0,-25 25 16</inkml:trace>
  <inkml:trace contextRef="#ctx0" brushRef="#br0" timeOffset="96511">8489 11125 0,'0'-25'0,"0"-1"15,25 26 1,-25 26 15,0-1-15,0 0-16,0 1 0,-25-1 16,25 1-16,-25-1 15,25 0-15,0 1 0,-26-1 16,26 1-16,0-1 15,-25 0-15,25 1 16,25-1 0,1-25-16,-1 0 0,0 0 15,26 0-15,0 0 16,0 0-16,25-25 0,0 25 16,0-26-16,1 1 15,-27 25-15,27-25 0,-1-1 16,0 26-16,0-25 0,-25 25 15,0 0-15,-26-26 16,26 26-16,-26 0 0,-25-25 16,26 25-16,-26-25 15,0-1 17,0 1-17,-26 25 1,26-26-1,-25 1-15,0 0 16,-1-1-16,26 1 0,-25-1 16,-1 26-16,26-25 15,-25 0-15,25 50 16,0 0 0,0 26-16</inkml:trace>
  <inkml:trace contextRef="#ctx0" brushRef="#br0" timeOffset="100487">209 12344 0,'0'26'47,"25"-1"-31,-25 0-16,25 26 15,1-25-15,-1-1 0,-25 26 16,26-26-16,-1 1 15,-25 24-15,25-24 0,-25 25 16,0-26-16,0 26 16,26-26-16,-26 1 0,0 24 15,25-24-15,-25-1 0,0 1 16,26-1-16,-1 0 16,-25 1-16,25-1 0,1 1 15,25-1-15,-26-25 16,26 25-16,0 1 0,-1-26 15,1 0-15,0 25 0,25-25 16,0 0-16,1 26 16,24-26-16,1 0 0,25 0 15,0-26-15,25 26 16,1-25-16,24-1 0,1 1 16,25 25-16,1-25 0,-1-26 15,25 25-15,-24 1 16,50 0-16,-26-1 0,26 1 15,0-1-15,0 1 0,26 0 16,-26-1-16,25-25 16,0 26-16,1 0 0,-1-26 15,-25 25-15,26 1 16,-26 0-16,-26-26 0,1 25 16,-1 1-16,-24 0 0,-1-1 15,0 1-15,-25-1 16,25 1-16,-25 0 0,0-1 15,25 1-15,-25-1 16,-1 1-16,-24 0 0,25-1 16,-26 26-16,-25-25 15,25 25-15,-50-26 0,25 26 16,-51-25-16,0 25 0,1 0 16,-1-25-16,-25 25 15,-26-26-15,26 26 0,0 0 16,-26-25-16,26 25 15,-26-26-15,26 26 0,-26-25 16,26 25-16,-25 0 0,-1-25 16,0 25-16,1 0 15,-26-26-15,-26 26 16,1-25-16,0 25 16,-1-26-16,1 1 15,-26 0-15,0-1 0,26 1 16,-26-26-16,0 0 15,26 0-15,-26 1 0,26-27 16,-1 27-16,1-1 0,-1 25 16,1-24-16,0 24 15,25 1-15,-26 25 0</inkml:trace>
  <inkml:trace contextRef="#ctx0" brushRef="#br0" timeOffset="101278">7168 13208 0,'0'-26'15,"-25"1"-15,25 0 0,0-1 16,0 1-16,25 25 31,1 25-15,-1 1-16,-25-1 0,25 26 16,1-26-16,-26 1 15,25 24-15,1-24 0,-26 25 16,25-26-16,-25 0 0,25 1 15,-25-52 17,0-24-17,0 24-15,0-25 16,0 1-16,-25-1 0,25-25 16,0 25-16,0 0 15,0 0-15,0 0 0,0 26 16,25 0-16,1 25 0,-1 0 15,1 25 1,-1 0-16,0 1 0,1 25 16,-1-26-16,1 0 15,-26 26-15,25-25 0,0-1 16,-25 0-16,26-25 16,-26 26-16,25-26 0,-25-26 15,26 26-15,-1-25 16,-25 0-16,25-1 15,1 1-15,25-26 0,-26 26 16,0 25-16,26-26 0,-25 26 16,24 0-16,-24 26 15,-1-26-15,26 50 0,-26-24 16,1 25-16,-1-1 16,1 1-16,-1 0 0,0 0 15,-25-26-15</inkml:trace>
  <inkml:trace contextRef="#ctx0" brushRef="#br0" timeOffset="101746">7879 12522 0,'-76'-25'16,"0"-1"-16,0 1 0,0 25 15,-1 0-15,-24 25 0,25 1 16,-26-1-16,26 26 16,-26 0-16,26 25 0,0 0 15,0 26-15,25-1 0,0 1 16,26 25-16,25-26 16,0 26-16,25-25 0,26 0 15,0-1-15,-1-25 16,27 1-16,-1-1 0,0-25 15,26-26-15,-26 26 16,25-51-16,1 0 0,0 0 16,-1 0-16,1-51 0,-1 0 15,1 0-15,0-50 16,-26-1-16,0-25 0,-25 0 16,-26 0-16,1-25 15,-26-1-15,-26 26 0,-25 0 16,1 26-16,-1-1 0,-25 51 15,-1 1-15,1-1 16,0 51-16,0 0 0,0 0 16,25 25-16,0 1 15,0 24-15,26-24 0,-1 25 16,26-26-16</inkml:trace>
  <inkml:trace contextRef="#ctx0" brushRef="#br0" timeOffset="103168">8489 13208 0,'-25'0'0,"25"-26"0,0 1 16,0 0-1,25 25 17,0 0-32,1 0 0,-1 0 15,1 25-15,24-25 16,-24 25-16,25 1 0,-1-26 16,27 25-16,-1 1 0,0-1 15,0 0-15,0 1 16,1-1-16,24 1 0,-25 24 15,26-24-15,0-1 0,-1 1 16,1-1-16,25 0 16,-26 1-16,52-1 0,-26 1 15,25-26-15,1 25 16,-1 0-16,26-25 0,0 26 16,-1-26-16,1 0 0,25 25 15,1-25-15,-1 0 16,0 0-16,0 0 0,0 0 15,1 0-15,-1 0 16,0 0-16,0-25 0,0 25 16,1 0-16,-1-26 0,-25 1 15,25 25-15,0-25 16,0-26-16,0 25 0,1 1 16,-1-26-16,0 0 0,0 1 15,0-1-15,1 0 16,-1-25-16,0 25 0,0 0 15,-25 0-15,-26 1 16,26-1-16,-25 0 16,-1-25-16,0 25 0,1 0 0,-1-25 15,1 25-15,-1-25 16,-25 0-16,25 0 0,1-26 16,-26 26-16,25-26 15,-25 1-15,0-1 0,-25 0 16,25 1-16,0-1 15,-26 1-15,26-1 0,0 0 16,-25 26-16,25-25 0,-25 24 16,-1-24-16,26 25 15,-25-26-15,-1 0 0,1 26 16,0-25-16,-1-26 0,1 25 16,-26 0-16,0-25 15,0 0-15,-25 26 0,0-1 16,0-25-16,-26 26 15,26-1-15,-26 26 0,1-26 16,25 26-16,-26 0 0,26 0 16,-26-1-16,26 27 15,-26-27-15,26 27 0,-25-1 16,-1 0-16,0 26 16,1-1-16,-26-25 0,0 26 15,0 0-15,0-1 31,25 1-15,1-1 0,-1 1-1,0 0-15,1-1 0,-1-25 16,-25 26-16,26-26 16,-1 26-16,-25-26 0,25 0 15,-25 0-15,0 1 16,0 24-16,0-25 0,26 26 15,-26-26-15,0 26 0,0-1 16,25-24-16,-25 24 16,0 1-16,26-1 0,-26 1 15,0 0-15,25-1 16,-25 1-16,0-1 0,25 26 16,-25-25-16,0 0 0,0-1 15,26 26 1,-26-25-1</inkml:trace>
  <inkml:trace contextRef="#ctx0" brushRef="#br0" timeOffset="103851">22129 7620 0,'25'0'16,"1"0"0,-1-26-16,0 26 15,1-25-15,-1 0 0,1-1 16,-1 1-16,26-1 15,-26 1-15,1-26 0,24 26 16,-24-1-16,25-24 16,-26 24-16,0 1 0,1-1 15,-1-24-15,1 24 0,-1 1 16,0 25-16,1-26 16,-1 26-16,-25-25 0,26 25 15,-1 0 16,-25 25-31,25 1 16,-25-1-16,26-25 16,-26 26-16,25-1 0,-25 0 15,26-25-15,-1 26 0,-25-1 16,25 1-16,1-1 16,-26 0-16,25 1 15,-25-1 1,0 1-1,26-26-15,-1 25 32,0-25-32</inkml:trace>
  <inkml:trace contextRef="#ctx0" brushRef="#br0" timeOffset="116850">5949 12649 0,'-25'0'0,"-1"0"15,52 0 16,-1 25-15,0-25-16,26 26 16,0-26-16,0 25 0,0 1 15,25-1-15,0 0 16,0 1-16,26-1 0,-1 1 16,1 24-16,0-24 15,25-1-15,-26 26 0,26-26 16,26 26-16,-1 0 0,0 0 15,26 0-15,0-1 16,0 1-16,25 0 0,-25 0 16,25 0-16,-25 25 0,0-25 15,25-1-15,-25 1 16,-1 25-16,1-25 0,-25 25 16,-1-25-16,26 25 15,-51 1-15,0-27 0,0 27 16,0-1-16,0 0 15,-26 0-15,1 0 0,0 1 16,-1-27-16,26 27 0,-25-1 16,25-25-16,-26-1 15,26 1-15,-25 0 0,25 0 16,-25-26-16,-1 26 0,1-26 16,-1 26-16,1-25 15,-26-1-15,26 0 0,-26 1 16,0-1-16,-25-25 15,25 26-15,-25-1 0,0 0 16,-26-25-16,26 26 0,-26-26 16,1 25-16,-1-25 15,1 0 63,-26-25-62,-26-1 0,26 1-16,-25 0 15</inkml:trace>
  <inkml:trace contextRef="#ctx0" brushRef="#br0" timeOffset="117744">13188 11608 0,'-51'101'0,"-25"-25"15,25 26-15,-25 0 16,-26-1-16,1 1 0,-1 25 16,1-26-16,-26 26 15,-26-25-15,1 25 0,-1 0 16,1-25-16,-26 25 0,26 0 16,-26 0-16,26 0 15,-26 0-15,0 0 0,0-26 16,26 1-16,-26-1 15,26 1-15,-1 0 0,1-1 16,25-25-16,0 26 0,0 0 16,0-26-16,25 0 15,1 26-15,-1-26 0,0 0 16,1 0-16,-1 0 16,1 1-16,-26-1 0,25 0 15,0-25-15,1 25 0,-26-25 16,25 0-16,1-1 15,-1 1-15,26 0 0,-26 0 16,26 0-16,25-26 16,-25 26-16,25 0 0,0-26 15,1 26-15,-1-26 0,25 1 16,1 24-16,0-24 16,-1-1-16,1 1 0,25-1 15,0 0-15,0 1 16,0-1-1,25-25 17,-25-25-32,0-1 15,0 1 1,0 0-16</inkml:trace>
  <inkml:trace contextRef="#ctx0" brushRef="#br0" timeOffset="118128">6990 15748 0,'-25'25'15,"25"1"-15,-25-1 16,25 0-16,-26 26 0,26-25 15,-25 24-15,-1-24 16,26 25-16,0-1 0,-25-24 16,0 25-16,25-1 15,-26-24-15,26 25 0,-25-1 16,25-24-16,0 25 0,0-26 16,0 0-16,0 1 15,25-26-15,1 0 0,-1 0 16,26 0-16,0 0 15,-1-26-15,27 1 0,-27 25 16,27-25-16,-1-1 0,-25 1 16,-1 25-16,1 0 15,0-26-15,-26 26 0,1 0 16,-1 0-16,1-25 0</inkml:trace>
  <inkml:trace contextRef="#ctx0" brushRef="#br0" timeOffset="119136">13290 14910 0,'0'-26'16,"25"26"-1,-25-25-15,0 50 32,25-25-32,-25 26 15,26-26-15,-1 25 0,1 0 16,-1 26-16,26-25 15,-26 24-15,26-24 0,-26 25 16,26-1-16,0 1 0,-26-25 16,26 24-16,-25-24 15,24-1-15,-24 1 0,25-1 16,-51 0-16,25 1 16,-25-1-16,0 1 0,0-1 15,0 0-15,-25-25 0,-1 26 16,1-1-16,-26 1 15,26-1-15,-26 0 0,25 1 16,-24-1-16,24 1 16,-25-1-16,26 0 0,-26 1 15,26-1-15,-26 1 0,0-1 16,26 0-16,-26-25 16,0 26-16</inkml:trace>
  <inkml:trace contextRef="#ctx0" brushRef="#br0" timeOffset="180047">23475 8331 0,'25'-25'16,"-25"-1"-1,-25 26-15,0 0 47,-1 26-31,1 24-16,25-24 15,-26-1-15,26 26 16,-25 0-16,25-26 0,-25 26 16,25-26-16,-26 26 15,26-25-15,0-1 0,0 0 16,-25-25-16,25 26 0,0-52 31,0 1-31,25 0 16,-25-1-16,0 1 15,26-26-15,-1 0 0,-25 0 16,25-25-16,1 0 0,-1 0 16,1 0-16,-1-1 15,0 1-15,-25 25 0,26 1 16,-1 50-16,1 0 15,-1 0-15,-25 25 0,25 0 16,-25 26-16,26 25 0,-26 1 16,25-1-16,-25 0 15,0 0-15,0 0 0,26 1 16,-26-27-16,25 27 16,-25-27-16,0-24 0,0 25 15,25-26-15,-25 0 0,-25 1 16</inkml:trace>
  <inkml:trace contextRef="#ctx0" brushRef="#br0" timeOffset="180460">23348 8534 0,'-25'0'0,"-1"0"15,26-25-15,26 25 16,-1 0-1,0 0-15,26 0 0,-25 0 16,50 0-16,-25-26 16,-1 26-16,1 0 0,0-25 15,25 0-15,-50 25 16,24-26-16,-24 1 0,-1-1 16,1-24-16,-26 24 0,0-25 15,0 1-15,0-1 16,-26 25-16,1-24 0,25 24 15,-26 1-15,26-1 0,-25 26 16,25 26 0,0-1-16,0 1 0,0 24 15,0 1-15,0 25 16,0-25-16,25 25 0,-25-25 16,0 0-16,26 25 0,-26-25 15,0-26-15,0 26 16,25 0-16,-25-26 0,0 1 15,0-1-15,26-25 16,-26 26-16</inkml:trace>
  <inkml:trace contextRef="#ctx0" brushRef="#br0" timeOffset="181223">24161 8458 0,'25'0'15,"-25"-25"-15,26 25 16,-26-26-16,0 1 31,0 50 1,0 1-32,-26-26 0,26 25 15,0 26-15,0-26 0,-25 1 16,25 24-16,0-24 15,0 25-15,0-26 0,0 0 16,25 1-16,-25-1 16,26-25-16,-26 26 0,25-26 15,0 0-15,1-26 16,-1 26-16,1-25 16,-1 25-16,-25-26 0,25-24 15,-25 24-15,26 1 16,-26-26-16,0 26 0,0-1 15,0-25-15,0 26 0,0 50 32,0 1-17,0-1-15,0 26 16,51 51 0,-51-52-16,25-24 0,-25-1 15,25 1-15,1-26 16,-1 25-16,1-25 0,-1 0 15,0 0-15,-25-25 16,26-1-16,-1 1 0,1-1 16,-26 1-16,25 0 0,-25-26 15,0 25-15,0-24 16,25-1-16,-25 0 0,0 26 16,0-1-16,26 1 0,-1 50 31,-25 1-31,0 24 15,26-24-15,-26-1 16,25 1-16,-25 24 0,25-24 16,1-1-16,-1-25 15</inkml:trace>
  <inkml:trace contextRef="#ctx0" brushRef="#br0" timeOffset="182177">25355 8636 0,'25'0'15,"-25"-26"-15,0 1 16,25 0-16,-25-1 0,0 1 16,0-1-16,0 1 15,0 0-15,0-1 0,-25 26 16,0 0-16,-1 0 16,-25 26-16,26-1 15,0 0-15,-26 1 0,25-1 16,1 26-16,0 0 15,-1-26-15,26 26 0,0 0 16,0-26-16,0 1 0,0-1 16,26 0-16,-1 1 15,26-26-15,-26 0 0,1 0 16,24 0-16,-24 0 16,25-26-16,-26 26 0,0-25 15,1-26-15,-26 26 0,25-26 16,-25 26-16,0-26 15,0 0-15,0 26 0,0-1 16,-25 1-16,25-1 0,0 52 31,0-1-31,0 1 0,0-1 16,0 0-16,0 1 16,0-1-16,25 1 0,-25-1 15,0 0-15,26 1 16,-1-26-16,0 0 0,1 0 15,-1 0-15,26 0 0,-26 0 16,26 0-16,-25-26 16,-1 26-16,0-25 0,-25 0 15,26-1-15,-26 1 0,0-26 16,0 26-16,0-1 16,0 1-16,0-1 0,0 1 15,0 50 1,0 77 15,25-77-31,-25 1 0,0-1 16,0 1-16,26-1 0,-1 0 15,-25 1-15,25-26 16,1 0-16,-1 0 0,1 0 16,-1 0-16,-25-26 15,25 1-15,1 25 0,-26-51 16,25 26-16,-25-1 0,0-24 15,0 24-15,-25-25 16,25 26-16,0 0 0,-26 25 16,26 50-1,0 1-15,26 0 16,-1 25-16,1 0 0,24 1 16,-24-1-16,25 0 15,-1 0-15,1-25 0,-25 25 16,-1-50-16,-25 24 0,0-24 15,-25-26-15,-1 0 16,-25 0-16,1 0 0,-1-26 16,0-24-16,0 24 15,26-25-15,-1-25 0,26 25 16,0 1-16,26-1 0,-1 25 16,26-24-16,0 24 15,0 26-15,25 0 0,-25 0 16,25 0-16,-51 0 15</inkml:trace>
  <inkml:trace contextRef="#ctx0" brushRef="#br0" timeOffset="182769">23450 9093 0,'0'-25'0,"0"-1"0,25 1 16,-25-1-16,0 1 0,0 50 31,0 26-31,0-25 15,0 50-15,0-25 16,0 25-16,0-25 0,25 25 16,-25 0-16,26-25 0,25 0 15,-26-1-15,0 1 16,26-25-16,-25-1 0,-1-25 16,0 0-16</inkml:trace>
  <inkml:trace contextRef="#ctx0" brushRef="#br0" timeOffset="183316">23399 9449 0,'-51'-26'16,"0"26"-16,0 0 15,1 0-15,24 0 0,1 0 16,50 0 0,1 0-16,24 0 15,27 0-15,-27 0 0,52 0 16,-26-25-16,0 25 15,26 0-15,-26-26 0,0 26 16,-25-25-16,0 25 0,0 0 16,-26-25-16,-50 25 15,-1 0 1,-24 0-16,24 0 16,1 0-16,-26 0 0,26 25 15,-1 0-15,26 1 16,0-1-1,0 1-15,0-1 0,0 26 16,26-26-16,-1 1 16,0-26-16,1 25 0,-1 0 15,1-25-15,24 0 0,-24 0 16,-1 0-16,1 0 16,-1-25-16,0 25 0,1-25 15,-26-1-15,0 1 16,0-1-16,-26 1 15,26 0-15,-25-1 0,0 1 16,-1 25 0,1 0-16,25 25 15,0 26 1,25-26-16,-25 1 0,26-1 16,-1 1-16,0-1 0,26 0 15,-25 1-15,24-26 16,1 0-16,-25 0 0,24-26 15,1 26-15,-25-25 16</inkml:trace>
  <inkml:trace contextRef="#ctx0" brushRef="#br0" timeOffset="183526">24466 9322 0,'0'-51'0,"-26"0"0,26 26 16,-25-1-16,25 1 0,0 50 31,25 1-31,1-1 15,-1 0-15,-25 26 16,25-25-16,1 24 0,-1-24 16,1 25-16,-1-26 15,0 26-15,1-26 0,-1 1 16,1-26-16,-26 25 0,25-25 16,0 0-1</inkml:trace>
  <inkml:trace contextRef="#ctx0" brushRef="#br0" timeOffset="183729">24770 9322 0,'0'-26'16,"0"1"-16,0-1 15,0 52 17,0-1-32,26 1 15,-26-1-15,25 0 0,-25 1 16,26-1-16,-1 26 15,0-26-15,1 1 0,-26-1 16,25 1-16,1-1 0,-26 0 16,25 1-16</inkml:trace>
  <inkml:trace contextRef="#ctx0" brushRef="#br0" timeOffset="184198">25101 9296 0,'0'-25'16,"25"25"-1,0 25-15,1 1 16,-1-1 0,1 0-16,-1 1 0,0-1 15,1 1-15,-1-1 16,1 0-16,-26 1 0,25-1 15,-25 1-15,0-1 16,0 0-16,0 1 16,-25-26-16,25-26 31,0 1-31,0 0 16,0-1-16,25 1 0,-25-1 15,0 1-15,0-26 16,0 26-16,0-1 15,-25 26-15,-1 26 16,1-1 0,-1 1-16,26-1 0,0 26 15,0-26-15,26 1 16,-1-1-16,1 0 0,24 1 16,-24-1-16,25 1 0,-26-1 15,26 0-15,-26-25 16,26 26-16,-26-1 0,1 1 15,-26-1 1</inkml:trace>
  <inkml:trace contextRef="#ctx0" brushRef="#br0" timeOffset="184708">25634 9550 0,'0'-25'0,"-25"25"16,25-26-16,25 26 16,0-25-1,1 25-15,-1 25 16,1 1 0,-1-1-16,0 1 0,-25 24 15,26-24-15,-1-1 16,-25 26-16,0-26 0,26 1 15,-26-1-15,25 1 0</inkml:trace>
  <inkml:trace contextRef="#ctx0" brushRef="#br0" timeOffset="184876">25761 9296 0,'-25'-25'16,"50"25"15,0 0-15,-25 25-16,26-25 0</inkml:trace>
  <inkml:trace contextRef="#ctx0" brushRef="#br0" timeOffset="185782">25939 9499 0,'-26'0'0,"1"0"15,50 0 1,1 0 0,-1 0-1,1 0-15,-1 26 0,0-26 16,1 25-16,-26 1 0,25-26 15,1 25-15,-26 0 16,0 1-16,0-52 47,25 1-31,-25 0-16,25-1 15,1 1 1,-1 25-16,1 0 15,-1 25 1,-25 1-16,25-26 0,1 25 16,-26 0-16,25 1 15,1-1-15,-1 1 16,26-26-16,-26 0 16,1 0-16,-1 0 0,26 0 15,-26-26-15,1 1 0,-1-1 16,0 26-16,-25-50 15,0 24-15,0 1 0,0-1 16,0 1-16,-25 0 0,0-1 16,-1 1-16,1-1 15,-1 26-15,1 0 0,0 26 16,25-1 0,0 1-16,0-1 15,0 0-15,0 1 16,25-1-16,0 1 0,1-1 15,-1-25-15,1 0 16,-1 0-16,0 0 16,1-25-16,-1-1 15,1 26-15,-1-25 0,0-1 16,1 26 0,-26-25-16,25 25 0,-25-25 15,26 25-15,-26 25 16,0 0-1,0 26-15,0 0 0,0 0 16,25 25-16,0 0 16,1 26-16,-1-26 0,26 26 15,-26-26-15,26 25 16,0 26 0,-26-76-16,-25-25 0,0-1 15,-25-25-15,0 0 0,-1 0 16,-25-25-16,26-26 0,-26 0 15,26 0-15,25-25 16,-26 0-16,26 0 0,26-1 16,-1 1-16,1 0 0,-1 25 15,26 0-15,0 26 16,-1 0-16,1 25 0,-25 0 16,24 0-16,-24 25 15,-1-25-15</inkml:trace>
  <inkml:trace contextRef="#ctx0" brushRef="#br0" timeOffset="187610">23780 10261 0,'0'-25'15,"0"0"-15,25-1 16,-25 1-16,0-1 0,26 1 16,-26 0-1,25 25-15,0 25 16,-25 0-16,0 26 0,0-25 16,0 24-16,-25 27 15,25-27-15,0 27 0,-25-27 16,25 1-16,0 25 0,0-25 15,25-25-15,-25 24 16,25-24-16,1-1 0,-1 1 16,1-26-16,24 0 15,-24 0-15,-1 0 0</inkml:trace>
  <inkml:trace contextRef="#ctx0" brushRef="#br0" timeOffset="188072">23907 10642 0,'-51'-25'15,"0"25"-15,0-25 0,26-1 16,-26 26-16,26-25 0,-1 25 16,26-26-16,26 26 15,25 0 1,-26-25-16,51 25 16,-25 0-16,25-25 0,0 25 15,-25 0-15,25-26 0,1 26 16,-27-25-16,-24 25 15,25 0-15,-26-26 16,-50 26 0,-1 26-1,1-26-15,-1 25 16,1-25-16,0 26 0,-1-26 16,1 25-16,25 0 0,0 1 15,25-1 1,1 1-16,-1-1 0,0 0 15,1-25-15,-1 26 0,26-26 16,0 25-16,-26-25 16,26 0-16,-26-25 0,1 25 15,25-26-15,-51 1 16,25 0-16,-25-1 16,-25 1-16,-1-1 0,1 1 15,-1 0-15,-24-1 16,24 26-16,-25-25 0,26 25 15,-26 0-15,26 25 0</inkml:trace>
  <inkml:trace contextRef="#ctx0" brushRef="#br0" timeOffset="188701">23805 11608 0,'26'0'16,"-26"-26"-1,25 26-15,-25-25 0,25 25 16,-25-26-16,26 1 0,-26 0 16,0-1-1,-26 1-15,26-1 0,-25 26 16,0 0-16,-26 0 15,0 26-15,26-1 0,-26 1 16,25 24-16,-24-24 0,24 25 16,1-1-16,25 1 15,-26 0-15,26-26 0,26 26 16,-1-25-16,1-1 16,-1-25-16,0 0 0,1 0 15,25 0-15,-26-25 0,0-1 16,26-25-16,-25 1 15,-1-1-15,0-25 0,-25 25 16,26-25-16,-26-1 16,0-100-1,0 126-15,0 25 0,0 77 32,0-25-32,0 24 15,0 1-15,25 0 16,1 25-16,-26-25 0,25 0 15,0 0-15,26-1 0,-25-24 16,-26-1-16</inkml:trace>
  <inkml:trace contextRef="#ctx0" brushRef="#br0" timeOffset="189092">24161 11684 0,'0'-26'15,"0"1"1,25 0-16,-25-1 15,26 26-15,-1 0 32,0 0-32,1 26 15,-1-26-15,1 0 16,-1 0-16,0 0 0,1 0 16,-1 0-16,1 0 0,-1 0 15,0-26-15,-25 1 16,0-1-16,0 1 15,0 0-15,-25-1 16,25 1-16,-25-1 0,-1 1 16,1 0-16,-1 25 15,-24 0-15,24 25 0,1 0 16,-1 1-16,1-1 0,25 26 16,-25-26-16,25 26 15,0 0-15,0 0 0,0-26 16,25 26-16,0-26 0,26 1 15,0-26-15,-26 0 16,52 0-16,-27 0 0,1-26 16,0 26-16</inkml:trace>
  <inkml:trace contextRef="#ctx0" brushRef="#br0" timeOffset="189344">24872 11328 0,'0'-51'0,"0"1"0,0-1 16,0 0-16,0 26 15,0-1-15,0 1 0,0-1 16,0 52 0,0-1-16,0 1 15,-25 24-15,25 1 0,-26 25 16,26-25-16,-25 25 16,25 1-16,0-1 0,-26 0 15,26 0-15,0-25 0,0 0 16,26 25-16,-26-25 15,0-26-15,0 1 0,0-1 16,0 0-16,0 1 16,-26-26-16</inkml:trace>
  <inkml:trace contextRef="#ctx0" brushRef="#br0" timeOffset="190539">24593 11836 0,'0'-25'0,"0"-26"0,0 0 16,0 0-16,0 26 15,0 0-15,25-1 0,0 1 16,1-1-16,-1 26 16,1 0-16,24 0 0,1 0 15,0 0-15,0 0 0,0 0 16,25 0-16,-25 0 16,-1 0-16,1 0 0,-25-25 15,24 25-15,-24-25 16,-26-1-16,25 26 0,-25-25 15,0-1-15,-25 1 0,25 0 16,-26 25-16,1-26 16,0 26-16,-1-25 0,1 25 15,-1 0-15,1 25 16,0-25-16,-1 51 0,26-26 16,-25 1-16,25 25 0,-26-26 15,26 26-15,0 0 16,0-26-16,0 0 0,26 26 15,-1-25 1,1-1-16,-1-25 0,0 0 16,1 0-16,25-25 15,-26 25-15,0-26 0,1 1 16,-26-26-16,25 26 0,-25-26 16,26 25-16,-26-24 15,0 24-15,0-25 0,0 26 16,0 50 15,0 1-31,0 25 16,0-26-16,0 0 15,0 1-15,0 25 0,25-26 16,-25 0-16,25-25 0,1 26 16,-1-26-16,1 0 15,-1 0-15,0-26 16,1 26-16,-1-25 15,-25 0-15,26-1 0,-1-25 16,-25 26-16,0-26 0,25 26 16,-25-1-16,0-24 15,0 24-15,-25 26 32,25 26-32,-25-1 15,25 0-15,0 1 16,0 25-16,0-26 0,0 26 15,0-26-15,25 1 0,0-1 16,1 0-16,-1-25 16,-25 26-16,26-26 0,24 0 15,-24 0-15,-1-26 0,1 26 16,-1-25-16,0 0 16,-25-1-16,26-25 15,-26 26-15,0 0 0,25-26 16,-25 25-16,0 1 0,0 0 15,-25 25 1,25 25 0,0 0-16,0 1 15,0-1-15,0 26 0,0-26 16,25 1-16,-25-1 16,26 1-16,-1-26 0,0 25 15,1-25-15,-1 0 16,26 0-16,-26-25 0,26 25 15,-25-26-15,-1 1 0,0-1 16,1 1-16,-1 0 16,-25-26-16,0 0 0,0 0 15,-25 0-15,25 1 16,-26-1-16,26 0 0,-25 26 16,25-1-16,-25 1 15,25 50-15,-26 26 16,26-26-16,0 26 15,0 25-15,0-25 16,0 25-16,26-25 0,-26 0 16,25 0-16,-25 0 0,25-1 15,1-24-15,-1-1 16,1 1-16,-1-26 0,0 0 16,1 0-16,-1-26 15,-25 1-15,26-1 16</inkml:trace>
  <inkml:trace contextRef="#ctx0" brushRef="#br0" timeOffset="190765">26244 11379 0,'25'0'16,"0"0"0,26 0-1,-25 0-15,-1-25 0,26 25 16,0 0-16,-26 0 16,26 0-16,-26-26 0</inkml:trace>
  <inkml:trace contextRef="#ctx0" brushRef="#br0" timeOffset="201422">3663 10973 0,'0'-26'15,"25"26"1,-25-25-1,26 25 1,-1 0 0,-25-26-16,26 26 15,-1 0-15,0-25 0,26 25 16,-25 0-16,-1-25 16,26 25-16,-26 0 0,1 0 15,-1 0 1</inkml:trace>
  <inkml:trace contextRef="#ctx0" brushRef="#br0" timeOffset="201596">3587 11125 0,'-26'0'0,"52"0"31,-1-25-16,1 25-15,24-26 16,1 1-16,0 25 0,0-26 16,0 1-16,25 25 0</inkml:trace>
  <inkml:trace contextRef="#ctx0" brushRef="#br0" timeOffset="202118">4603 12090 0,'0'-25'16,"0"-1"-1,25 26-15,1-25 16,-1 0-16,0-1 16,1 26-16,-1-25 15,26 25-15,-26 0 0,1-26 16</inkml:trace>
  <inkml:trace contextRef="#ctx0" brushRef="#br0" timeOffset="202293">4755 12116 0,'-25'25'0,"-1"0"15,1-25-15,25 26 16,25-52 0,26 26-16,-25 0 15,24-25-15,27 0 16,-27 25-16</inkml:trace>
  <inkml:trace contextRef="#ctx0" brushRef="#br0" timeOffset="203432">7092 11658 0,'25'-25'32,"1"0"-17,-1 25-15,1-26 16,-1 26-16,0-25 0,1-1 16,-1 26-16,1 0 15,-1-25-15,0 25 0,-50 25 31</inkml:trace>
  <inkml:trace contextRef="#ctx0" brushRef="#br0" timeOffset="203587">6990 11735 0,'26'25'15,"-1"-25"1,1 0-16,24 0 15,-24 0-15,25-25 0,-1 25 16,1 0-16,0-26 16,0 1-16</inkml:trace>
  <inkml:trace contextRef="#ctx0" brushRef="#br0" timeOffset="204823">7041 10566 0,'0'-25'0,"-25"-1"16,25 1 0,0 0-16,0-1 15,0-25-15,0 26 16,0-26-16,25 0 0,-25-25 16,26 25-16,-1-25 0,-25 0 15,51-26-15,-26 26 16,1 0-16,24 0 0,1 0 15,0-1-15,25 27 16,0-1-16,1 0 0,-1 26 16,25-1-16,-24 26 0,-1 0 15,0 0-15,26 0 16,-26 26-16,-25-1 0,25 0 16,-25 1-16,25-1 0,-25 1 15,-1-1-15,1 26 16,-25-26-16,24 1 0,1-1 15,0 0-15,-26 26 16,26-25-16,0-1 0,-26 26 16,1-26-16,-1 26 15,1-26-15,-1 26 0,-25-25 16,25 24-16,-25-24 0,0-1 16,26 1-16,-26-1 15,0 0-15,25-25 0,-25 26 16,0-1-16,26-25 15,-26 26-15</inkml:trace>
  <inkml:trace contextRef="#ctx0" brushRef="#br0" timeOffset="205058">8895 10134 0,'26'0'32,"-1"0"-17,1 0-15,-1 26 0,0-26 16,1 0-1,-1 0-15</inkml:trace>
  <inkml:trace contextRef="#ctx0" brushRef="#br0" timeOffset="205232">9302 10084 0,'0'-26'16,"0"1"-16,25-1 15,-25 1-15,0 0 16,0 50-1,0 0 1,0 1-16,-25-1 16,25 1-16,0 24 0,-26 1 15,26-25-15</inkml:trace>
  <inkml:trace contextRef="#ctx0" brushRef="#br0" timeOffset="206229">8641 10642 0,'-25'0'0,"25"26"16,25-26 15,1 0-15,-1 0-16,1-26 15,24 26-15,1 0 0,-25 0 16,24-25-16,-24 25 16,25 0-16,-26 0 0,0 0 15,1 0 1,-52 0-16,1 0 16,0 25-16,-1-25 0,-25 0 15,26 26-15,-26-26 16,0 25-16,26-25 0,-26 0 15,26 0-15,-1 26 0,1-26 16,0 0 0,50 0-1,0 0-15,1-26 16,25 26-16,-26 0 0,26-25 16,-26 25-16,1 0 0,-1 0 15,26-26-15,-26 26 16,-50 0 15,-1 26-31,1-26 16,0 0-16,-26 25 15,25-25-15</inkml:trace>
  <inkml:trace contextRef="#ctx0" brushRef="#br0" timeOffset="-206414.73">16312 11100 0,'-25'0'16,"25"-26"-1,25 26-15,1 0 16,-1 0-16,0 0 16,26 0-16,25 0 0,1-25 15,-1 25-15,0 0 0,0 0 16,0 0-16,-25-26 16,0 26-16,0 0 0,-26 0 15,-50 0 1,-1 26-1,-50-26-15,25 0 0,-25 25 16,-25-25-16,24 0 16,-24 26-16,-1-26 0,26 0 15,25 0-15,0 0 16,1 25-16,24-25 0,1 0 16,50 0-1,1 0-15,-1 0 16,26 0-16,-26 0 0,26 0 15,0 0-15,0 0 16,-1-25-16,1 25 0,-25 0 16,-1 0-16,0 0 0,1 0 15,-52 0 1,1 0 0,0 0-16,-1 0 15,1 0-15,25-26 16,25 26-1,1 0 1,-1 0-16,26 0 0,-26 0 16,26 0-16,0-25 0,-26 25 15,1 0-15,-1 0 16,0 0-16,-25 25 31,-25-25-31,0 0 16,25 26-16,-26-26 0,26 25 15,26-25 1,-1 0 0,0 0 15,-25-25 0,0-1 0,26 26-15</inkml:trace>
  <inkml:trace contextRef="#ctx0" brushRef="#br0" timeOffset="-203832.73">2012 17221 0,'-25'0'16,"-1"0"15,26 25-31,-25-25 31</inkml:trace>
  <inkml:trace contextRef="#ctx0" brushRef="#br0" timeOffset="-203088.73">1936 17170 0,'0'-25'16,"-26"25"31,1 0-47,0 25 0,-1-25 15,1 26-15,-1-1 16,1 0-16,0 1 0,-1-1 16,1 26-16,-1-26 15,26 1-15,0-1 0,0 26 16,0-26-16,26 1 0,-26-1 15,25-25-15,1 26 16,-1-26-16,0 0 0,26 0 16,-25 0-16,-1 0 0,0-26 15,1 1-15,-1 25 16,1-26-16,-1 1 0,-25 0 16,25-1-16,-25 1 15,0-1-15,-25 1 0,0 0 16,-1-1-16,1 1 0,25-1 15,-26 1-15,1 25 16,0-25-16,-1 25 0,1 0 16,25 25 15,0 0-15,0 1-1</inkml:trace>
  <inkml:trace contextRef="#ctx0" brushRef="#br0" timeOffset="-201949.73">2291 17069 0,'-25'0'31,"25"25"-15,0 0-1,0 1-15,0-1 16,0 26-16,25-26 0,-25 26 16,0-25-16,26-1 15,-26 26-15,25-26 0,-25 26 16,0-26-16,0 1 16,0-1-1,0-50 16,0-1-31,0 1 0,0 0 16,0-1-16,0-25 16,-25 26-16,25-26 0,0 0 15,0 1-15,-26-1 0,26 0 16,0 0-16,0 0 16,26 26-16,-26 0 0,25-1 15,1 26-15,-1 0 0,0 0 16,1 26-16,-1-1 15,1 26-15,-26-26 0,25 26 16,0-26-16,-25 26 16,26-25-16,-26 24 0,0-24 15,0-1-15,0 1 0,0-1 16,0-50 15,25-1-15,-25 1-16,0-26 15,26 26-15,-26-26 0,25 25 16,0-24-16,-25 24 16,26 26-16,-1-25 0,1 25 15,-1 0-15,-25 25 0,25 1 16,1-1-16,-26 26 16,0-26-16,0 26 0,0 0 15,0-26-15,0 26 16,0-26-16,0 1 0</inkml:trace>
  <inkml:trace contextRef="#ctx0" brushRef="#br0" timeOffset="-201065.73">3079 17170 0,'-26'26'31,"1"-1"-31,0-25 16,25 25-16,0 1 0,-26-1 15,26 1 1,0-1-16,0 0 0,26-25 16,-26 26-16,25-1 15,0 1-15,1-1 16,-1-25-16,1 0 15,-1-25 1,0 25-16,-25-26 0,26 1 16,-1-1-16,-25 1 15,26 25-15,-26-25 0,0-1 16,0 1-16,-26-1 0,1 26 16,-1-25-16,1 25 15,0-25-15,-1 25 0,1 0 16,-1 0-1,26 25-15,26-25 32,-1 0-32,1 0 15,-1 0-15,26 0 0,-26 0 16,26-25-16,0 25 16,-26-26-16,1 26 0,-1-25 15,0 25-15,1 0 0,-26-26 16,0 1-1,-26 50 32,1 1-47,25-1 16,-25-25-16,-1 26 16,26-1-16,-25 0 0,25 26 15,0-25-15,0-1 0,0 0 16,0 1-16,25-26 15,-25 25-15,26 1 0,-1-26 16,-25 25-16,25-25 16,1 0-16,-1-25 0,1-1 15,-1 1-15,-25-1 16,25 1-16,1 0 0,-26-26 16,25 25-16,-25-24 0,0-1 15,-25 0-15,25 0 16,-26 26-16,1-26 0,25 26 15,-25-26-15,-1 25 16,26 52 0,26-1-16,-26 1 15,25 24-15,0-24 16,-25 25-16,26-1 0,-1 1 16,1 0-16,-1-26 0,-25 26 15,25-25-15,1-1 16,-1 0-16,1-25 0,-1 26 15</inkml:trace>
  <inkml:trace contextRef="#ctx0" brushRef="#br0" timeOffset="-200411.73">4019 17246 0,'25'0'0,"-25"-25"16,-25 25 30,50 0 1,0 0-47,1 0 16,-1-25-16,1 25 0,-26-26 16,25 1-16,0-1 15,1 26-15,-26-25 0,0 0 16,0-1-16,0 1 15,-26-1-15,1 1 16,0 25-16,-1 0 16,1 25-16,-1 1 15,1-1-15,25 1 0,-25-1 16,25 0-16,0 26 16,0-25-16,0 24 0,25 1 15,-25-25-15,25 24 0,1-24 16,-1-1-16,1 1 15,24-26-15,-24 25 0,-1-25 16,26 0-16,-26-25 0,26-1 16,-25 1-16,-1-1 15,0-24-15,1 24 0,-1-50 16,-25 25-16,0 0 16,0-25-16,-25 25 0,25-25 15,-26 25-15,1 1 16,0-1-16,25 25 0,-26 1 15,26 0-15,-25 25 16,25 25-16,0 0 0,0 1 16,0 25-16,25-1 0,-25 1 15,26 25-15,-1-25 16,0 76-16,1-76 16,-1-26-16,1 26 0,-1-25 15,0-1-15,1 0 16,-1-25-16,1 0 0,-1 0 15,0-25-15,-25 0 16,0-1 0</inkml:trace>
  <inkml:trace contextRef="#ctx0" brushRef="#br0" timeOffset="-199932.73">5238 17246 0,'-26'0'32,"26"26"-32,0-1 15,0 1 1,0-1-1,0 0-15,0 1 0</inkml:trace>
  <inkml:trace contextRef="#ctx0" brushRef="#br0" timeOffset="-199504.73">5517 16662 0,'0'-25'15,"0"-1"-15,0 1 16,0 0-16,-25-1 0,25 1 16,0-1-16,25 52 31,-25-1-31,26 1 15,-26-1-15,25 0 16,-25 26-16,25-25 0,-25-1 16,0 0-16,26 1 15,-26-1-15,0 1 0,25-26 16</inkml:trace>
  <inkml:trace contextRef="#ctx0" brushRef="#br0" timeOffset="-199345.73">5720 16586 0,'0'-25'0,"0"-1"16,26 52-1,-1-26 1,-25 25-16,26 0 0,-1 1 16,0-1-16,1 26 15,-26-26-15</inkml:trace>
  <inkml:trace contextRef="#ctx0" brushRef="#br0" timeOffset="-198690.73">6711 16688 0,'-25'-26'15,"-1"1"-15,1-1 16,-1 1-16,26 0 0,-25 25 15,25-26-15,0 52 32,0-1-32,25 0 15,-25 1-15,26-1 16,-26 1-16,0-1 0,25 0 16,-25 1-1,26-1-15,-1-25 16,-25-25-16,25 25 15,-25-26 1,0 1-16,0 0 0,0-1 16,0 1-16,0-1 15,0 1 1,0 50 15,26 1-31,-26-1 0,0 1 16,25-1-16,-25 0 0</inkml:trace>
  <inkml:trace contextRef="#ctx0" brushRef="#br0" timeOffset="-198510.73">7092 16637 0,'0'-26'0,"0"52"16,0-1 0,0 1-16,0-1 15,0 26-15,0 0 0</inkml:trace>
  <inkml:trace contextRef="#ctx0" brushRef="#br0" timeOffset="-197495.73">7092 16408 0,'0'26'31,"25"-1"-31,-25 0 15,26 1-15,-1-1 0,1 26 16,-1 25-16,-25-25 16,25 25-16,-25 0 0,0 1 15,-25 24-15,-26 1 0,-25-26 16,-26 26-16</inkml:trace>
  <inkml:trace contextRef="#ctx0" brushRef="#br0" timeOffset="-196806.73">1174 16815 0,'0'-26'0,"-26"1"16,1-1-16,0 52 15,-1-1-15,1 26 16,25 25-16,-26 0 16,26 26-16,0 25 0,26 25 15,-1-25-15,26 26 16,25-26-16,0 25 0,26-50 15,0-1-15,25 1 0</inkml:trace>
  <inkml:trace contextRef="#ctx0" brushRef="#br0" timeOffset="-192904.73">14280 16357 0,'-25'0'0,"-1"0"47,26 26-47,-25-1 16,25 1-16,0 24 15,-25 1-15,25 0 0,0-26 16,0 26-16,0-25 0,25 24 15,0-24-15,1-1 16,25-25-16,-26 0 16,0-25-16,26-1 15,-25 1-15,-1 0 0,0-26 16,1 25-16,-1-24 0,-25 24 16,0-25-16,-25 26 15,25-26-15,-26 26 0,1-1 16,0 1-16,-1 25 15,1-25-15,-1 25 0,1 0 16,0 0-16,25 25 16</inkml:trace>
  <inkml:trace contextRef="#ctx0" brushRef="#br0" timeOffset="-192280.73">14839 16307 0,'-25'0'16,"-1"-26"-16,1 26 15,-1 26 1,26-1 0,0 0-16,0 1 0,0 25 15,0-1-15,0 1 0,0-25 16,0 24-16,26 1 15,-26-25-15,0-1 0,0 0 16,25 1-16,-25-52 31,0 1-15,0 0-16,26-26 16,-26 0-16,0 0 0,25-25 15,-25 0-15,0 0 16,25 25-16,-25-25 0,26 25 15,-1 0-15,-25 26 0,26-1 16,-1 26-16,0 0 16,-25 26-16,26-1 0,-1 0 15,1 26-15,-26 0 16,25 0-16,0 0 0,-25-1 16,26-24-16,-26 25 0,25-1 15,-25-24-15,0-1 16,0 1-16,26-26 15,-26-26 1,0 1-16,25-1 0,-25-24 16,0-1-16,25 0 15,-25 0-15,26 26 0,-1-26 16,1 26-16,-1-1 0,0 1 16,1 25-16,-1 25 0,1 1 15,-1-1-15,0 0 16,1 26-16,-1-25 0,-25 24 15,26-24-15,-26 25 16,25-26-16,-25 0 0,0 1 16,25-1-16</inkml:trace>
  <inkml:trace contextRef="#ctx0" brushRef="#br0" timeOffset="-191032.73">15779 16307 0,'25'-51'0,"-25"25"15,-25 26 1,-1 26 0,1-26-16,25 25 15,0 26-15,-25-26 0,25 1 16,0-1-16,0 1 0,25-1 16,-25 0-16,25 1 15,1-1-15,-1-25 0,1 26 16,-1-26-16,0 0 15,26-26-15,-25 26 0,-1-25 16,0-1-16,1 1 16,-26 0-16,0-26 0,0 25 15,0 1-15,-26 0 0,1-1 16,25 1-16,-25-1 16,-1 1-16,1 25 15,50 0 16,1 0-31,-1 0 0,0 0 16,26 0-16,0 0 0,0-25 16,-26 25-16,26 0 15,-26-26-15,26 26 0,-25 0 16,-26-25-16,25 25 16,-50 0-1,-1 25-15,1-25 16,-1 26-16,1-26 0,0 25 15,-1 0-15,1 1 0,25-1 16,-26 1-16,26-1 16,0 26-16,26-26 0,-1 1 15,1-1 1,-1 0-16,26-25 0,-26 0 16,1 0-16,24 0 0,-24-25 15,-1 0-15,1-1 16,-1 1-16,0-1 0,-25 1 15,26-26-15,-26 0 0,0 1 16,-26-1-16,26 0 16,-25 0-16,0 0 0,25 1 15,-26 24-15,26-25 16,0 77 0,0-1-16,0 26 15,0 0-15,26 0 16,-26-1-16,0 1 0,25 0 15,-25 0-15,25 0 16,-25-1-16,26-24 0,-26-1 16,25 1-16,1-26 15,-1 0-15,0 0 0,1 0 16,-1 0-16,26-26 0,-26 1 16,1-1-16,-1 1 15,1 0-15,-1-1 0,0 26 16,1-76-1,-1 25-15,-25 26 16,0-1-16,0 1 0,0 0 16,0-1-16,0 1 15,-25 25-15,-1 0 16,1 0-16,25 25 16,-25 1-16,-1-26 15,1 25-15,-1 0 0,26 1 16,0-1-16,0 1 15,0-1-15,0 0 0,26 1 16,-26-1-16,25 1 0,1-1 16,-1-25-16,26 0 15,-26 0-15,26 0 0,-26 0 16,26-25-16,-25 25 16,24-26-16,-24 1 0,-1-1 15,1-24-15,-26 24 0,25 1 16,-25-26-16,0 0 15,0 0-15,0 1 0,-25-1 16,25 0-16,0 0 16,-26 0-16,26 26 0,0 0 15,-25-1-15,25 1 0,0 50 16,0 1 0,0-1-16,0 0 0,25 26 15,-25 0-15,26 0 0,-26 0 16,25-1-16,0 1 15,1-25-15,-1 24 0,-25 1 16,26-25-16,-1-1 16,-25 0-16</inkml:trace>
  <inkml:trace contextRef="#ctx0" brushRef="#br0" timeOffset="-190785.73">17862 16078 0,'-26'25'0,"1"-25"16,25 26 15,0-1-31,0 1 15,25-1-15,-25 0 16,0 26-16,0-25 0,0-1 16</inkml:trace>
  <inkml:trace contextRef="#ctx0" brushRef="#br0" timeOffset="-190342.73">18497 15468 0,'-26'-25'16,"26"0"-16,-25-26 15,25 25-15,0 52 47,25-1-47,-25 1 16,26-1-16,-26 0 16,25 1-16,-25-1 0,0 1 15,25-1-15</inkml:trace>
  <inkml:trace contextRef="#ctx0" brushRef="#br0" timeOffset="-190185.73">18674 15468 0,'0'-25'0,"0"0"32,0 50-17,26 0 1,-26 1-16,0-1 0,25 1 15,-25-1-15</inkml:trace>
  <inkml:trace contextRef="#ctx0" brushRef="#br0" timeOffset="-189538.73">19182 15824 0,'0'-25'0,"0"-1"16,0 1-16,0-1 0,0 1 16,0-26-16,0 26 15,-25-1-15,0 1 16,-1 25-16,1 0 15,-1 25-15,1-25 16,0 26-16,-1-1 0,26 1 16,0-1-16,-25 0 15,25 1-15,25-1 16,1 1-16,-1-26 16,0 0-16,1 0 15,-1 0-15,26 0 0,-26-26 16,1 26-1,-1-25-15,-25-1 16,0 1-16,0 0 16,0 50 15,26 0-31,-1 26 16,0 0-16,1 0 0,-1 0 15,1-1-15,-1 27 0,0-27 16,1 1-16,-1 0 15,-25 0-15,0-26 0,0 26 16,-25-26-16,-1 1 16,-24-26-16,24 0 15,-25-26-15,26 1 0,0 0 16,-26-1-16,25-25 16,26 1-16,-25-1 0,25 0 15,0 0-15,25 0 16,1 1-16,25-1 15,-26 25-15,26 26 0,0 0 16,-26 0-16,26 0 16</inkml:trace>
  <inkml:trace contextRef="#ctx0" brushRef="#br0" timeOffset="-189166.73">19792 15799 0,'0'-26'0,"0"1"15,-25 25-15,25-26 16,-26 26-16,26-25 0,0 0 16,-25 25-16,25 25 31,0 0-31,-26-25 0,26 51 16,0-25-16,0-1 15,0 0-15,0 1 0,0-1 16,26 1-16,-1-1 15,1-25-15,-1 0 16,0 0-16,1 0 0,-1 0 16,1-25-16,-1-1 0,-25 1 15,0-1-15,0 1 16,0-26-16,0 26 0,-25-26 16,-1 26-16,1-1 15,25 1-15,-26-1 0,1 26 16,0 0-16,-1 0 15,26 26 1,0-1-16</inkml:trace>
  <inkml:trace contextRef="#ctx0" brushRef="#br0" timeOffset="-188900.73">20097 15494 0,'0'-26'15,"0"1"-15,0 0 0,0-26 16,0 25-16,0 1 0,0 0 16,0-1-16,0 1 15,25 25-15,-25 25 16,26 1-16,-1-1 16,-25 26-16,25 0 0,-25-1 15,26 1-15,-1 25 0,1-25 16,-1 0-16,0-26 15,1 26-15,-1-25 0,26-26 16,-26 25-16,1-25 0,-1 0 16,-25-25-16</inkml:trace>
  <inkml:trace contextRef="#ctx0" brushRef="#br0" timeOffset="-188758.73">20173 15545 0,'-25'0'0,"-1"0"0,1 0 15,50 0 1,1 0 0,-1 0-16,0 0 0,26 0 15,-25 0-15,24-26 0</inkml:trace>
  <inkml:trace contextRef="#ctx0" brushRef="#br0" timeOffset="-188572.73">20478 15214 0,'-26'-25'16,"26"0"-16,-25-1 0,0 1 15,25-1-15,0 1 16,0 50 0,25 1-1,-25-1-15,25 1 16,1-1-16,-26 0 0</inkml:trace>
  <inkml:trace contextRef="#ctx0" brushRef="#br0" timeOffset="-188421.73">20706 15138 0,'0'-25'0,"26"-1"15,-26 1-15,25 50 16,-25 1-16,0-1 15,26 26-15,-26 0 16,0 0-16</inkml:trace>
  <inkml:trace contextRef="#ctx0" brushRef="#br0" timeOffset="-172051.73">2520 7645 0,'0'-25'16,"0"50"0,0 1-1,0-1-15,0 26 0,0 0 16,25-1-16,-25 27 16,0-1-16,26 0 0,-26 0 15,25 26-15,1-26 0,-26 26 16,25-1-16,0-25 15,-25 26-15,26 0 0,-26-26 16,25 25-16,-25-24 0,0-1 16,0 0-16,26-25 15,-26 25-15,0-25 0,0 0 16,25-26-16,-25 26 16,0-26-16,0 1 0,0-1 15,0 0 1,-25-25-16,-1 0 15,26-25 1</inkml:trace>
  <inkml:trace contextRef="#ctx0" brushRef="#br0" timeOffset="-171726.73">2444 9474 0,'25'0'16,"1"0"-16,-1 0 15,0 0-15,1 0 16,-1 0-16,-25 25 0,26-25 15,-1 26-15,-25-1 16,25 1-16,-25-1 16,26 0-16,-1 1 15,-25-1-15,26-25 16,-1 26-16,0-26 16</inkml:trace>
  <inkml:trace contextRef="#ctx0" brushRef="#br0" timeOffset="-171396.73">3028 9372 0,'0'-25'0,"-25"25"47,-1 0-31,26 25-16,-25 1 15,-1-1-15,26 1 16,-25-1-16,0 0 16,25 1-16,-26-1 0,1 1 15,25-1-15,-26 26 0,1-26 16,25 1-16,-25 24 15,-1-24-15,26-1 0,-25 26 16,25-26-16,-26 1 16,26-1-16</inkml:trace>
  <inkml:trace contextRef="#ctx0" brushRef="#br0" timeOffset="-170459.73">3257 13005 0,'0'-26'16,"25"26"-16,-25-25 15,0-1-15,25 26 0,-25-25 16,26 25 0,-26-25-16,25 25 15,-25 25 1,0 0-16,0 1 15,0 25-15,0-1 0,26 27 16,-26-1-16,0 25 16,0 1-16,0 0 0,0 25 15,0-26-15,0 1 0,25-1 16,-25-24-16,0 24 16,0-25-16,25 77 15,-25-77-15,0 0 16,26-25-16,-26 25 0,0 0 15,25 1-15,-25-27 0,26 27 16,-26-27-16,25 1 16,0 0-16,-25 0 0,26-26 15,-26 1-15,0-52 32,-26 1-17,26-1 1</inkml:trace>
  <inkml:trace contextRef="#ctx0" brushRef="#br0" timeOffset="-170027.73">3333 14935 0,'0'25'16,"-26"-25"-16,52 0 31,-26 26-31,25-26 15,-25 25 1,26-25-16,-1 26 0,0-1 16,1-25-16,-1 25 15,1 1 1,-1-26-16,0 0 0,1 0 16,-1 0-16,1-26 15,-1 26-15,0 0 0,1-25 16,-1 25-16,1-25 0,-1 25 15,0-26-15,1 26 16,-26-25-16,25 25 0,-25-26 16,26 26-1,-26 26 32,-26-26-47,1 25 0,-1 1 16,-24-1-16,24 0 15,-25 1-15,1 25 0,24-26 16,-25 0-16,26 1 0,0-1 16,-1-25-16</inkml:trace>
  <inkml:trace contextRef="#ctx0" brushRef="#br0" timeOffset="-167208.75">25202 12395 0,'0'25'16,"0"1"0,0-1-1,0 1-15,0-1 0,0 0 16,0 26-16,-25-25 15,25 24-15,-26 1 0,1 0 16,0 0-16,-1 0 0,1-1 16,-1 1-16,1 25 15,0-25-15,25 25 0,-26 1 16,1-1-16,-1-25 16,1 25-16,0 25 0,-1-24 15,1-1-15,-26 0 0,26 0 16,-26 0-16,25-25 15,1 25-15,-26 1 0,26-27 16,-1 27-16,1-27 16,0 27-16,-1-27 0,26 27 15,-25-1-15,-1-25 0,26 25 16,-25-25-16,0 25 16,-1-25-16,26 25 0,-25-25 15,-26 25-15,26-25 16,-1-1-16,-25 27 0,26-27 15,-26 1-15,0 0 0,26 25 16,-26-25-16,26 0 16,-26 0-16,26-1 0,-1-24 15,-25 25-15,26-1 16,0 1-16,-26 0 0,25-26 16,-24 26-16,24 0 0,-25-26 15,26 26-15,-26-25 16,0 24-16,26-24 0,-26-1 15,26-25-15,-26 26 0,0-1 16,0-25-16,1 25 16,-1-25-16,0 26 0,-25-26 15,25 0-15,-25 25 16,0-25-16,-1 26 0,1-1 16,-25-25-16,24 25 0,-24 1 15,-1-1-15,26-25 16,-26 26-16,1-1 0,-1-25 15,-25 25-15,26 1 16,-26-26-16,25 25 0,-25-25 16,0 26-16,0-26 15,0 25-15,0-25 0,25 25 16,-25 1-16,0-1 0,26-25 16,-1 26-16,-25-1 15,26 0-15,-1 1 0,-25-1 16,25 1-16,1-1 0,-1 0 15,-25 1-15,26-1 16,-26 1-16,0-1 0,25 0 16,-25 1-16,0-1 15,0 1-15,0-1 0,0-25 16,0 25-16,0-25 0,0 26 16,0-1-16,0-25 15,0 0-15,0 26 0,0-26 16,0 0-16,0 25 15,0-25-15,0 0 0,0 0 16,25 0-16,-25 0 0,26 25 16,-26-25-16,25 0 15,1 0-15,-1 0 0,0 26 16,-25-26-16,26 0 16,-26 0-16,0 0 0,25 25 15,-25-25-15,0 0 0,0 0 16,0 0-16,0 0 15,0 0-15,0 26 0,26-26 16,-26 0-16,25 0 16,-25 25-16,25-25 0,1 0 15,-1 0-15,1 0 0,-26 0 16,25 25-16,-25-25 16,0 0-16,25 0 0,-25-25 15,26 25-15,-26 0 16,25-25-16,-25 25 0,26 0 15,-1 0-15,0 0 0,1 0 16,25 0-16,-26 25 16,26-25-16,-26 0 0,26 25 15,-26-25-15,26 26 16,-25-26-16,-1 25 0,26-25 16,-26 0-16,26 26 0,0-26 15,0 0-15,-1 0 16,1-26-16,0 26 0,25 0 15,-25-25-15,25-1 0,0 1 16,1 0-16,-1-1 16,0 1-16,0-1 0,0 1 15,1 0-15,-1-26 16,0 25-16,0 1 0,0-26 16,-25 26-16,25-1 0,-25-24 15,0 24-15,25-25 16,-25 26-16,0 0 0,0-1 15,-1 1-15,1-1 16,0 1-16,25 25 0,0-25 16,26 25-16,0 0 0,-1 0 15,26-26 1,26 26-16,-1 0 16,0 0-16,1 0 15,-1 0-15,1 0 0</inkml:trace>
  <inkml:trace contextRef="#ctx0" brushRef="#br0" timeOffset="-166685.75">9327 16357 0,'-51'0'16,"26"0"-16,-26 0 0,26 0 15,-1 0-15,-24 26 0,-1-26 16,25 0-16,-24 25 15,-1-25-15,0 26 0,0-26 16,0 25-16,1 0 16,-1-25-16,25 26 0,-24-26 15,-1 25-15,0-25 0,0 26 16,26-1-16,-1-25 16,1 25-16,0 1 0,-1-1 15,26 1-15,0 24 0,0-24 16,26-1-16,-1 26 15,0 0-15,1-26 0,25 26 16,-26 25-16,26-25 16,-26 0-16,26 25 0,0-25 15,-26 25-15,26-25 0,-26 0 16,1-1-16,25 1 16,-26 0-16,0 0 0,1-26 15,-1 26-15,26-26 16,-26 1-16,1 25 0,25-26 15,-26 0-15</inkml:trace>
</inkml:ink>
</file>

<file path=ppt/ink/ink5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25T02:04:55.230"/>
    </inkml:context>
    <inkml:brush xml:id="br0">
      <inkml:brushProperty name="width" value="0.05" units="cm"/>
      <inkml:brushProperty name="height" value="0.05" units="cm"/>
      <inkml:brushProperty name="fitToCurve" value="1"/>
    </inkml:brush>
  </inkml:definitions>
  <inkml:trace contextRef="#ctx0" brushRef="#br0">14433 106 0,'-25'0'16,"-1"0"-1,26-25-15,-25 25 32,25-26-32,-25 26 15,-1 0 16,26-25-31,-25 25 0,-1 0 16,1 0-16,0 0 16,-1 0-16,1 0 15,-1 25-15,1-25 0,-26 0 16,26 0-16,-26 0 16,26 0-16,-26 26 0,0-26 15,0 0-15,0 0 0,1 25 16,24-25-16,-25 26 15,1-26-15,-1 0 0,0 25 16,0-25-16,0 0 16,1 25-16,-1-25 0,0 0 15,26 26-15,-26-26 0,0 25 16,0-25-16,0 0 16,1 26-16,24-26 0,-25 25 15,26-25-15,-26 25 16,26-25-16,-26 26 0,26-26 15,-1 25-15,-25 1 0,26-26 16,0 25-16,-1 0 16,1-25-16,-1 26 0,1-26 15,-26 25-15,51 1 0,-25-26 16,-1 25-16,1-25 16,0 25-16,25 1 0,-26-26 15,26 25-15,-25 1 16,25-1-16,-26-25 15,26 25-15,0 1 16,0-1-16,0 1 16,0-1-16,0 0 15,26-25-15,-26 26 16,25-1-16,1 1 0,-1-26 16,0 25-16,1 0 15,-1 1-15,1-26 0,24 25 16,-24-25-16,-1 26 0,26-1 15,0-25-15,0 25 16,-26-25-16,26 26 0,0-26 16,-1 25-16,27-25 15,-27 0-15,1 0 0,25 26 16,1-26-16,-1 0 0,0 0 16,0 0-16,0 0 15,1 0-15,24 0 0,-25 0 16,1 25-16,-1-25 0,0 0 15,0 0-15,26 0 16,-26 0-16,-25 0 0,25 0 16,0 0-16,0 0 15,1 0-15,-27 0 0,27 0 16,-1 0-16,-25 0 0,25 0 16,0 0-16,-25 0 15,0 0-15,25 0 0,-25 0 16,-1 0-16,27 0 15,-27 0-15,1 0 0,0 0 16,0 0-16,0-25 0,-1 25 16,1 0-16,0 0 15,-26 0-15,26-26 0,-25 26 16,-1 0-16,0-25 16,1 25-16,-1 0 0,-25-26 15,26 26-15,-26-25 0,25 0 16,-25-1-16,25 1 15,-25-1-15,0 1 0,26 0 16,-26-1-16,0-25 16,25 26-16,-25-26 0,0 26 15,0-26-15,0 26 0,-25-26 16,25 25-16,-26-24 16,1-1-16,-26 0 0,0 0 15,1 26-15,-52-26 16,26 0-16,-51 0 0,25 1 15,-50 24-15,25 1 0,-26-1 16,1 1-16,25 25 16</inkml:trace>
  <inkml:trace contextRef="#ctx0" brushRef="#br0" timeOffset="2089">12249 767 0,'0'-26'94,"-26"26"-94,1 0 16,0 0-1,-26 0-15,25-25 16,-24 25-16,-1 0 0,0 0 15,-25-26-15,0 26 0,-26 0 16,0-25-16,1 25 16,-26 0-16,25-25 0,-25 25 15,0-26-15,26 26 16,-26 0-16,0-25 0,0 25 16,25-26-16,-25 26 0,25-25 15,-25 0-15,26 25 16,-26-26-16,25 26 0,1-25 15,-1-1-15,-25 26 16,25-25-16,1 25 0,-1-25 16,26 25-16,-26-26 0,1 26 15,-1 0-15,26-25 16,-26 25-16,1 0 0,25 0 16,-26-26-16,0 26 15,1 0-15,-1-25 0,1 25 16,-1 0-16,-25-25 0,25 25 15,1-26-15,-1 26 16,-25-25-16,26 25 0,-1-26 16,26 1-16,-26 25 0,26-25 15,0-1-15,-26 26 16,51-25-16,-25 25 0,0-26 16,0 26-16,25-25 15,-25 25-15,0 0 0,-1-25 16,1 25-16,0 0 15,0 0-15,-26 0 0,26 0 16,-26 0-16,26 0 0,-25 0 16,-1 25-16,26-25 15,-26 0-15,1 0 0,-1 25 16,26-25-16,-26 0 0,26 26 16,0-26-16,-26 0 15,26 0-15,0 25 0,-26-25 16,26 0-16,0 0 15,0 26-15,-1-26 0,-24 0 16,25 0-16,-1 0 0,1 25 16,-25-25-16,24 0 15,1 0-15,-25 25 0,24-25 16,-24 26-16,25-26 16,-26 0-16,26 25 0,-26-25 15,26 0-15,0 0 0,0 26 16,-1-26-16,1 0 15,0 0-15,0 25 0,0-25 16,-1 0-16,1 0 16,25 0-16,-25 25 0,25-25 15,1 0-15,-1 0 0,-25 0 16,25 0-16,0 0 16,0 0-16,0 0 0,1 0 15,-27 0-15,27 0 16,-27 0-16,1 0 0,0 0 15,0 26-15,0-26 0,25 25 16,-25-25-16,-1 26 16,1-26-16,25 0 0,-25 25 15,25-25-15,1 25 16,24-25-16,-25 0 0,26 26 16,0-26-16,-1 0 0,1 0 31</inkml:trace>
  <inkml:trace contextRef="#ctx0" brushRef="#br0" timeOffset="2419">387 157 0,'-25'0'16,"-1"0"-16,1 25 15,-1-25-15,1 26 16,0-26-16,-1 25 0,1 1 16,-1-1-16,1 0 15,0 1-15,-1-1 0,1-25 16,25 26-16,-26-1 15,26 0-15,-25-25 0,25 26 16,0-1-16,0 1 0,25-1 16,1 0-1,25-25-15,-1 26 0,1-1 16,0-25-16,0 26 0</inkml:trace>
</inkml:ink>
</file>

<file path=ppt/ink/ink5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25T02:04:58.715"/>
    </inkml:context>
    <inkml:brush xml:id="br0">
      <inkml:brushProperty name="width" value="0.05" units="cm"/>
      <inkml:brushProperty name="height" value="0.05" units="cm"/>
      <inkml:brushProperty name="fitToCurve" value="1"/>
    </inkml:brush>
  </inkml:definitions>
  <inkml:trace contextRef="#ctx0" brushRef="#br0">0 76 0,'0'-25'15,"0"-1"1,25 26 0,1-25-1,-1 25-15,0 0 16,1 0-16,-1 0 15,1 0-15,-1 0 16</inkml:trace>
</inkml:ink>
</file>

<file path=ppt/ink/ink5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25T02:04:58.901"/>
    </inkml:context>
    <inkml:brush xml:id="br0">
      <inkml:brushProperty name="width" value="0.05" units="cm"/>
      <inkml:brushProperty name="height" value="0.05" units="cm"/>
      <inkml:brushProperty name="fitToCurve" value="1"/>
    </inkml:brush>
  </inkml:definitions>
  <inkml:trace contextRef="#ctx0" brushRef="#br0">26 51 0,'0'25'16,"-26"-25"-16,52-25 31,-1 25-31,1-25 0,-1 25 16,0 0-16,1-26 16</inkml:trace>
</inkml:ink>
</file>

<file path=ppt/ink/ink5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25T02:05:04.564"/>
    </inkml:context>
    <inkml:brush xml:id="br0">
      <inkml:brushProperty name="width" value="0.05" units="cm"/>
      <inkml:brushProperty name="height" value="0.05" units="cm"/>
      <inkml:brushProperty name="fitToCurve" value="1"/>
    </inkml:brush>
  </inkml:definitions>
  <inkml:trace contextRef="#ctx0" brushRef="#br0">76 81 0,'-25'0'16,"-1"0"-1,1-25 1,25-1 0,25 26-16,1 0 15,-26-25-15,25 25 0,1 0 16,-1 0-16,0 0 0,1 0 16,-1 0-16,1 25 15,-26 1 1,0-1-1,-26 1-15,26-1 0,-25 0 16,-1-25-16,1 26 0,0-1 16,-1 1-16,26-1 15,-25 0-15,25 1 16,0-1 0,25-25-16,-25 26 0,26-26 15,-1 0-15,0 0 0,1-26 16,-1 26-1,1 0-15,-1-25 0,0 25 16,1 0 0,-52 0-1,1 0 1,0 25 0,-1 1-1,1-1 1,25 0-1,0 1 1,25-26-16,-25 25 16,26-25-16,-26 26 0,25-1 15,0 0-15,-25 26 32,0-25-32,-25-1 0,0 0 15,-26 1-15,0-1 16,-25 1-16</inkml:trace>
</inkml:ink>
</file>

<file path=ppt/ink/ink5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25T02:05:00.569"/>
    </inkml:context>
    <inkml:brush xml:id="br0">
      <inkml:brushProperty name="width" value="0.05" units="cm"/>
      <inkml:brushProperty name="height" value="0.05" units="cm"/>
      <inkml:brushProperty name="fitToCurve" value="1"/>
    </inkml:brush>
  </inkml:definitions>
  <inkml:trace contextRef="#ctx0" brushRef="#br0">205 153 0,'0'-26'0,"0"1"32,-26 25-17,1-26 1,-1 26 0,1 26-16,0-26 0,-1 0 15,26 25-15,-25-25 16,-1 26-16,26-1 15,0 0-15,0 1 16,26-26 0,-26 25-16,25-25 15,1 0 1,-1 0-16,-25 26 0,25-26 16,1 0-16,-1 0 15,1 0-15,-1 25 16,-25 0-16,25-25 15,-25 26-15,-25-1 16,0 1 0,-1-1-16,1-25 15,-1 25-15,1 1 16,0-26-16,-1 0 0,1 0 16,25 25-1,-26-25-15,52-25 31,-1 25-15,1-26-16,-1 26 16,0-25-16,26 25 15,-25 0-15,-1 0 0,0 0 16,1 0-16,-26 25 16,0 1-1,-26-1-15,26 1 16,-25-1-16,0 0 15,25 1-15,-26-1 0,1 1 16,25-1-16,-26 0 16,26 1-16,26-26 15,-26 25-15,25-25 16,-25 26-16,26-26 16,-1 0-16,0 0 0,1 25 15,-1-25-15,1 0 16,-1 0-16,0-25 0</inkml:trace>
  <inkml:trace contextRef="#ctx0" brushRef="#br0" timeOffset="581">586 407 0,'-26'0'31,"52"0"16,-26 25-32,25-25-15,0 0 16,1 0 0,-26-25-16,25 25 15,-25-26 1,26 1-16,-26-1 15,0 1 1,-26 0 0,1-1-1,-1 1-15,1 25 16,0 0-16,-1 0 16,1 25-16,-1-25 15,26 26-15,0-1 0,0 0 16,0 1-16,0-1 0,0 26 15,0-26-15,26 1 16,-1-1-16,1 1 0,-26-1 16,25-25-16,0 25 15,1-25-15,-1 26 0,1-26 16,-1 0-16</inkml:trace>
  <inkml:trace contextRef="#ctx0" brushRef="#br0" timeOffset="1283">890 280 0,'-25'0'0,"0"0"31,50 0 1,-25 25-32,0 0 15,25 1-15,-25-1 16,26 1 0,-26-1-16,0 0 0,0 1 15,25-26-15,-25 25 16,0 1-1,0-52 17,0 1-17,0-1-15,0 1 16,0 0-16,0-1 0,0 1 16,26-1-16,-26 1 0,0 0 15,25 25-15,-25-26 16,25 26-16,-25-25 0,26 25 15,-1 0 1,-25 25-16,26 1 16,-26-1-16,0 0 15,0 1 1,0-1-16,0-50 62,0-1-46,0 1-16,0 0 0,25 25 16,-25-26-16,0 1 15,25 25-15,-25-26 0,26 26 16,-1 0-16,1 26 16,-26-1-1,25 1-15,-25-1 0,25 0 16,-25 1-16,26-1 0,-26 1 15,25-1-15,-25 0 16,0 1-16</inkml:trace>
  <inkml:trace contextRef="#ctx0" brushRef="#br0" timeOffset="1854">1373 76 0,'-25'0'0,"25"26"31,25-26-15,-25 25-16,0 1 0,25-1 15,-25 26-15,26-26 0,-26 26 16,0 0-16,25-26 15,-25 26-15,26 0 0,-26 0 16,25-1-16,-25 1 16,25-25-16,-25-1 0,0 26 15,26-26-15,-26 1 16,25-26-16,-25 25 16,0-50-1,0-1 1,-25 1-16,25-1 15,0-24-15,-26 24 0,26-25 16,0 1-16,-25-1 16,25 0-16,0 26 0,0-26 15,25 0-15,-25 26 16,26-1-16,-26 1 0,25-1 16,1 26-16,-1-25 0,0 25 15,1 25 1,-1 1-16,1-1 15,-26 1 1,0-1-16,0 0 0,-26 1 16,26-1-16,-25 1 0,-1-1 15,1-25 1,0 25-16,-1-25 16,1 0-16,25-25 15</inkml:trace>
  <inkml:trace contextRef="#ctx0" brushRef="#br0" timeOffset="2153">1881 127 0,'-25'0'0,"25"-25"16,-26 25-16,52-26 31,-1 26-15,0 0-16,1-25 16,25 25-16,-26 0 15,0 0-15,1-25 0,-1 25 16,1 0-16,-1 0 15,-50 25 1</inkml:trace>
  <inkml:trace contextRef="#ctx0" brushRef="#br0" timeOffset="2334">1983 76 0,'-26'0'0,"26"26"0,0-1 31,0 1-16,26-1-15,-26 0 16,0 26-16,25-25 16,-25 24-16,25 1 0,-25-25 15,0 24-15,26-24 0,-26-1 16,25 1-16,-25-1 16</inkml:trace>
  <inkml:trace contextRef="#ctx0" brushRef="#br0" timeOffset="2831">2414 381 0,'0'-25'0,"0"-1"15,0 1-15,0 0 16,0-1-16,0 1 15,-25-1 1,25 1-16,-25 25 16,-1 25-1,1-25-15,25 26 16,-26-26-16,26 25 0,-25 1 16,25-1-16,0 0 0,0 1 15,0-1-15,0 1 16,0-1-16,0 0 0,25-25 15,-25 26-15,26-26 16,-1 0-16,1 0 16,-1-26-16,0 1 15,-25 0 1,26-1-16,-26 1 16,0-1-16,0 1 15,0 0-15,0 50 31,0 0-15,25-25-16,-25 26 0,0-1 16,26 1-16,-26-1 15,25 0-15,-25 1 16,25-26-16</inkml:trace>
  <inkml:trace contextRef="#ctx0" brushRef="#br0" timeOffset="3348">2567 76 0,'0'-25'0,"-26"25"0,26-25 16,-25-1-16,25 52 31,25-26-31,-25 25 0,26 0 16,-26 1-16,25-1 15,-25 26-15,26-26 0,-1 1 16,-25 25-16,25-26 16,-25 26-16,0-26 0,26 1 15,-26-1-15,0 0 0,0 1 16,0-1 0,0 1-1,0-52 1,0 1-1,0-1-15,0 1 0,0 0 16,0-1-16,25 1 16,-25-1-16,26 1 15,-26 0-15,25 25 16,0 0-16,1 0 0,-1 0 16,1 0-16,-1 0 15,0 25-15,1 0 16,-26 1-16,0-1 15,0 1-15,-26-1 16,1-25-16,25 25 16,-25-25-16,-1 26 0,1-26 15,-1 0-15,1 0 16,0 0-16,25-26 16,-26 26-16,26-25 15</inkml:trace>
  <inkml:trace contextRef="#ctx0" brushRef="#br0" timeOffset="4883">459 26 0,'0'25'32,"0"0"-17,0 1 1,-26-1-16,26 26 0,0 0 16,0 25-16,-25-25 15,25 25-15,0 0 0,-26 0 16,26 1-16,-25-1 0,25 0 15</inkml:trace>
</inkml:ink>
</file>

<file path=ppt/ink/ink5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25T02:05:44.536"/>
    </inkml:context>
    <inkml:brush xml:id="br0">
      <inkml:brushProperty name="width" value="0.05" units="cm"/>
      <inkml:brushProperty name="height" value="0.05" units="cm"/>
      <inkml:brushProperty name="fitToCurve" value="1"/>
    </inkml:brush>
  </inkml:definitions>
  <inkml:trace contextRef="#ctx0" brushRef="#br0">0 152 0,'0'25'63,"0"1"-48,26-26-15,-26 51 0,0-26 16,0 0-16,25 26 16,-25 0-16,0 0 0,0-26 15,0 26-15,0-26 16,0 26-16,0-25 0,0-1 16,-25-25-16,25 25 15,0-50 1,0 0-1,0-1-15,0 1 16,0-1-16,0-24 0,25-1 16,-25 0-16,0 0 0,0 0 15,0-25-15,25 25 16,-25 1-16,0-1 0,26 25 16,-26 1-16,25 0 0,1 25 15,-1 25-15,0 0 16,1 26-16,-1 0 0,1 0 15,24 25-15,-24-25 16,-1 25-16,1-25 0,-1 0 16,0-1-16,-25 1 15,0-25-15,26-1 0,-26 0 16,0 1-16,0-1 16,-26-25-16</inkml:trace>
  <inkml:trace contextRef="#ctx0" brushRef="#br0" timeOffset="174">305 609 0,'-25'-25'16,"-1"-1"-16,1-24 0,-1 24 16,1 1-16,0 25 15,25-26-15,-26 1 0,52 0 32,-1 25-32,26 0 0,0 0 15,-1 0-15,1 0 0,25 0 16,-25 0-16,25 0 15,-25-26-15,-25 26 0</inkml:trace>
  <inkml:trace contextRef="#ctx0" brushRef="#br0" timeOffset="647">762 152 0,'0'-25'0,"0"-1"15,-25 26-15,25-25 0,-26 25 16,26-26-1,-25 26-15,25 26 16,0-1-16,25 1 16,-25-1-16,26 0 0,-26 26 15,25-25-15,1 24 0,-1 1 16,-25-25-16,25 24 16,-25-24-16,26 25 0,-26-26 15,0 0-15,0 1 16,0-1-16,0 1 15,-26-26 1,26-26 0,0 1-1,0-1-15,0 1 0,0-26 16,0 26-16,0-26 16,26 26-16,-26-1 0,25 1 15,1-1-15,-1 26 16,0 0-16,1 26 0,-1-1 15,1 26 1,-1-26-16,-25 1 0,0-1 16,0 1-16,0-1 0,0 0 15,-25 1-15,25-1 16,-26-25-16,1 0 0,-1 26 16,1-26-16,0 0 0,-1 0 15,26-26-15</inkml:trace>
  <inkml:trace contextRef="#ctx0" brushRef="#br0" timeOffset="1050">1372 355 0,'25'0'0,"1"-25"16,-26-1-1,25 26-15,-25-25 0,0 0 16,0-1 0,-25 26-1,-1 0-15,1 0 0,-1 26 16,1-1-16,0-25 0,-1 25 16,1 1-16,-1-1 15,26 1-15,0-1 16,26-25-16,-1 25 15,1 1-15,-1-26 0,26 25 16,-26-25-16,1 26 0,-1-26 16,0 0-16,1 25 15,-1-25-15,-25 25 0,0 1 16,-25-26 0,-1 25-16,26 1 0,-25-26 15,0 0-15,-1 25 16,1-25-16,-1 0 0,26-25 15</inkml:trace>
  <inkml:trace contextRef="#ctx0" brushRef="#br0" timeOffset="1470">1702 330 0,'25'-26'0,"-50"26"31,0 0-15,-1 26 0,1-1-1,25 1-15,0-1 16,0 0-16,0 1 0,0-1 16,0 1-16,0-1 15,25-25-15,1 25 16,-1-25-16,0 0 15,1 0 1,-1 0-16,-25-25 0,26 25 16,-26-25-16,25-1 0,-25 1 15,0-1-15,0 1 16,-25 0-16,25-1 0,-26 1 16,1 25-16,-1-26 0,1 1 15,0 25 1,-1 0-16,1 25 0,25 1 15,0-1 1,0 1-16,0-1 16,25-25-16,-25 25 15,26-25-15</inkml:trace>
  <inkml:trace contextRef="#ctx0" brushRef="#br0" timeOffset="1721">1981 101 0,'-25'0'0,"25"-25"15,-25 25-15,25-26 0,0 52 16,0-1 0,25 1-1,-25-1-15,25 26 0,1 0 16,-26-26-16,25 26 15,-25 0-15,26-26 0,-26 26 16,25-26-16,-25 26 0,0-26 16,25 1-16,-25-1 15</inkml:trace>
  <inkml:trace contextRef="#ctx0" brushRef="#br0" timeOffset="2105">2286 355 0,'0'-25'0,"-25"-1"16,-1 26-1,26 26 1,26-1 0,-1 1-16,1-1 15,-26 0-15,25 1 0,0-1 16,1 1-16,-26-1 15,25-25-15,1 25 0,-1-25 16,0 26-16,1-26 16,-1 0-16,1 0 0,-1-26 15,0 26 1,1-25-16,-26 0 0,25-1 16,-25 1-16,0-1 0,0 1 15,-25-26-15,25 26 16,-26-1-16,26 1 0,-25 0 15,0-1-15,-1 26 16,1 26 0,25-1-1,0 0 1,25-25-16</inkml:trace>
  <inkml:trace contextRef="#ctx0" brushRef="#br0" timeOffset="2334">2870 152 0,'0'-25'0,"0"-1"15,0 1 1,-25 25-16,25-26 0,0 52 31,0-1-31,0 1 16,25-1-16,-25 26 0,26 0 15,-26-1-15,25 1 16,-25 0-16,0 0 0,26-26 16,-26 1-16,0-1 15</inkml:trace>
  <inkml:trace contextRef="#ctx0" brushRef="#br0" timeOffset="3302">2845 457 0,'-25'-26'16,"-1"1"-16,1 0 16,25-1-16,0 1 15,25 25-15,1-26 0,-1 1 16,0 25-16,26-25 16,-25 25-16,24 0 0,-24-26 15,25 26-15,-26 0 0,0 0 16,1 0-16,-1-25 15,-25-1 1,0 1 0,-25 25-16,25-25 15,0-1 1,0 52 15,0-1-15,0 0-1,0 1-15,0-1 0,0 1 16,25 24-16,-25-24 16,0 25-16,26-26 0,-26 0 15,0 1-15,25-1 16,-25 1-16,0-1 0,25-25 16,-25 25-16,0-50 31,26 0-16,-26-1 1,25 1 0,1-1-16,-1 26 31,-25-25-31,25 25 78,1-25-47,-1 25-31,-25-26 16,0 1-16,26-1 16,-26 1-1,0 0-15,0-1 0,-26 1 16,26-1-16,0 1 15,-25 0-15,25-1 0,-26 26 16,26-25-16,-25 25 16,25 25-16,-25-25 15,25 26-15,-26-1 0,26 0 16,-25 1-16,25-1 0,0 1 16,0 24-16,-26-24 15,26-1-15,0 1 0,0-1 16,26 0-16,-26 1 15,0-1-15,25 1 0,1-1 16,-1-25-16,-25 25 16,25-25-16,1 0 15,-1 26-15,1-26 16,-1 0 0,0 0-16,1 0 15,-1 0-15,1-26 31,-26 1-31</inkml:trace>
</inkml:ink>
</file>

<file path=ppt/ink/ink5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25T02:05:11.292"/>
    </inkml:context>
    <inkml:brush xml:id="br0">
      <inkml:brushProperty name="width" value="0.05" units="cm"/>
      <inkml:brushProperty name="height" value="0.05" units="cm"/>
      <inkml:brushProperty name="fitToCurve" value="1"/>
    </inkml:brush>
  </inkml:definitions>
  <inkml:trace contextRef="#ctx0" brushRef="#br0">254 1144 0,'0'-25'15,"0"-1"1,-26 26 15,26-25-31,-25 25 31,25 25-31,-25-25 0,25 26 16,-26-26-16,26 25 0,-25-25 16,25 25-16,-26 1 15,26-1-15,0 1 31,26-26-15,-26 25-16,25-25 0,1 0 16,-1 25-1,0 1 1,-25-1 0,-25 1-16,0-1 15,-1-25-15,1 25 16,-1-25-16,1 26 15,0-26-15,-1 25 0,1-25 16,25-25 15,25 25-31,-25-26 0,26 26 16,-1-25-16,0 25 16,1 0-16,-1 0 15,-25 25 1,0 1-16,0-1 15,0 1-15,0-1 0,0 0 16,0 1-16,0-1 16,0 1-16,0-1 15,0 0-15,26 1 16,-1-26 0,0 0-16,1 0 15</inkml:trace>
  <inkml:trace contextRef="#ctx0" brushRef="#br0" timeOffset="556">559 1398 0,'-26'0'15,"26"25"48,26-25-48,-1 0 32,-25-25-47,25 25 16,-25-25-16,26 25 16,-26-26-1,0 1 1,-26 25-1,1-26-15,0 26 16,-1 0 0,26 26-16,-25-26 15,25 25-15,0 1 16,-26-1-16,26 0 16,0 1-16,26-1 15,-26 1-15,25-1 0,1 0 16,-1-25-1,0 0-15,1 0 0,-1 0 16,1 0-16</inkml:trace>
  <inkml:trace contextRef="#ctx0" brushRef="#br0" timeOffset="1180">838 1296 0,'-25'0'0,"-1"0"16,26 26 31,26-26-47,-26 25 16,0 1-16,25-1 15,-25 0-15,0 1 16,0-1-16,0 1 15,0-52 32,0 1-31,0-1-16,25 1 0,-25 0 16,26-1-16,-26 1 15,25-1 1,1 26-1,-1 26 1,-25-1-16,25 1 16,1-1-1,-26 0-15,0 1 16,25-26 31,-25-26-47,0 1 15,0 0-15,26-1 16,-1 1-16,-25-1 16,0 1-16,25 25 15,1 0-15,-1 0 16,-25 25-16,0 1 16,26-26-16,-26 25 15,0 1-15,25-1 0,-25 0 16,0 1-16,0-1 15,0 1-15,25-26 0</inkml:trace>
  <inkml:trace contextRef="#ctx0" brushRef="#br0" timeOffset="1720">1295 1195 0,'0'-26'0,"0"52"47,26-1-47,-26 1 16,0-1-16,25 0 16,-25 1-16,0 25 0,25-26 15,-25 26-15,26 0 16,-26-26-16,0 26 0,25-26 15,-25 26-15,0-26 0,0 1 16,0-1-16,0 1 16,0-52 15,0 1-15,0-1-16,0 1 0,0 0 15,0-26-15,0 25 16,0-24-16,0 24 0,0 1 15,26-26-15,-26 26 16,25-1-16,0 26 0,1-25 16,-1 25-16,-25-26 0,26 26 15,-1 0-15,0 26 16,1-1 0,-26 1-16,0-1 15,-26-25 1,26 25-16,-25-25 0,0 0 15,-1 26-15,1-26 16,-1 25-16,1-25 16,0 0-1,25-25-15</inkml:trace>
  <inkml:trace contextRef="#ctx0" brushRef="#br0" timeOffset="2020">1854 1144 0,'-25'-25'16,"-1"25"-1,52 25 16,-26 0-15,25 1 0,-25-1-16,0 1 0,25-1 15,-25 0-15,26 1 0,-26-1 16,0 1-16,25-1 16,-25 0-16,0 1 0,26-1 15,-26 1-15</inkml:trace>
  <inkml:trace contextRef="#ctx0" brushRef="#br0" timeOffset="2854">2286 1271 0,'0'25'0,"0"-50"47,-26 25-32,1 0 1,0-25-16,-1 25 16,1 0-1,-1 0-15,26 25 0,-25-25 16,0 25-16,-1 1 15,26-1-15,0 1 16,0-1-16,0 0 16,0 1-16,26-1 15,-1 1-15,0-26 16,1 0-16,-1 0 16,1 0-16,-1-26 15,0 1-15,1-1 16,-1 1-1,-25 0-15,0-1 0,0 1 16,0-1-16,0 1 0,0 0 16,0-1-16,-25 1 15,25-1-15,0 1 0,-26 25 16,26-25-16,0 50 31,26 0-15,-26 1-16,0-1 15,25 1-15,-25-1 0,26 26 16,-26-26-16,25 1 16,-25-1-16,25 0 0,-25 1 15,0-1-15,0 1 0,26-1 16</inkml:trace>
  <inkml:trace contextRef="#ctx0" brushRef="#br0" timeOffset="3568">2540 1017 0,'0'-25'16,"0"-1"0,25 26-1,1 0 1,-26-25-16,25 25 16,0 0-16,1 25 0,-1-25 15,-25 26-15,26-26 16,-1 25-16,-25 0 0,0 1 15,0-1 1,-25 1-16,-1-1 16,1 0-16,-1 1 15,1-1-15,0-25 16,25 26-16,0-1 31,25-25-15,0 0-1,1 0 1,-1 0-16,1 0 16,-1 0-16,0 0 15,1-25-15,-52 25 47,1 25-31,0-25-16,25 25 15,-26-25-15,26 26 0,-25-26 16,25 25-16,-26-25 0,26 26 16,0-1-1,26 0-15,-26 1 16,25-1-16,1-25 16,-26 26-16,25-1 15,0 0-15,1 1 16,-26-1-1,-26 1 1,1-26-16,0 0 16,-1 25-16</inkml:trace>
  <inkml:trace contextRef="#ctx0" brushRef="#br0" timeOffset="7017">22149 1423 0,'25'0'0,"-25"-25"31,-25 25 16,-1-25-16,1 25-15,-1 0 0,1 0-1,0 0 1,-1 0-16,1 0 15,-1 0 1,1 0-16,0 0 0,-1 0 16,-25 0-16,26 0 15,-26 0-15,0 0 0,-25 0 16,25 0-16,-25 0 0,0 25 16,0-25-16,-26 0 15,1 0-15,24 0 0,-24 0 16,-1 25-16,-25-25 15,26 0-15,-1 0 0,-25 0 16,25 0-16,1 26 0,-1-26 16,1 0-16,-1 0 15,0 0-15,1 0 0,-1 0 16,26 0-16,0 0 16,-26 0-16,26 0 0,-26 0 15,26 0-15,-25 25 0,-1-25 16,0 0-16,1 0 15,-1 26-15,1-26 0,-1 0 16,0 25-16,1-25 16,-1 25-16,-25-25 0,26 26 15,-1-26-15,-25 25 16,25-25-16,1 26 0,-1-1 16,1-25-16,-1 25 0,26 1 15,-26-1-15,1-25 16,-26 26-16,25-1 0,0 0 15,-25-25-15,0 26 0,0-1 16,-25 1-16,25-1 16,0-25-16,-25 25 0,25 1 15,0-1-15,0 1 16,0-1-16,0 0 0,0 1 16,-26-1-16,26 1 0,0-1 15,-25 0-15,25 1 16,0-1-16,-26 1 0,26-1 15,0 0-15,0 1 16,0-1-16,0 1 0,0-1 16,0 0-16,26 1 0,-26-1 15,0 1-15,25-1 16,-25 0-16,0 1 0,0-1 16,0 1-16,0-1 0,0 0 15,0 1-15,0-1 16,0 1-16,26-1 0,-26 0 15,25 1-15,-25-1 16,25 1-16,-25-1 0,0 0 16,0 1-16,0-1 15,0 1-15,0-1 0,0 0 16,-25 1-16,25-1 0,0 1 16,25-1-16,-25 0 15,0 1-15,26-26 0,-1 25 16,1 1-16,-26-1 0,25 0 15,-25-25-15,-25 26 16,25-1-16,0-25 0,0 26 16,-26-26-16,26 25 15,0-25-15,26 0 0,-26 0 16,0 0-16,0 25 16,0-25-16,0 0 0,25 0 15,-25 0-15,0 0 0,0 0 16,0 0-16,0 0 15,0-25-15,0 25 0,0 0 16,0-25-16,-25 25 0,25-26 16,25 26-16,-25-25 15,0-1-15,25 1 0,-25 25 16,26-25-16,-1-1 16,-25 1-16,26-1 0,-1 1 15,0 0-15,26-1 0,0 1 16,0-1-16,25 1 15,0 0-15,0 25 0,26-26 16,-26 1-16,26-1 16,25 1-16,-26 0 0,1-1 15,25 1-15,-25 25 16,25-26-16,-26 1 16,1 25-16,25-25 0,-26-1 15,1 1-15,0 25 16,-1-26-16,1-24 0,-1 24 15,1 1-15,0-1 0,-1 1 16,-25-26-16,26 26 16,25-1-16,-25 1 0,-1 0 15,26-1-15,0 1 0,-25 25 16,25-26-16,0 1 16,-26 25-16,26-25 15,-25-1 1,25 1-16,-25 25 15,25-26-15,0 1 16,-26 25-16,26-25 16,0-1-16,-25 26 0,25-25 15,-26 25 1,26-26-16,0 1 16,-25 25-1,25-25 1</inkml:trace>
  <inkml:trace contextRef="#ctx0" brushRef="#br0" timeOffset="7630">2743 2262 0,'0'25'0,"25"0"0,-25 1 16,0-1-16,0 1 15,0-1-15,0 0 0,0 1 16,26-26 0,-26-26 31,0 1-47,0 0 15,25-1-15,-25-25 16,0 26-16,0-26 0,0 0 15,0 1-15,0-1 0,26 0 16,-26 0-16,0 0 16,0 26-16,0-26 0,0 26 15,0-26-15,0 26 16,0-1-16,0 1 16,0 50-1,25 1 1,0-1-16,1 26 15,-1-26-15,1 1 0,-1 24 16,0 1-16,1-25 16,-1 24-16,1-24 0,-26-1 15,25 26-15,0-26 16,1-25-16,-26 26 0,25-1 16,-25 1-16,26-26 0</inkml:trace>
  <inkml:trace contextRef="#ctx0" brushRef="#br0" timeOffset="9421">5410 1296 0,'0'-25'15,"0"0"17,-25 25-17,-1-26 1,1 26 15,-1 26-31,1-26 0,0 25 16,-1-25-16,1 25 0,-1-25 15,1 26-15,0-26 16,25 25-16,-26-25 0,26 26 16,26-26-1,-26 25-15,25-25 0,0 0 16,1 25-16,-1-25 0,26 0 16,-26 26-16,1-26 15,-1 25-15,1-25 0,-1 26 16,-25-1-1,0 0-15,-25 1 16,-1-26-16,1 25 0,-1 1 16,1-1-16,0-25 15,-1 25-15,-25-25 0,26 26 16,0-26 0,25-26-1,0 1 16,25 25-31,0 0 16,-25 25 0,0 1-1,26-1-15,-26 1 16,0-1-16,25 0 16,-25 1-16,26-26 0,-26 25 15,25 1-15,0-26 16,1 0-16,-1 25 15,1-25-15,-1 0 16</inkml:trace>
  <inkml:trace contextRef="#ctx0" brushRef="#br0" timeOffset="9955">5791 1703 0,'-25'0'0,"25"-26"16,-26 26 15,52 0 16,-1 0-16,0 0-15,-25-25-1,26 25-15,-26-25 0,25 25 16,-25-26-16,0 1 15,0-1 1,-25 1-16,-1 25 16,1-25-1,0 25-15,-1 0 0,1 0 16,25 25-16,-26-25 0,1 0 16,25 25-16,-25 1 15,25-1-15,0 1 0,0-1 16,0 0-16,0 1 15,25-1-15,-25 1 0,25-26 16,1 25-16,-1-25 0,1 0 16,-1 0-16,26 0 15</inkml:trace>
  <inkml:trace contextRef="#ctx0" brushRef="#br0" timeOffset="10549">6045 1500 0,'0'-26'0,"-25"26"16,-1 0-1,26 26 17,26-1-32,-26 0 15,0 1 1,0-1-16,25 1 0,-25-1 15,0 0-15,0 1 16,0-52 15,0 1-15,0 0-16,0-1 16,0 1-16,0-1 0,25 1 15,-25 0-15,0-1 16,26 1-16,-1 25 15,1 0 1,-1 25-16,-25 1 16,25-1-16,-25 0 15,26 1 1,-26-1-16,0 1 16,0-52 15,0 1-16,0-1-15,0 1 16,25 0-16,-25-1 16,26 1-16,-1 25 31,-25 25-31,0 1 16,25-1-16,-25 0 15,0 1-15,0-1 0,26 1 16,-26-1-16,0 0 0,25-25 31</inkml:trace>
  <inkml:trace contextRef="#ctx0" brushRef="#br0" timeOffset="11023">6401 1398 0,'0'-25'0,"0"-1"0,0 1 16,0 50 15,0 1-31,25-1 16,-25 0-16,25 1 15,-25-1-15,26 26 0,-26 0 16,25-26-16,-25 26 0,0 0 16,26-26-16,-26 26 15,0-26-15,0 1 0,25-1 16,-25 1-16,0-1 15,-25-25 1,25-25 0,-26-1-16,26 1 15,-25-1-15,25 1 0,0 0 16,0-1-16,0-25 16,0 26-16,0 0 0,25-26 15,-25 25-15,26 1 0,-1 25 16,-25-25-16,25 25 15,1 0-15,-1 0 16,1 25 0,-26 0-16,0 1 15,-26-1 1,26 1-16,-25-1 0,-1 0 16,1 1-16,0-26 15,25-26 1</inkml:trace>
  <inkml:trace contextRef="#ctx0" brushRef="#br0" timeOffset="11298">6858 1322 0,'0'25'0,"-26"-25"15,1 0 1,25 26 15,0-1-31,0 0 16,0 1-16,25-1 16,-25 1-16,0-1 15,0 0-15,0 1 0,0-1 16,0 1-16,0-1 15,0 0-15</inkml:trace>
  <inkml:trace contextRef="#ctx0" brushRef="#br0" timeOffset="11706">6858 1373 0,'-26'-26'0,"26"1"16,0 50 15,26-25-31,-26 26 0,25-1 16,1 0-16,-26 1 15,25-1-15,0 26 0,1-26 16,-1 1-16,1-26 16,-1 25-16,0-25 0,-25 26 15,26-26-15,-26-26 16,0 1-1,0-1-15,0 1 16,0 0-16,0-1 16,0-25-16,0 26 0,0 0 15,0-26-15,0 25 0,0 1 16,0 0-16,0-1 16,0 52-1,0-1 1,0 0-16,0 1 0,0 25 15,0-26-15,25 0 0,-25 26 16,0-25-16,0-1 16,0 0-16,0 1 15</inkml:trace>
  <inkml:trace contextRef="#ctx0" brushRef="#br0" timeOffset="12216">7467 1474 0,'-25'-25'16,"25"-1"0,-25 26-1,25-25-15,-26 25 16,1 0-1,-1 0-15,1 25 16,0-25-16,-1 26 16,26-1-16,-25 1 0,25-1 15,-26 0 1,26 1-16,0-1 0,26 1 16,-26-1-16,25-25 15,1 25-15,-1-25 16,0 0-16,1-25 15,-1 25-15,1-25 16,-1-1-16,-25 1 16,25-1-16,-25 1 15,0 0-15,26-1 16,-26 1-16,0-1 0,0 1 16,0 50 15,25 1-16,-25-1-15,26 1 16,-26-1-16,25 0 16,-25 1-16,25-26 15</inkml:trace>
  <inkml:trace contextRef="#ctx0" brushRef="#br0" timeOffset="13038">7620 1373 0,'-26'-26'0,"26"1"16,0-1-16,-25 26 15,25-25-15,25 50 16,-25 1 0,0-1-16,26 1 0,-26-1 15,0 0-15,25 1 16,-25-1-16,0 1 0,0-1 15,26-25-15,-26 25 0,0 1 16,0-52 15,0 1-15,0 0-16,0-1 16,0 1-16,0-1 0,0 1 15,0 0-15,0-1 16,25 26-16,-25-25 0,25 25 15,1 0 1,-1 0-16,-25 25 16,0 1-16,26-26 0,-26 25 15,25 0-15,-25 1 16,0-1-16,25 1 16,-25-52 30,26 26-46,-26-25 16,0-1-16,25 1 16,-25 0-16,0-1 15,26 26-15,-26-25 0,25 25 16,-25-26-16,25 26 16,-25 26-16,26-1 15,-26 1-15,25-1 16,-25 0-16,0 1 0,26-1 15,-26 1 1,25-26-16,-25 25 0,25-25 16,1 0-1,-1-25 1,1-26 15,-1 25-31,-25 1 0,0 0 0,0-1 16,0 1-16,0-1 15,0 1-15,-25 0 0,-1 25 16,1 25 0,25 0-1,-26 1-15,26-1 0,0 1 16,0-1-16,0 26 16,26-26-16,-1 1 15,1-1-15,-1-25 0,0 0 16,1 0-16,-1 0 15,1-25-15</inkml:trace>
  <inkml:trace contextRef="#ctx0" brushRef="#br0" timeOffset="13650">8382 1169 0,'0'-25'0,"-26"25"16,26-25 15,26 25-31,-1 0 16,1 0-1,-1 0-15,0 0 16,-25 25-16,0 0 15,0 1-15,0-1 16,-25 1 0,0-1-16,25 0 0,-26 1 15,1-26-15,25 25 16,-26 1-16,26-1 16,26-25-1,-26 25-15,25-25 16,1 0-16,-1 0 0,0 0 15,1 0-15,-1 0 16,1-25-16,-1 25 0,0 0 16,1-25-16,-26-1 15,-26 26 17,1 0-32,0 26 15,-1-26-15,1 0 0,25 25 16,-26-25-16,26 25 0,-25-25 15,25 26-15,0-1 16,25 1-16,1-1 16,-1 0-1,1 1-15,-1-1 0,0 26 16,-25-26-16,26 1 16,-26-1-16,25 1 0,-25-1 15,-25 0-15,-1-25 16,1 26-16</inkml:trace>
  <inkml:trace contextRef="#ctx0" brushRef="#br0" timeOffset="16009">22072 2338 0,'0'-26'32,"0"1"30,-25 25-46,0 0-1,-1 0 1,-25 0-16,26 0 16,-26 0-16,26 0 0,-26 0 15,-25 0-15,25 0 16,0 0-16,0 0 0,1 0 16,-1 0-16,0 0 15,0 0-15,0 0 0,1 0 16,-1 25-16,0-25 0,-25 0 15,0 0-15,-1 0 16,1 26-16,0-26 0,-26 0 16,1 0-16,-1 25 15,1-25-15,-1 26 0,-25-26 16,25 25-16,-25-25 0,26 25 16,-26-25-16,25 26 15,-25-1-15,0-25 0,26 26 16,-1-26-16,-25 25 15,25 0-15,-25-25 0,26 26 16,-1-1-16,-25 1 0,26-1 16,-1-25-16,-25 25 15,25 1-15,1-1 0,-1 1 16,-25-1-16,26 0 16,-1 1-16,0-1 0,1 1 15,-1-1-15,-25-25 0,26 25 16,-1 1-16,-25-1 15,25 1-15,-25-1 0,26 0 16,-26 1-16,25-1 16,-25 1-16,0-1 0,26 0 15,-26 1-15,0-1 0,0 1 16,25-1-16,-25 26 16,0-26-16,0 1 0,25-1 15,-25 0-15,0 1 16,0-1-16,0 1 0,0-1 15,0-25-15,0 25 0,0 1 16,0-1-16,0 1 16,0-1-16,26 0 0,-26 26 15,0-25-15,25-1 16,1 0-16,-26 1 0,25-1 16,0 1-16,26-1 0,-25 0 15,-1-25-15,0 26 16,26-1-16,-25-25 0,24 26 15,1-26-15,-25 25 0,24-25 16,1 0-16,0 25 16,0-25-16,0 0 0,-1 0 15,1 0-15,0 0 16,0 0-16,0 0 0,-1-25 16,27 25-16,-27-25 15,27 25-15,-27-26 0,27 1 16,-1-1-16,25 26 0,-24-25 15,-1 0-15,25-1 16,-24 1-16,-1-1 0,0-24 16,0 24-16,0 1 0,1-26 15,-1 26-15,25-1 16,-24-25-16,-1 26 0,25 0 16,-24-1-16,24-25 15,-25 26-15,26 0 0,0-1 16,-26 1-16,25-1 0,1 1 15,-26 0-15,26-1 16,-1 1-16,-24-1 0,24 1 16,-25 0-16,26-1 15,-26-25-15,26 26 0,-26 0 16,26-1-16,-26-25 0,25 26 16,1 0-16,0-1 15,-26-25-15,25 26 0,1-26 16,0 26-16,-1-1 15,26-24-15,-25 24 0,-1 1 16,26-26-16,-25 26 0,25-1 16,-25 26-16,25-25 15,-26-1-15,26 1 0,-25 25 16,25-25-16,-26 25 16,1-26-16,0 1 15,-1 25 1,26-26-1,-25 26-15,-1-25 32,26 0 108</inkml:trace>
  <inkml:trace contextRef="#ctx0" brushRef="#br0" timeOffset="16563">8458 2516 0,'25'-26'47,"-25"1"-47,26-1 16,-26 1-16,0 0 15,25-1-15,-25 1 0,0-1 16,26-24-16,-26 24 0,25-25 16,-25 26-16,0-26 15,0 26-15,0-1 0,25 1 16,-25 0-16,0-1 15,0 52 17,26-1-17,-26 0-15,25 1 0,-25-1 16,26 26-16,-1-26 16,0 1-16,1 25 0,-1-26 15,26 26-15,-26-26 0,1 1 16,-1-1-16,1 0 15,-1 1-15,0-1 0,1-25 16,-26 26-16,25-26 16</inkml:trace>
  <inkml:trace contextRef="#ctx0" brushRef="#br0" timeOffset="17861">10795 1246 0,'-26'-26'31,"1"1"-15,25-1-1,-25 26 1,-1 0-16,-25 26 31,51-1-31,-25-25 0,25 26 16,0-1-16,0 0 16,25 1-1,1-26 1,-1 25-16,1 1 15,-1-1-15,0-25 16,-25 25-16,26 1 0,-26-1 16,0 1-1,0-1-15,0 0 0,-26-25 16,1 26-16,0-1 0,-1 1 16,1-26-16,-1 25 15,1-25-15,0 25 0,-1-25 16,1 0-16,-1 0 15,26-25 1,26 0 0,-1-1-1,1 26-15,-26-25 0,25 25 16,0 0-16,1 0 16,-1 0-16,-25 25 15,26 1-15,-26-1 0,25-25 16,-25 25-16,0 1 15,25-1-15,-25 1 0,0-1 16,0 0-16,0 1 16,0-1-1,26-25-15,-1 0 16,1 0 0</inkml:trace>
  <inkml:trace contextRef="#ctx0" brushRef="#br0" timeOffset="18431">11354 1576 0,'-26'0'0,"26"-26"16,-25 26-16,25-25 16,-26 25-16,26-25 15,-25 25-15,0 0 16,-1-26-16,1 26 15,-1 0 1,1 0-16,0 26 0,-1-26 16,1 0-16,-1 25 15,1-25-15,25 25 0,0 1 16,0-1-16,25-25 16,1 26-1,-1-26-15,1 0 0,-1 25 16,0-25-16,1 0 0,-1 0 15,1 0-15,-26 25 16,25-25-16,0 0 0,-25 26 16,0-1-1,0 1-15,-25-26 16,0 25-16,-1-25 16,1 0-16,-1 25 15,1-25-15,0 0 16,-1 0-1,26-25-15,26 0 16</inkml:trace>
  <inkml:trace contextRef="#ctx0" brushRef="#br0" timeOffset="19168">11582 1576 0,'26'0'16,"-1"0"-16,-25-26 15,25 26-15,-25-25 16,0 0 0,-25-1 15,0 26-31,-1 0 15,1 0-15,-1 0 0,1 26 16,0-1 0,25 0-16,-26-25 0,26 26 15,0-1-15,0 1 0,0-1 16,26 0 0,-1-25-16,0 26 15,1-26 1,-1 0-16,1-26 15,-1 26-15,0-25 16,1 25-16,-26-25 16,25-1-16,-25 1 15,0-1 1,26 52 15,-26-1-31,0 1 16,25-1-16,-25 0 15,25 1-15,-25-1 16,26-25-16,-1 0 0,1 0 16,-1 0-1,0-25-15,-25-1 16,26 26-16,-26-25 0,25 0 16,-25-1-16,0-25 15,0 26-15,0-26 0,0 26 16,0-26-16,-25 0 0,-1 0 15,26 26-15,-25 0 16,25-1-16,-25 26 0,25 26 31,0-1-31,0 26 0,0 0 16,25-26-16,0 26 0,-25 0 16,26-1-16,-1-24 15,1 25-15,-1-26 0,0-25 16,-25 25-16,26-25 15,-1 0-15</inkml:trace>
  <inkml:trace contextRef="#ctx0" brushRef="#br0" timeOffset="19666">12293 1550 0,'0'-25'32,"26"25"-17,-26-25-15,0-1 16,0 1 0,0-1-16,-26 26 15,1-25 1,0 25-16,-1 0 0,1 0 15,-1 25-15,1-25 0,25 26 16,-25-1-16,25 1 16,0-1-16,0 0 15,0 1-15,25-1 16,0 1-16,1-1 16,-1-25-16,1 25 15,-1-25 1,0 0-16,-25-25 0,26 25 15,-26-25-15,25-1 0,1 1 16,-26-1 0,25 1-16,-25 0 15,25 25 1,1 0 0,-26 25-1,25-25-15,-25 25 0,26 1 16,-1-1-1</inkml:trace>
  <inkml:trace contextRef="#ctx0" brushRef="#br0" timeOffset="20524">12547 1474 0,'0'-25'16,"0"-1"-16,-25 26 0,25-25 15,25 25 1,1 0 0,-1 25-1,-25 1-15,26-26 0,-1 25 16,0 1-16,-25-1 16,26-25-16,-26 25 0,25-25 15,-25 26-15,-25-52 47,25 1-47,0 0 16,0-1-1,0 1-15,0-1 0,0 1 16,25 25-16,-25-25 16,26 25-16,-1-26 0,0 26 15,1 0 1,-26 26-1,0-1-15,0 0 16,0 1 0,0-1-1,0 1-15,25-26 16,-25 25-16,26 0 16,-1-25-16,0 0 15,1 0 1,-1 0-16,1-25 0,-1 25 15,0-25-15,1 25 0,-26-26 16,25 1-16,1 25 16,-26-26-16,0 1 0,0 0 15,0-1 1,-26 1 0,26 50-1,0 1 1,0-1-1,0 0-15,26 1 16,-26 25-16,25-26 0,0 26 16,1 25-1,25 0-15,-51-50 16,0 24-16,25-24 0,-25-1 16,-25 1-16,-1-1 15,1-25 1,-1-25-16,1 25 15,0-26-15,-1 1 16,26-1-16,-25 1 0,25-26 16,0 26-16,0-1 0,0 1 15,0 0-15,25-1 16,1 26-16,-1 0 16,0 0-1,1 0-15,-26 26 0</inkml:trace>
  <inkml:trace contextRef="#ctx0" brushRef="#br0" timeOffset="21226">13335 1119 0,'-26'-26'16,"1"26"-1,25-25-15,-25 25 0,50 0 32,-25-26-32,25 26 0,1 0 15,-1 0-15,1 0 0,-1 0 16,-25 26-16,25-26 16,1 25-16,-26 1 0,0-1 15,0 0-15,-26 1 16,26-1-16,-25 1 15,25-1-15,-25-25 0,25 25 16,0 1 0,25-26 15,-25 25-31,25-25 16,1 0-16,-26 26 15,25-26-15,1 0 16,-1 0-16,0 0 15,-25-26 1,26 26-16,-26-25 16,0-1-16,-26 26 15,1 0 1,0 26 0,-1-26-16,1 25 15,25 1-15,-26-1 0,26 0 16,0 1-16,26-1 0,-1 1 15,-25-1-15,51 0 16,-26 1-16,1 25 0,-1-26 16,1 0-16,-1 1 0,-25-1 15,0 1 1,0-1-16</inkml:trace>
  <inkml:trace contextRef="#ctx0" brushRef="#br0" timeOffset="23523">21945 3405 0,'0'-26'78,"-25"1"-46,0 25-17,-1-26-15,1 26 16,-1 0-16,1-25 15,0 25-15,-1 0 16,-25 0-16,26 0 16,0 0-16,-1 0 0,-25 0 15,1 0-15,-1 0 0,0 0 16,0 0-16,0 0 16,-25 0-16,0 0 0,0 0 15,0 0-15,-1 0 16,1 0-16,0 25 0,0-25 15,0 0-15,-1 0 0,1 26 16,0-26-16,-26 0 16,1 0-16,-1 0 0,-25 25 15,26-25-15,-26 0 0,0 0 16,0 26-16,0-26 16,0 0-16,0 25 0,0-25 15,0 25-15,-26-25 16,26 26-16,-25-1 0,25-25 15,-26 26-15,26-26 0,0 25 16,0 0-16,0-25 16,26 26-16,-1-1 0,1 1 15,-1-26-15,26 25 16,0 0-16,-1 1 0,27-1 16,-27 1-16,1-1 15,0 0-15,25 1 0,-25-1 16,0 1-16,0-1 0,25 0 15,-25-25-15,25 26 16,-25-1-16,-1 1 0,27-1 16,-27 0-16,1 1 15,25-26-15,-25 25 0,0 1 16,0-1-16,0-25 0,25 25 16,-25 1-16,-1-26 15,1 25-15,25 1 0,-25-26 16,0 25-16,25 0 0,-25-25 15,0 26-15,25-26 16,-25 0-16,25 25 0,-25-25 16,25 26-16,0-26 15,-25 0-15,25 0 0,0 25 16,1-25-16,-1 0 0,0 0 16,0 0-16,26 0 15,-26 0-15,0 25 0,0-25 16,1 0-16,-1 0 15,0-25-15,26 25 0,-26-25 16,0 25-16,26-26 0,-26 26 16,0-25-16,0-1 15,26 1-15,-26 0 0,0-1 16,26 1-16,-26-26 16,0 26-16,26-1 0,-26-25 15,26 1-15,-26-1 0,25 25 16,-24-50-16,24 25 15,1 1-15,-1-1 0,1 0 16,0 0-16,-1 0 16,1 1-16,-1-1 0,-24 25 15,24-24-15,1-1 0,-1 0 16,-24 0-16,24 0 16,1 1-16,-26 24 0,26-25 15,-1 1-15,1 24 16,25-25-16,-26 26 0,1 0 15,25-1-15,0-25 0,-25 26 16,25 0-16,0-1 16,-26 1-16,26-26 0,-25 26 15,25-1-15,0-25 16,-26 26-16,26 0 0,0-26 16,-25 25-16,25 1 0,0 0 15,0-1-15,0 1 16,0-1-16,0 1 15,0 0-15,0-1 32,0 1 30</inkml:trace>
  <inkml:trace contextRef="#ctx0" brushRef="#br0" timeOffset="24154">12065 2516 0,'25'0'47,"-25"-26"-16,0 1-15,26-1 0,-26 1-16,0 0 0,0-1 15,0 1-15,25-1 0,-25 1 16,25 0-16,-25-1 16,0 1-16,26-1 0,-26 1 15,0 0-15,25 25 16,-25-26-16,26 26 15,-1 0 32,-25 26-47,25-26 16,1 0 0,-1 25-16,1-25 15,-1 0 1,-25 25-16,25-25 0,-25 26 15,26-1 1,-26 1-16,25-1 16,-25 0-16,26 1 0,-26-1 15,25 1-15,-25-1 16,25 0-16,1 1 0,-26-1 16,25-25-16,-25 26 15,26-1-15,-26 0 16,25-25-16</inkml:trace>
  <inkml:trace contextRef="#ctx0" brushRef="#br0" timeOffset="28410">16510 4624 0,'-26'0'0,"1"0"16,0 0-1,25 25 1,25 1-16,0 24 16,-25-24-16,26-1 15,-1 1-15,-25 24 0,0-24 16,26-1-16,-26 1 0,0-1 15</inkml:trace>
  <inkml:trace contextRef="#ctx0" brushRef="#br0" timeOffset="28872">16383 4700 0,'-51'-25'0,"26"-1"0,-1 1 16,26-1-16,-25 1 0,25 0 16,0-26-16,25 25 15,-25-24-15,26 24 0,24-25 16,-24 26-16,-1 0 0,26-1 16,-26 1-16,26 25 15,-25 0-15,-1 25 0,0 1 16,1-1-16,-1 0 15,-25 26-15,0 0 0,0-26 16,0 26-16,-25 0 16,-1-26-16,1 1 0,0 25 15,-1-26-15,1-25 0,-1 25 16,1-25-16,0 26 16,-1-26-16,26-26 15,0 1-15,26 0 16,-1 25-1,0 0-15,1 0 16,-1 0-16,1 0 16,-1 25-16,26 0 0,-26-25 15,26 26-15,-26-1 0,26 1 16,-25-26-16,-1 0 16,26 25-16,-26-25 0</inkml:trace>
  <inkml:trace contextRef="#ctx0" brushRef="#br0" timeOffset="29281">17069 4700 0,'-26'0'16,"26"-25"-16,-25 25 16,50 0 30,1 0-30,-1-26 0,0 26-16,-25-25 15,26 25-15,-26-26 16,0 1 0,-26 25-16,26-25 15,-25 25-15,25-26 0,-25 26 16,-1 0-16,1 0 15,-1 0-15,1 26 16,25-1-16,0 0 16,0 1-16,0 25 15,0-26-15,25-25 16,-25 25-16,26 1 0,-1-1 16,26-25-16,-26 26 15,1-26-15,25 0 0,-1-26 16,-24 26-16,-1-25 0</inkml:trace>
  <inkml:trace contextRef="#ctx0" brushRef="#br0" timeOffset="29496">17323 4268 0,'0'-25'0,"-26"-1"15,26 52 16,0-1-31,0 1 0,26 24 16,-26-24-16,0 25 0,25-26 16,-25 26-16,25-26 15,-25 26-15,26-26 0,-1 1 16,1-1-16,-1 1 16,0-1-16,1-25 0</inkml:trace>
  <inkml:trace contextRef="#ctx0" brushRef="#br0" timeOffset="30186">18008 4573 0,'-25'0'16,"0"-25"-16,-1-1 15,26 1-15,-25 25 16,25-26-16,-26 1 15,1 25-15,0 0 16,-1 0 0,1 0-16,-26 25 15,26-25-15,25 26 16,-26-1-16,1-25 0,25 26 16,0-1-16,0 0 0,0 1 15,25-26-15,-25 25 16,26 1-16,-1-26 0,0 25 15,1-25-15,-1 0 16,1 0-16,-1 0 0,0 0 16,-25-25-16,26 25 0,-1-26 15,1 1 1,-26-1-16,25 1 16,-25 0-16,0 50 31,0 0-16,0 1 1,0-1-16,25-25 0,-25 26 16,0-1-16,26-25 15,-1 0-15,1 0 0,-1 0 16,0 0-16,1 0 0,-1 0 16,1-25-16,-1-1 15,-25 1-15,25-1 0,1 1 16,-26 0-16,0-26 0,0 0 15,0 0-15,0-25 16,-26 25-16,26 0 0,-25 26 16,25-26-16,0 26 15,0 50 1,0 26-16,0-26 16,25 26-16,-25 0 15,26 0-15,-26 0 0,25-1 16,1 1-16,-26-25 15,25-1-15,0 0 0,1 1 16,-26-1-16,25-25 0</inkml:trace>
  <inkml:trace contextRef="#ctx0" brushRef="#br0" timeOffset="30523">18364 4522 0,'0'-25'0,"-25"25"0,-1 0 16,52 0 31,-1-26-47,26 26 0,-26 0 15,26-25-15,-26 25 0,26-25 16,0 25-16,-26-26 16,1 26-16,-1-25 0,1 25 15,-26-26 1,0 52 31,0-1-47,0 1 15,25-1-15,-25 0 16,25 1-16,-25-1 0,0 26 16,26-26-16,-1 1 0,-25-1 15,26 1-15,-1-26 16</inkml:trace>
  <inkml:trace contextRef="#ctx0" brushRef="#br0" timeOffset="30690">18796 4090 0,'-26'0'15,"26"26"1,0-1-16,0 1 15,0-1 1</inkml:trace>
  <inkml:trace contextRef="#ctx0" brushRef="#br0" timeOffset="31086">19101 4294 0,'-26'25'16,"1"-25"-16,-1 0 15,26 25-15,26 1 16,-1-1 0,1 1-1,-1-1-15,0 0 0,1 1 16,-1-26-16,1 25 15,-26 1-15,25-26 0,0 0 16,1 0 15,-26-26-31,0 1 0,0-1 16,0 1-16,0 0 16,0-26-16,0 25 0,25-24 15,-25 24-15,0-25 0,0 26 16,0 0-1,26 50 1,-26 0 0,25 1-16,-25-1 0,25 1 15,1-26-15</inkml:trace>
  <inkml:trace contextRef="#ctx0" brushRef="#br0" timeOffset="31470">19710 4319 0,'0'25'0,"-25"-25"47,25-25-31,25 0-1,1 25 1,-1-26-16,0 26 0,1-25 15,-1 25-15,1-26 16,-1 26-16,-25-25 0,25 0 16,-25-1-16,0 1 15,0-1-15,-25 26 16,0-25-16,-1 25 0,1 0 16,-1 0-16,-24 0 0,24 25 15,1 26-15,-1-25 16,1 24-16,25-24 0,0 25 15,0-26-15,25 26 16,1-26-16,-1 1 0,26-26 16,0 0-16,0 0 15,-1 0-15,1-26 0,0 1 16</inkml:trace>
  <inkml:trace contextRef="#ctx0" brushRef="#br0" timeOffset="61176">27254 77 0,'-25'0'0,"25"-25"16,-26 25-1,26-26-15,-25 26 16,-1 0 0,52 0 15,-1 0-16,1 0-15,-1 0 0,26 0 16,-26 0-16,26 0 0,25 0 16,-25-25-16,25 25 15,0 0-15,1 0 0,24 0 16,-25 0-16,1 0 16,24 0-16,-25 0 0,1 0 15,-1 0-15,0 0 0,0 0 16,-25 0-16,25 0 15,-25 0-15,0 0 0,-26 0 16,26 25-16,-26-25 16,1 0-16,-1 0 0,1 0 15,-1 0-15,0 0 0,-25 26 16,26-26-16,-1 0 31,-25 25 0,0 1 1,0-1-17,26 0 1,-26 1-16,25-1 16,-25 26-16,25-26 0,1 26 15,-26 0-15,25 0 16,-25 0-16,26 25 0,-26-25 15,25 25-15,-25-25 0,0 25 16,25-25-16,-25 25 16,0-25-16,0-1 0,0 27 15,0-27-15,0 27 16,0-27-16,0 27 0,0-27 16,0 27-16,0-27 15,0 27-15,0-1 0,0-25 16,0 25-16,0-25 0,0 25 15,0 0-15,0 0 16,26 0-16,-26-25 0,0 25 16,0 1-16,0-1 0,0-25 15,0 25-15,0-25 16,0-1-16,0 27 0,0-27 16,0 1-16,0-25 15,25 24-15,-25 1 0,0 0 16,0 0-16,0 0 0,26-26 15,-26 26-15,0 0 16,0-26-16,0 26 0,0 0 16,0-26-16,0 26 15,25-26-15,-25 26 0,0 0 16,0 0-16,0-26 0,0 26 16,25 0-16,-25-1 15,0-24-15,0 25 0,0-26 16,0 26-16,26-26 15,-26 1-15,0-1 0,0 0 16,0 1-16,-26-26 156,1 0-140,0 0 0,-1 0-1,1 0-15,-1 0 0,1 0 16,0 25-16,-1-25 15,1 0-15,-1 0 0,-24 0 16,-1 0-16,0 0 16,0 0-16,0 0 0,1 26 15,-1-26-15,-25 0 16,25 0-16,0 0 0,0 0 16,0 25-16,-25-25 0,25 0 15,1 0-15,-1 25 16,0-25-16,-25 0 0,25 0 15,0 0-15,-25 26 16,0-26-16,0 0 0,-1 0 16,1 0-16,0 25 0,0-25 15,-26 0-15,26 0 16,-26 0-16,1 0 0,-1 26 16,26-26-16,-26 0 15,-25 0-15,26 25 0,-1-25 16,1 0-16,-1 0 0,0 0 15,26 25-15,-25-25 16,-1 0-16,0 26 0,26-26 16,0 0-16,-26 25 15,26-25-15,0 0 0,0 0 16,0 26-16,-1-26 0,1 0 16,-25 25-16,24-25 15,1 0-15,0 25 0,0-25 16,-26 26-16,26-26 0,0 0 15,0 25-15,-26-25 16,26 26-16,0-26 0,-1 25 16,1-25-16,25 25 15,-25-25-15,0 26 0,25-26 16,-25 0-16,25 25 0,0-25 16,1 26-16,-1-26 15,0 0-15,0 25 0,0-25 16,1 0-16,-1 25 15,0-25-15,-25 0 0,25 26 16,0-26-16,0 0 16,-25 25-16,25-25 0,-25 0 15,25 0-15,1 26 0,-27-26 16,27 0-16,-1 0 16,0 0-16,0 0 0,26-26 15,-26 26-15,0 0 0,26-25 16,-26 25-16,26 0 15,-26 0-15,25-26 0,-24 26 16,24 0-16,-25 0 16,26 0-16,-26 0 0,26 0 15,-26 0-15,26 0 0,-26 0 16,0 0-16,26 0 16,-26 0-16,0 0 0,0 0 15,0 0-15,1 0 16,-1 0-16,25 0 0,-24 0 15,-1 0-15,25 0 0,-24 0 16,24 0-16,1 0 16,-1 0-16,1 0 0,0 0 15,-1 0 1,1 0 0,-1 0-1,1 0 1,0 0-1,25-25-15,-26 25 0,1 0 32,25-25-32,-26 25 15,26-26-15,0 1 16,0-1 0,26 1-16,-26-26 15,0 26-15,0-26 0,25 0 16,-25 0-16,0-25 0,0 0 15,26 0-15,-26 0 16,0-26-16,0 0 0,0 1 16,-26-1-16,26 26 0,-25-26 15,-1 1-15,1-1 16,0 1-16,-1-1 0,1 26 16,-26-26-16,26 1 15,-26-1-15,25 0 0,1 1 16,0-1-16,-1 1 0,1 24 15,-1 1-15,26 0 16,0 25-16,0-25 0,0 25 16,0 0-16,0 26 15,0-26-15,0 26 0,0-1 16,0 1-16,-25 0 0,25-1 16,0 1-16,0-1 15,-25 1-15,25 0 0,0-1 16,0 1-16,0-1 15,0 1-15,25 0 0,-25-1 16,25 1-16,-25-1 0,0-24 16,26 24-16,-26 1 15,0-1-15,0 1 0,25-26 16,-25 26-16,0-1 16,0-24-16,0 24 0,0-25 15,0 26-15,0-26 0,0 26 16,0-1-16,0-24 15,0 24-15,0 1 0,26-1 16,-26 1-16,0 0 0,0-1 16,25 1-1,-25-1-15,0 1 16,25 0 0,-25-1-16,0 1 0,0-1 15,0 1-15,26 0 16,-26-1-16,0 1 0,0-1 15,25 1-15,-25 0 16,0-1 0,26 26-1,-26-25-15,0-1 16,25 26-16,0-25 16,1 0-1,-26-1 16,25 26-31,1 0 32,-1 0-32,0 0 15,1 0-15,-1 0 16,1 0-16,24 0 0,1 0 16,0 0-16,0 26 0,0-26 15,25 0-15,0 0 16,0 25-16,26-25 0,-1 0 15,1 0-15,0 0 16,25 0-16,0 0 0,0 0 16,0 0-16,0-25 0,0 25 15,0 0-15,0-26 16,0 26-16,-26 0 0,1-25 16,25 25-16,-26 0 15,1 0-15,0-26 0,-1 26 16,26 0-16,0 0 0,0 0 15,0 0-15,26 0 16,-1 0-16,-25 0 0,25 0 16,1 0-16,-26 0 15,0 0-15,0 0 0,0 0 16,-26 0-16,1 0 0,0 0 16,-26 26-16,0-26 15,0 0-15,0 0 0,-25 0 16,0 0-16,0 0 15,0 0-15,-1 0 0,1 0 16,0 0-16,0 0 0,25 0 16,-25 0-16,25 0 15,0 0-15,-25 0 0,25 0 16,-25 0-16,0 0 16,0 0-16,-1 0 0,-24 0 15,-1 0-15,1 0 0,-1 25 16,0-25-1,1 0 1,-1 0 0,1 0-16,-1 0 0,26 0 15,0-25-15,-1 25 0,1 0 16,0-26-16,0 26 16,0 0-16,-26 0 0,0 0 15,1 0-15,-52 0 31,1 26-31,0-26 0,-1 25 16</inkml:trace>
  <inkml:trace contextRef="#ctx0" brushRef="#br0" timeOffset="62368">21641 5056 0,'0'-26'0,"0"1"15,25 25 1,-25-26-16,-25 26 16,-1 0-1,1 0 1,-1 0-16,1 0 16,0 26-16,-1-26 0,1 25 15,-1 1-15,1-26 0,0 25 16,25 0-16,-26-25 15,26 26-15,26-1 16,-1-25 0,0 26-16,1-26 0,-1 0 15,1 25-15,-1 0 16,0-25-16,-25 26 16,26-1-1,-52-25-15,26 26 16,-25-26-16,0 0 0,-1 25 15,1-25-15,-1 0 16,1 0 0,25-25-1,0-1 1,25 26-16,-25-25 16,26 25-16,-1 0 15,-25-26-15,26 26 16,-1 26-16,0-1 15,-25 1-15,0-1 16,0 0-16,0 1 16,0-1-16,0 1 0,0-1 15,26 0-15,-1 1 16,1-26-16,-1 25 16,0-25-16</inkml:trace>
  <inkml:trace contextRef="#ctx0" brushRef="#br0" timeOffset="63010">22022 5081 0,'-26'0'0,"1"0"15,25-25 1,25 25 0,-25-26-16,26 26 15,-1 0-15,0 0 0,1 0 16,-1 0-16,1 0 0,-1 26 16,-25-1-1,-25 0-15,25 1 16,-26-1-16,1 1 15,-1-26-15,26 25 0,-25 0 16,0 1-16,-1-26 0,26 25 16,-25-25-16,25 26 15,25-26 1,-25 25 0,26-25-16,-1 0 0,0 0 15,1 0-15,25 0 0,-26-25 16,0 25-16,1 0 15,-1 0-15,1 0 16,-52 0 0,1 25-1,-1-25-15,1 25 16,0 1 0,-1-26-16,26 25 0,0 1 15,26-1 1,-1 0-16,0-25 15,1 26-15,-1-1 0,26 1 16,-26-26-16,1 25 16,-1 0-16,-25 1 15,0-1 1,-76 1 0,25-26-16,26 0 0,-26 0 15,0 0-15</inkml:trace>
  <inkml:trace contextRef="#ctx0" brushRef="#br0" timeOffset="64025">20853 4954 0,'-25'0'15,"25"-25"-15,-26 25 0,1 0 16,25 25-16,-25-25 15,25 51-15,0-26 16,0 26-16,0 0 0,0 0 16,0 25-16,25 0 15,-25-25-15,0 25 0,0 0 16,25-25-16,-25 25 0,0-25 16,0 0-16,0 0 15,0-1-15,26-24 0,-26-1 16,0 26-16,25-51 15,-25 25-15,0 1 0,26-26 16,-1 0 0,0 0-16,-25-26 15,26 26-15,-1 0 0,1 0 16,24-25-16,1 25 16,-25 0-16,50 0 0,-25 0 15,25 0-15,25 0 0,1 0 16,0 0-16,-1 0 15,26 0-15,0 25 0,-25-25 16,-1 0-16,1 26 16,-26-26-16,0 25 0,1-25 15,-27 0-15,-24 0 0,-1 0 16,1 0-16,-1 0 16,0 0-16,1-25 15,-26-1 1,25 1-16,-25 0 15,26-1-15,-26 1 0,0-1 16,25-24-16,-25-1 16,0 25-16,0-24 0,0-1 15,0 0-15,-25 0 16,25 0-16,-26 1 0,26-1 16,-25 0-16,25-25 0,-26 25 15,1 0-15,25 0 16,-25 1-16,-1 24 0,26-25 15,-25 26-15,25-26 16,0 26-16,-26-1 0,26 1 16,-25 0-16,0 25 15,-1 0-15,1-26 16,-1 26-16,-24 0 0,24 0 16,-25 0-16,-25-25 15,25 25-15,-25 0 0,0 0 16,-26 0-16,26 0 0,-25 0 15,-1 25-15,0-25 16,-25 0-16,26 0 0,-204 26 31,203-26-31,26 25 0,25-25 16,-25 0-16,51 0 0,-1 25 16,1-25-16,25 26 15,0-1 1,25-25-16</inkml:trace>
  <inkml:trace contextRef="#ctx0" brushRef="#br0" timeOffset="64907">24308 5106 0,'25'-25'15,"-25"0"1,25 25-16,-25-26 15,-25 26 1,0 0 0,-1 0-16,1 0 15,-1 26-15,1-26 0,0 25 16,-1-25-16,1 25 16,25 1-16,0-1 15,25 1 1,26-1-16,-26-25 0,1 25 15,25-25-15,-26 26 16,26-26-16,-26 25 0,1-25 16,-1 0-16,-25 26 0,0-1 15,-25 0 1,-1-25-16,1 26 16,-26-26-16,26 0 15,-1 0-15,1 0 0,-1 0 16,26-26-1,26 26 1,-26-25-16,25 25 16,-25-25-16,26 25 0,-1 0 15,0 0 1,1 0-16,-1 0 0,1 0 16,-1 0-1,-25 25-15,0 0 16,-25-25-16,-1 26 0,1-1 15,-1 1-15,1-1 16,0 0-16,-1 1 0,1 25 16,-1-26-16,1 0 15,25 1-15,0-1 0,25-25 16,1 26-16,-1-1 16,1-25-16,24 25 0,1-25 15,0 0-15,0 0 0,0 0 16,-1 0-16,1-25 15</inkml:trace>
  <inkml:trace contextRef="#ctx0" brushRef="#br0" timeOffset="65560">24917 5183 0,'-25'0'15,"-1"0"-15,26-26 0,0 1 32,26 25-32,-1-26 15,1 26-15,-1 0 16,26 0-16,-26-25 0,26 25 15,-26 0-15,1 25 16,-26 1 0,0-1-16,-26 1 15,1-26-15,25 25 0,-25 0 16,-1 1-16,1-26 16,25 25-16,-26-25 0,26 26 15,0-1 16,26-25-15,-26 25-16,25-25 0,1 0 16,-1 0-16,0 0 0,1 0 15,-1 0-15,1 0 16,-1 0-16,0 0 0,-25-25 16,26 25-16,-52 25 31,1-25-31,0 26 15,-1-26 1,1 25-16,-1-25 0,1 26 16,25-1-16,0 0 15,25 26 17,1-51-32,-26 26 0,25-1 15,-25 0-15,0 1 16,0-1-1,-25-25-15,-1 0 16,1 0-16,-26 0 0</inkml:trace>
  <inkml:trace contextRef="#ctx0" brushRef="#br0" timeOffset="66616">23495 5081 0,'-26'-25'0,"26"-1"15,-25 1-15,25 50 32,0 1-17,0-1-15,0 26 16,0-26-16,0 26 15,0 0-15,0 0 0,0 25 16,0-25-16,-25 25 16,25-25-16,0 25 0,-26-25 15,26 25-15,0-25 0,0-1 16,0-24-16,0 25 16,0-26-16,0 0 0,0 1 15,0-1-15,0 1 16,0-1-16,26-25 0,-1 25 15,26-25 1,-26 0-16,26 26 0,0-26 16,0 0-16,25 0 0,0 0 15,26-26-15,-1 26 16,1 0-16,-1 0 0,26 0 16,0 0-16,0 0 15,0 0-15,0 0 0,0 0 16,-25 0-16,0 0 0,-1 0 15,-25 0-15,1 0 16,-1 0-16,-25 0 0,-26 0 16,26 0-16,-26 0 0,1 0 15,-1 0 1,-25-25 0,-25 25-1,25-25-15,-26-1 16,26 1-16,0-1 0,0-24 15,-25 24-15,25-25 16,0 1-16,0-1 0,0-25 16,-26-1-16,26 27 15,0-27-15,0 1 0,0 25 16,-25-25-16,25 25 16,-25 1-16,25-1 0,0 25 15,0 1-15,-26 0 0,26-1 16,0 1-16,-25 25 15,25-26-15,0 1 16,-26 25 0,1-25-1,0 25 1,-1 0-16,1-26 16,-1 26-16,-24 0 0,-1 0 15,0 0-15,-25 0 0,-26 0 16,1 0-16,-26 0 15,0 26-15,-26-26 0,1 0 16,-1 25-16,1-25 16,0 25-16,25-25 0,0 26 15,0-1-15,50-25 0,-24 26 16,50-26-16,0 25 16,26 0-16</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1-24T10:59:53.753"/>
    </inkml:context>
    <inkml:brush xml:id="br0">
      <inkml:brushProperty name="width" value="0.05" units="cm"/>
      <inkml:brushProperty name="height" value="0.05" units="cm"/>
      <inkml:brushProperty name="fitToCurve" value="1"/>
    </inkml:brush>
  </inkml:definitions>
  <inkml:trace contextRef="#ctx0" brushRef="#br0">0 5 0,'26'0'204,"0"26"-189,-1-26 1,1 26-1,0-26-15,25 0 16,-25 0-16,25 0 0,-26 0 16,27 0-16,-1 0 0,0-26 15,1 26-15,-1 0 16,-25 0-16,25-26 0,-25 26 16,-1 0-16,1 0 15,0 0 1,-52 0 15,52 0 16,-1 0-47</inkml:trace>
</inkml:ink>
</file>

<file path=ppt/ink/ink6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3-02T02:04:00.633"/>
    </inkml:context>
    <inkml:brush xml:id="br0">
      <inkml:brushProperty name="width" value="0.05" units="cm"/>
      <inkml:brushProperty name="height" value="0.05" units="cm"/>
      <inkml:brushProperty name="color" value="#3165BB"/>
      <inkml:brushProperty name="fitToCurve" value="1"/>
    </inkml:brush>
    <inkml:brush xml:id="br1">
      <inkml:brushProperty name="width" value="0.05" units="cm"/>
      <inkml:brushProperty name="height" value="0.05" units="cm"/>
      <inkml:brushProperty name="fitToCurve" value="1"/>
    </inkml:brush>
    <inkml:brush xml:id="br2">
      <inkml:brushProperty name="width" value="0.05" units="cm"/>
      <inkml:brushProperty name="height" value="0.05" units="cm"/>
      <inkml:brushProperty name="color" value="#ED1C24"/>
      <inkml:brushProperty name="fitToCurve" value="1"/>
    </inkml:brush>
    <inkml:brush xml:id="br3">
      <inkml:brushProperty name="width" value="0.05" units="cm"/>
      <inkml:brushProperty name="height" value="0.05" units="cm"/>
      <inkml:brushProperty name="color" value="#177D36"/>
      <inkml:brushProperty name="fitToCurve" value="1"/>
    </inkml:brush>
    <inkml:brush xml:id="br4">
      <inkml:brushProperty name="width" value="0.05" units="cm"/>
      <inkml:brushProperty name="height" value="0.05" units="cm"/>
      <inkml:brushProperty name="color" value="#C00000"/>
      <inkml:brushProperty name="fitToCurve" value="1"/>
    </inkml:brush>
  </inkml:definitions>
  <inkml:trace contextRef="#ctx0" brushRef="#br0">9048 13312 0,'-26'0'16,"26"-25"-1,-25 25 1,0 0 15,-1 0 0,1 0-15,-1 0 0,1 0-1,0 25-15,-1-25 16,1 0-16,-1 25 16,1-25-16,0 26 0,-1-26 15,1 25-15,-26 1 16,26-1-16,-1 0 0,1 26 15,-26-25-15,26-1 0,25 0 16,-26 26-16,1-25 16,-1 24-16,1 1 0,25-25 15,-25 24-15,25 1 16,-26-25-16,26 24 0,0 1 16,0-25-16,0 24 0,-25 1 15,25-25-15,0 24 16,0-24-16,0 25 0,0-26 15,0 0-15,25 1 0,-25 25 16,26-26-16,-26 0 16,25 1-16,0-1 0,1 1 15,-1-26-15,1 25 16,24 0-16,-24 1 0,25-1 16,-1 1-16,1-1 15,0-25-15,0 25 0,0 1 16,-1-26-16,1 0 0,25 25 15,-25-25-15,0 0 16,0 26-16,0-26 0,-1 0 16,1 0-16,0-26 15,0 26-15,0 0 0,-1-25 16,1 25-16,0-26 0,0 26 16,0-25-16,-1 25 15,1-25-15,0 25 0,-26-26 16,26 1-16,-25 25 0,24-26 15,-24 26-15,-1-25 16,1 25-16,-1-25 0,0-1 16,1 26-16,-26-25 15,25-1-15,1 26 0,-26-25 16,25 0-16,-25-1 0,25 1 16,-25-1-16,0 1 15,0-26-15,0 26 0,0-26 16,0 26-16,0-26 15,0 25-15,-25-24 0,25 24 16,-25-25-16,25 26 16,0-26-16,-26 26 0,26-1 15,-25 1-15,25 0 0,-26-1 16,1 1-16,0-1 16,-1-24-16,1 24 0,-1 1 15,1-1-15,0 1 0,-1 0 16,1-1-16,-1 1 15,1-1-15,0 1 0,25 0 16,-26 25-16,1 0 16,-1-26-16,1 26 0,25-25 15,-25 25-15,-1 0 0,1 0 16,25-26-16,-26 26 16,1 0-16,0 0 0,-1 0 15,1-25 1,-1 25-16,1 0 15,0 0-15,-1-25 16,1 25 0,-1 0-16,1 0 0,0 0 15,-1 0 1,1 0-16,-1-26 0,1 26 16,0 0-16,-1 0 15,26 26-15,-25-26 16,-1 0-16,1 0 0,0 25 15,-26-25-15,25 0 16,1 25-16,0-25 0,-1 0 16,1 0-16,-1 0 0,1 0 15,0 0 1,25 26-16</inkml:trace>
  <inkml:trace contextRef="#ctx0" brushRef="#br0" timeOffset="779">8768 14455 0,'26'0'31,"-1"-25"-15,1 25 0,-1 0-1,0 25 17,1-25-32,-26 25 15,25-25-15,1 26 16,-1-26-16,0 0 0,1 25 15,25-25-15,-26 0 0,0 26 16,1-26-16,25 0 16,-26 0-16,0 0 0,26 0 15,-25 0-15,-1 0 16,26-26-16,-26 26 0,1 0 16,-1-25-16,0 25 0,26-26 15,-25 1 1,-1 25-16,0-25 0,1-1 15,-26 1 1,25 25-16,-25-26 16,0 1-16,26 0 31</inkml:trace>
  <inkml:trace contextRef="#ctx0" brushRef="#br0" timeOffset="1387">8870 13871 0,'25'0'16,"-25"-26"-16,26 26 15,-1 0-15,1 0 31,-26 26-15,0-1 0,0 1-16,0-1 15,-26 0 1,1 1 0,-1-26-16,1 0 15,0 0 1,25-26-1,0 1-15,0 0 16,0-1 0,0 1-16,0-1 15,25 26 1,0 26 15,1-26-15</inkml:trace>
  <inkml:trace contextRef="#ctx0" brushRef="#br0" timeOffset="1854">9581 13845 0,'0'-25'0,"26"25"16,-1 0-1,0 0-15,1 0 16,-1 0-16,1 25 15,-26 1 1,0-1-16,0 1 16,0-1-1,-26-25-15,26 25 0,-25 1 16,-1-26-16,1 25 16,0-25-16,-1 0 15,1 0-15,25-25 16,-26-1-1,26 1-15,0 0 0,0-1 16,0 1-16,0-1 0,26 1 16,-26 0-16,25 25 15,-25-26-15,26 26 16,-1 0-16,-25 26 16</inkml:trace>
  <inkml:trace contextRef="#ctx0" brushRef="#br0" timeOffset="3011">8921 15014 0,'0'-26'15,"25"26"17,-25 26-1,-25-1-31,25 1 16,-26-1-16,26 26 15,0-26-15,-25 26 0,25-26 16,0 26-16,0 0 0,-25 0 15,25 0-15,0-1 16,0 1-16,-26-25 0,26 75 16,-25-75-1,25-1-15,-26 0 0,26 1 16,0-1-16,-25 1 0,25-1 16,0 0-1,-25 1-15,25-1 31,25-25-15,0 0 0,1-25-16,-1 25 0,26 0 15,0 0-15,-26-26 0,26 26 16,25 0-16,-25-25 16,0 25-16,25 0 0,-25 0 15,25 0-15,-25 0 0,25-25 16,0 25-16,0 0 15,-25 0-15,25 0 0,-25 0 16,25 0-16,-50 0 16,25 0-16,-26 0 0,0 0 15,1 0-15,-1 0 0,-25 25 16,26-25-16,-26-25 47,0-1-47,-26 26 15,26-25-15,0-1 0,-25 1 16,25 0-16,-26-1 16,26 1-16,-25-26 0,25 26 15,-25-26-15,-1-25 16,1 25-16,-1 0 0,1 0 16,0-25-16,-1 25 0,1 0 15,25 1-15,-26-1 16,26 25-16,-25-24 0,25 24 15,0 1-15,-25-1 16,25 1-16,0 0 0,-26-1 16,26 1-1</inkml:trace>
  <inkml:trace contextRef="#ctx0" brushRef="#br1" timeOffset="-81064">1834 10366 0,'0'-26'0,"0"1"16,0-1 0,0 1-1,0 0 1,0-1-1,0 1 1,26 25 15,-26-26-15,25 26 62,0 0-62,1-25-1,25 25-15,-1-25 0,1-1 16,0 1-16,0-1 0,25 1 16,-25 0-16,0-1 15,-1 1-15,1 25 0,0 0 16,-26-26-16,1 26 0,-1 0 15</inkml:trace>
  <inkml:trace contextRef="#ctx0" brushRef="#br1" timeOffset="-80782">2241 9985 0,'-26'0'16,"26"25"31,26 0-47,-26 1 16,25-1-16,-25 1 0,25-1 15,1 26-15,-26-26 0,25 26 16,1 0-16,-26-26 15,25 26-15,-25-26 0,25 26 16,-25-25-16,0-1 16,0 0-16,26 1 0,-26-1 15,0 1 1</inkml:trace>
  <inkml:trace contextRef="#ctx0" brushRef="#br1" timeOffset="-80351">2622 10315 0,'0'-26'0,"0"52"62,0-1-62,25-25 16,-25 26-16,0-1 16,25 0-16,-25 1 0,0-1 15,26-25-15,-1 26 16,1-26-16,-1 0 16,0 0-1,1 0-15,-1-26 0,1 26 16,-1-25-16,-25-1 15,25 1-15,-25 0 16,0-1-16,-25 1 16,0-1-16,-1 1 15,1 25-15,-1-25 16,1 25-16,0 0 16,-1 0-16,1 0 15,25 25 1</inkml:trace>
  <inkml:trace contextRef="#ctx0" brushRef="#br1" timeOffset="-79863">3206 10086 0,'-26'0'16,"1"0"-1,25 26 1,-25-26 0,25 25-16,0 0 15,0 1-15,0-1 16,0 1-16,0-1 0,0 0 15,25 1-15,-25-1 16,25-25-16,-25 26 16,26-26-16,-1 0 0,1 0 15,-1 0-15,0 0 16,1 0 0,-26-26-16,25 26 0,-25-25 15,0-1 1,0 1-16,0 0 15,0-26-15,-25 25 0,25 1 16,-26 0-16,1-1 16,25 1-16,-25 25 0,-1-26 15,1 26 1,-1 0-16,26 26 16,0-1-16</inkml:trace>
  <inkml:trace contextRef="#ctx0" brushRef="#br1" timeOffset="-79558">3460 9832 0,'0'-25'16,"0"-1"-16,0 1 0,-26 0 15,26-1 1,26 52 15,-26-1-31,0 0 16,25 1-16,-25-1 0,0 1 16,26-1-16,-26 26 15,25-26-15,-25 1 0,0-1 16,25 26-16,-25-26 15,0 1-15,26-1 0,-26 0 16,25 1-16,-25-1 16</inkml:trace>
  <inkml:trace contextRef="#ctx0" brushRef="#br1" timeOffset="-78803">3993 9807 0,'-25'-26'0,"-1"26"16,26 26 0,-25-26-16,25 25 0,0 1 15,0-1-15,25 0 16,-25 1-1,26-1-15,-26 1 0,25-1 16,-25 0 0,0 1-1,-25-52 17,25 1-32,-26 25 0,26-25 15,0-1-15,-25 1 16,25-26-16,-25 26 0,25-26 15,-26 0-15,26 26 0,0-26 16,0 25-16,26-24 16,-26 24-16,25 1 0,0 25 15,1-26-15,-1 26 16,1 0-16,-1 0 0,0 0 16,1 0-16,-1 0 0,1 26 15,-26-1-15,0 1 16,0-1-16,0 0 15,-26 1-15,1-1 16,-1 1-16,1-1 16,0 0-16,-1-25 15,26 26 1,26-26 15,-1 0-31,0 0 16,1 0-16,-1 0 0,1 0 15,-1 25-15,0-25 16,1 0-16,-26 26 0,25-1 16,1-25-16,-26 25 15,0 1-15,0-1 16,0 1-16,-26-26 16,1 25-16,-1-25 15,1 0-15,0 0 16,-1 0-16,1 0 15,-1-25-15,1 25 16,25-26-16,-25 26 0,25-25 16</inkml:trace>
  <inkml:trace contextRef="#ctx0" brushRef="#br1" timeOffset="-78357">4654 9654 0,'25'-25'0,"-50"0"31,-1 25-15,1 25-1,-1 0 1,26 1-16,-25-26 15,25 25-15,0 1 0,0-1 16,25 0-16,1 1 16,-26-1-16,25 1 0,1-26 15,24 25-15,-24-25 16,-1 0-16,1 0 0,-1 0 16,0 0-16,1-25 0,-1-1 15,1 1-15,-1-1 16,-25 1-16,0 0 0,0-1 15,0 1-15,0-1 0,-25 1 16,-1 0-16,1-1 16,-1 26-16,-24-25 0,24 25 15,1 0-15,-1 0 16,1 0-16,25 25 16,25-25-1,-25 26-15,26-26 16,-1 0-16</inkml:trace>
  <inkml:trace contextRef="#ctx0" brushRef="#br1" timeOffset="-78082">5187 9502 0,'0'-25'15,"25"25"32,1 0-47,-1 25 0,1-25 16,24 0-16,1 25 15,-25 1-15,24-26 0,-24 25 16,25 1-16,-26-26 0,0 25 16,1-25-16,-26 25 15,25-25-15,-25 26 0,26-26 16,-52 0-1</inkml:trace>
  <inkml:trace contextRef="#ctx0" brushRef="#br1" timeOffset="-77861">5466 9426 0,'0'-26'0,"-25"1"15,0 25 1,25 25-1,0 1-15,-26-1 16,26 1-16,-25-1 0,25 26 16,0-26-16,-26 1 15,26-1-15,-25 0 0,25 1 16,0-1-16,0 1 16,0-1-16,0 0 0,0 1 15,0-1-15,0 1 16</inkml:trace>
  <inkml:trace contextRef="#ctx0" brushRef="#br1" timeOffset="-73139">21214 9172 0,'26'-26'16,"-1"26"0,-25-25-16,-25 25 47,-1 0-47,1 25 15,0-25-15,-1 26 16,1-1-16,-26 1 0,26-1 15,-1 0-15,1 1 16,-1 25-16,1-26 0,0 26 16,-1 0-16,1-1 15,25 1-15,0 0 0,0 0 16,0 0-16,0-1 0,0-24 16,25 25-16,1-26 15,-1 0-15,0-25 0,1 26 16,25-26-16,-26 25 0,26-25 15,0 0-15,-26 0 16,26 0-16,0-25 0,-26 25 16,26-26-16,-26 26 15,26-25-15,-26 0 0,26-1 16,-25-25-16,-1 26 0,0-26 16,1 0-16,-26 1 15,25 24-15,-25-25 16,0 1-16,0-1 0,-25 25 15,-1-24-15,26 24 0,-25 1 16,0-1-16,25 1 0,-26 25 16,1 0-16,-1 0 15,1 0-15,0 0 16,-1 25 0</inkml:trace>
  <inkml:trace contextRef="#ctx0" brushRef="#br1" timeOffset="-72186">20935 10035 0,'0'26'62,"0"-1"-62,-25 1 16,25-1-16,-26 0 0,26 26 16,-25-25-16,-1 24 0,26 1 15,-25 0-15,0-26 16,-1 26-16,1 0 0,-1 0 16,-24-26-16,24 26 15,1 0-15,25-26 0,-26 26 16,1-26-16,0 1 0,25-1 15,-26 1 1,52-26 0,-1 0-1,0 0-15,1 0 16,-1-26-16,1 26 0,-1 0 16,26-25-16,-26 25 15,26 0-15,0-26 0,-26 26 16,26 0-16,0 0 15,0-25-15,25 25 0,-25 0 16,-1 0-16,27 0 16,-27 0-16,27 0 0,-27 0 15,27 0-15,-27 0 0,1 0 16,-25 0-16,24 0 16,-24 0-16,-1 0 0,1 25 15,-1-25 1,-25-25-1,0 0 1,0-1 0,25 26-1,-25-25-15,0-1 0,0 1 16,0 0-16,0-1 16,0 1-16,0-26 0,-25 26 15,25-26-15,0 25 0,-25-24 16,25-1-16,0 0 15,-26 26-15,26-26 0,0 25 16,0 1-16,-25-26 16,25 26-16,0-1 15,-26 1-15,26 0 16,-25-1 0,25 1-1,-25 25 1</inkml:trace>
  <inkml:trace contextRef="#ctx0" brushRef="#br1" timeOffset="-75291">20910 2390 0,'25'-25'0,"-25"-1"16,25 26 0,-25-25-16,-25 25 15,25-26 1,-25 26 0,-1 0-16,1 26 15,-1-1 1,1-25-16,0 26 15,-1-1-15,1 0 0,-1 1 16,1-1-16,-26 1 16,26 24-16,-1-24 0,1 25 15,25-26-15,-25 26 16,25-26-16,-26 1 0,26 24 16,0-24-16,26-1 0,-1 1 15,-25-1-15,51 0 16,-26 1-16,1-1 0,24 1 15,-24-26-15,25 25 16,-1-25-16,1 0 0,0 0 16,0 0-16,0-25 0,25 25 15,-25-26-15,-1 1 16,1-1-16,0 1 0,-26 0 16,26-1-16,-25 1 15,-26-1-15,25-24 0,0 24 16,-25 1-16,0-26 0,0 26 15,0-26-15,0 25 16,-25 1-16,25-26 0,-25 26 16,25-1-16,-26 1 15,1 25-15,25-25 0,-26 25 16,1 0-16,0-26 0,-1 26 16,1 0-1,-1 0-15,1 0 16,0 0 31,25 26-32,0-1-15</inkml:trace>
  <inkml:trace contextRef="#ctx0" brushRef="#br1" timeOffset="-74342">20910 3050 0,'-26'0'16,"26"26"31,-25-26-31,25 25-16,-26 1 0,1-1 15,25 0-15,-25 1 16,-1 25-16,1-26 0,-1 26 15,1 0-15,0-26 0,-1 26 16,1-26-16,-1 26 16,26-26-16,-25 1 0,25-1 15,-25 1-15,25-1 16,-26 0-16,26 1 16,0-1 15,26-25 0,-1 26-15,0-26-16,1 0 15,-1 0-15,26 0 16,0 0-16,0 25 0,-1-25 16,1 0-16,0 0 15,25 0-15,-25 0 0,25 25 16,-25-25-16,25 0 0,-25 0 15,0 0-15,0 26 16,-1-26-16,1 0 0,-25 0 16,24 0-16,-24 0 15,-1 0-15,1 0 0,-1 0 16,-25-26 31,0 1-32,0 0-15,0-1 16,0 1-16,-25-1 0,25 1 16,-26 0-16,26-26 15,-25 0-15,25 26 0,-26-26 16,1 0-16,0 0 0,25 0 16,-26 26-16,1-26 15,-1 0-15,1 26 0,25-26 16,-25 26-16,25-1 15,-26 1-15,26 0 0,-25-1 16,25 1-16,-26-1 16,26 1-16,0 0 15,0 50 48,0 0-48</inkml:trace>
  <inkml:trace contextRef="#ctx0" brushRef="#br1" timeOffset="-71026">22383 2923 0,'0'-25'16,"-26"25"-1,1 0 1,25 25-1,0 1 1,-25-1-16,25 1 0,-26-1 16,26 0-16,-25 1 15,25 25-15,-26-26 0,26 26 16,-25-26-16,0 1 0,25-1 16,-26 0-16,26 1 15,-25-1-15,25 1 16,25-52 15,-25 1-15,26-1-16,-26 1 15,25 0-15,0-26 0,-25 25 16,26-24-16,-1-1 0,-25 25 16,26-24-16,-1-1 15,-25 0-15,25 0 0,1-25 16,-1 51-1,-25-26-15,26 25 0,-26 1 16,25 25-16,0 0 16,1 0-1,-1 25-15,-25 1 0,26-1 16,-1 1-16,0-1 16,26 26-16,-25 0 0,-1-1 15,0 1-15,1 0 0,-1 0 16,1 0-16,-1-1 15,-25 1-15,25 0 0,-25 0 16,0-26-16,26 26 16,-26-26-16,0 1 0,0-1 15,-26-25 1,1 0-16</inkml:trace>
  <inkml:trace contextRef="#ctx0" brushRef="#br1" timeOffset="-70775">22357 3101 0,'-25'-25'15,"0"25"-15,25-26 16,0 1-16,25 25 16,-25-25-1,25 25-15,1 0 16,-1 0-16,26 0 0,-26 0 15,26 25-15,-25-25 16,24 0-16,-24 0 0,25 0 16,-26 0-16,26 0 15,-26 0-15,1 0 0,-26 25 16,25-25-16</inkml:trace>
  <inkml:trace contextRef="#ctx0" brushRef="#br1" timeOffset="-69239">22510 9705 0,'0'26'78,"0"-1"-62,0 0-16,0 1 15,0-1-15,0 26 16,0-26-16,0 1 15,0-1-15,0 1 16,0-1-16,0 0 16,0 1-1,0-52 32,0 1-47,0 0 16,0-1-16,0 1 0,0-26 15,0 26-15,0-26 16,0 0-16,25 0 0,-25-25 16,26 51-16,-1-26 15,0 0-15,1 26 0,25-1 16,-26 1-16,26-1 0,-26 26 16,26 0-16,-26 0 15,1 0-15,-1 0 0,1 0 16,-1 26-16,0-1 15,-25 1-15,0-1 16,0 0-16,0 1 16,-25-1-16,0 1 15,-1-1-15,1 0 16,-1-25 0,1 0-16,0 26 0,-1-26 15,1 25-15,-1-25 16,52 0 31,-1 0-32,1 0 1,-26 26 0,25-26-16,0 0 0,1 25 15,-1-25-15,1 25 16,-1-25-16,0 26 0,1-1 15,-1 1-15,1-26 0,-26 25 16,0 0-16,0 1 16,0-1-16,0 1 0,0-1 15,-26-25-15,26 25 16,-25 1-16,-1-1 0,1-25 16,0 26-16,-1-26 0,-25 0 15,26 0-15,0 0 16,-26 0-16,25 0 0,-24 0 15,24 0-15,1 0 16,-1 0-16,1-26 0,0 26 16,25-25-16,-26 25 15,26-26-15,0 1 16</inkml:trace>
  <inkml:trace contextRef="#ctx0" brushRef="#br1" timeOffset="-122336">1682 6302 0,'0'-26'31,"0"1"16,-26 25 0,1 25-47,0-25 15,-1 0-15,1 26 16,-1-26-16,1 25 0,0 0 16,-1-25-16,-25 26 0,26-1 15,25 1-15,-25 24 16,-1-24-16,26 25 0,0-26 15,0 26-15,0-26 16,0 26-16,0 0 0,0-26 16,26 1-16,-26-1 0,25 0 15,0-25-15,1 0 16,-1 0-16,1 0 0,24-25 16,-24 0-16,-1-1 15,26 1-15,-26-1 0,1-24 16,-1 24-16,1-25 0,-26 26 15,25 0-15,-25-26 16,0 25-16,0 1 0,-25 0 16,-1-1-1,26 1-15,-25-1 0,25 1 16,-26 0-16,1-1 16,0 26-1,-1 0-15,26 26 16,-25-26-1,25 25-15</inkml:trace>
  <inkml:trace contextRef="#ctx0" brushRef="#br1" timeOffset="-119374">1809 6352 0,'0'-25'31,"25"25"16,1 25-32,-1 1 17,-25-1-17,25-25-15,-25 26 16,0-1-16,26-25 0,-26 25 15,0 1-15,25-1 16,-25 1-16,0-1 16,26 26-16,-26-26 0,0 1 15,0 24-15,0-24 16,25 25-16,-25-26 0,0 26 16,0-26-16,0 26 0,0-26 15,0 26-15,0-25 16,0 24-16,0-24 0,0-1 15,0 26-15,0-26 16,0 1-16,0 25 0,0-26 16,0 0-16,0 26 0,0-25 15,0-1-15,0 26 16,0-26-16,0 1 0,0-1 16,0 26-16,0-26 15,0 1-15,0-1 0,0 26 16,0-26-16,0 1 0,0 24 15,0-24-15,0-1 16,0 26-16,-25-26 0,25 1 16,0-1-16,0 1 0,0-1 15,0 0-15,0 1 16,0-1-16,0 1 0,-26-1 16,26 0-16,0 1 15,0-1-15,0 1 0,0-1 16,0 0-16,0 1 15,0-1-15,0 1 16,0-1-16,0 0 0,0 1 16,0-1-16,0 1 15,0-1-15,0 0 0,0 1 16,0-1 0,0 1-16,0-1 15,0 0-15,26 1 0,-26-1 16,0 1-1,0-1-15,25-25 16,-25 25-16,0 1 16,25-26-1,-25 25-15,26-25 16,-26 26-16,25-26 16,-25 25-1,26-25-15,-1 0 16,-25 25-16,25-25 0,1 0 15,-1 0-15,1 0 16,-26 26-16,25-26 16,0 0-16,1 0 0,25 0 15,-26 0-15,0 25 0,1-25 16,25 0-16,-26 0 16,0 26-16,26-26 0,0 0 15,-26 0-15,26 0 16,0 0-16,0 0 0,0 0 15,-1 0-15,1 0 0,0 0 16,-26 0-16,26 0 16,0 0-16,-26 0 0,26 25 15,0-25-15,-26 0 16,26 0-16,0 0 0,-26 0 16,26 0-16,0 0 0,0 0 15,0 0-15,-1 0 16,1 0-16,0 0 0,0 25 15,0-25-15,-1 0 16,1 0-16,0 0 0,0 0 16,0 0-16,-1 0 0,27 0 15,-27-25-15,27 25 16,-27 0-16,27 0 0,-27 0 16,27 0-16,-27 0 15,27-25-15,-27 25 0,27 0 16,-27 0-16,1 0 0,0 0 15,25 0-15,-25 0 16,0 0-16,0 0 0,-1 0 16,1 0-16,0 0 15,0 0-15,0 0 0,-1 0 16,1 0-16,0 0 0,0 0 16,0 0-16,-1 0 15,27 0-15,-27 0 0,1 0 16,0 0-16,0 0 15,25 25-15,-25-25 0,0 0 16,-1 0-16,1 0 0,0 0 16,25 0-16,-25 0 15,0 0-15,0 0 0,25 0 16,-25 0-16,-1 0 16,1 0-16,0 0 0,0 0 15,-26 0-15,26 0 0,0 0 16,-26 0-16,26 0 15,-26 0-15,26 0 0,-25 0 16,-1 0-16,26 0 16,-26 0-16,-25-25 0,26 25 15,-1 0-15,-25-26 32,0 1-1,0-1-16,0 1 1,0 0 0,0-1-16,0 1 0,-25-1 15,25 1-15,0-26 0,0 26 16,0-26-16,0 26 16,0-26-16,0 25 0,0-24 15,0 24-15,0 1 16,0-26-16,0 26 0,0-26 15,0 0-15,0 26 0,0-26 16,0 25-16,0-24 16,0 24-16,0-25 0,-26 26 15,26-26-15,0 26 16,-25-26-16,25 26 0,0-1 16,0 1-16,0-1 0,-26 1 15,26 0-15,0-1 16,0 1-16,0-1 0,0 1 15,0 0-15,0-1 16,0 1-16,0-1 0,0 1 16,0 0-16,0-26 0,0 25 15,0 1-15,0 0 16,0-1-16,26 1 0,-26-1 16,0 1-1,0 0-15,0-1 0,0 1 16,0-1-16,0 1 15,0 0-15,-26-1 16,26 1-16,0-1 0,0 1 16,0 0-16,0-1 15,0 1-15,0-1 0,0 1 16,0 0-16,0-1 16,0 1-1,0-1-15,0 1 0,0 0 16,0-1-16,0 1 15,0-1-15,0 1 16,0 0-16,0-1 16,0 1-16,0-1 15,26 1 1,-26 0-16,0-1 16,0 1-1,25-1 1,-25 1-1,26 0 1,-26-1 0,0 1-16,25 25 15,-25-26-15,25 26 16,-25-25 0,26 25-1,-1 0-15,1-25 16,-1 25-1,0 0-15,1 0 16,-1 0-16,1 0 16,-1 0-16,0 0 15,1 0-15,-1 0 16,1 0-16,-1 0 16,0 25-16,1-25 15,-1 0-15,1 0 16,-1 25-16,0-25 15,1 26 1,-1-1 0,-25 1-1,0-1-15,0 0 16,0 1 0,-25-1-16,25 1 15,-26-1 1,26 0-16,-25-25 0,25 26 15,-25-1-15,-1-25 16,26 26-16,-25-1 0,-1 0 16,1 1-16,0-26 15,-1 25-15,1-25 16,-1 0-16,1 26 0,0-26 16,-1 0-16,1 0 15,-1 0-15,1 0 0,0 0 16,-1 0-16,1-26 15,25 1 1,0-1-16,0 1 16,0 0-1,25-1-15,-25 1 0,0-1 16,26 26 0,-26 26-1</inkml:trace>
  <inkml:trace contextRef="#ctx0" brushRef="#br1" timeOffset="-118060">2114 7013 0,'0'25'47,"25"-25"0,-25 26-47,25-26 31,1 0-31,25 25 16,-26-25-16,26 0 15,0 0-15,25 0 0,0 0 16,0 0-16,0 25 0,26-25 16,-26 0-16,26 0 15,-1 0-15,1 0 0,0 0 16,-26 0-16,25 0 15,-24 0-15,24 0 0,-25 0 16,1 0-16,24 0 0,52 0 16,-52 0-1,-25 0-15,26 0 0,0 0 16,-26 0-16,25 0 16,-24 0-16,24 0 0,-25 0 15,1 0-15,24 0 0,-25 0 16,1 0-16,-1 0 15,-25 0-15,25 0 0,0 0 16,0 0-16,-25 0 16,25 0-16,0 0 0,-25 0 15,0 0-15,25 0 0,-25 26 16,0-26-16,0 0 16,-1 0-16,1 0 0,0 0 15,0 0-15,0 0 16,-26 0-16,26 0 0,0 0 15,-26-26-15,26 26 0,0 0 16,-1 0-16,-24 0 16,25 0-16,-26 0 0,0 0 15,26-25-15,-25 25 16,-1 0-16,0 0 0,1 0 16,-1 0-16,1 0 0,-1 0 15,0 0-15,1 0 16,-1 0-16,1 0 0,-1-25 15,0 25-15,1 0 16,-52 0 0</inkml:trace>
  <inkml:trace contextRef="#ctx0" brushRef="#br1" timeOffset="-116524">2190 7216 0,'25'0'31,"1"0"0,-1 0-31,0 25 16,1-25-16,-1 0 0,1 0 15,-1 0-15,26 0 16,0 0-16,-1 26 0,1-26 16,0 0-16,0 0 0,25 0 15,-25 0-15,25 25 16,-25-25-16,25 0 0,-25 0 15,25 0-15,-25 0 16,25 0-16,-25 26 0,0-26 16,25 0-16,-25 0 0,-1 0 15,27 0-15,-27-26 16,1 26-16,25 0 0,-25 0 16,25-25-16,-25 25 15,0 0-15,25 0 0,26 0 16,-51 0-1,25-26-15,-25 26 0,25 0 16,-25 0-16,25 0 0,-25 0 16,25 0-16,-25 0 15,25 26-15,0-26 0,-25 0 16,25 0-16,-25 0 0,0 0 16,25 0-16,-25 0 15,-1 25-15,1-25 0,0 0 16,0 0-16,0 0 15,-1 0-15,1 0 0,0 0 16,0 0-16,0 0 0,-1 26 16,1-26-16,0 0 15,0 0-15,0 0 0,-1 0 16,1 0-16,0 0 16,0 25-16,0-25 0,-26 0 15,26 0-15,-26 0 16,26 0-16,-26 0 0,26 0 15,-25 0-15,24 0 0,-24 0 16,25 0-16,-26 25 16,0-25-16,26 0 0,-25 0 15,-1 0-15,26 0 16,-26 0-16,1 0 0,24 0 16,-24 0-16,25 0 0,-26 0 15,0 0-15,26 0 16,-25-25-16,-1 25 0,0 0 15,26 0-15,-25 0 16,-1 0-16,0 0 0,1 0 16,-1 0-16,1-25 15,-1 25 1,0 0-16,1 0 16,-1 0-16,1 0 15,-1-26 1,0 26-16,1 0 15,-1 0 1,1 0-16,-52 0 31,1 0-15,-1 0-16</inkml:trace>
  <inkml:trace contextRef="#ctx0" brushRef="#br1" timeOffset="-114687">5339 6276 0,'-25'0'15,"25"26"-15,0-1 16,-25 0 0,25 1-16,-26-1 15,26 1-15,-25-1 0,-1 26 16,1-26-16,0 26 15,-26 0-15,25 0 0,1-1 16,-26 27-16,26-27 0,-26 1 16,26 0-16,-1 0 15,1-26-15,-1 26 0,1-26 16,0 26-16,25-25 16,-26-1-16,26 0 0,-25-25 15,25 26-15,0-1 16,25-25 15</inkml:trace>
  <inkml:trace contextRef="#ctx0" brushRef="#br1" timeOffset="-114244">5771 6378 0,'0'25'31,"-25"-25"-31,25 26 16,-26-26-16,1 25 0,25 0 15,-25 1-15,-1-1 16,1 1-16,-1 24 0,1-24 16,0 25-16,-1-26 0,1 26 15,-26 0-15,26-1 16,-1 1-16,1 0 0,-1-26 15,1 26-15,0-25 16,-1-1-16,26 0 0,-25 1 16,25-1-16,-26-25 0,26 26 15,0-52 32,0 1-47</inkml:trace>
  <inkml:trace contextRef="#ctx0" brushRef="#br1" timeOffset="-110099">5390 6225 0,'-25'0'0,"-1"0"78,1 0-16,0-25-15,-1 25-16,1-25-15,-1 25 15,1-26-31,0 26 16,-1 0 0,1 0-1,-1 0 1,1 0-1,0 0-15,-1 0 16,1 0-16,-1 0 16,1 0-1,0 0-15,-1 0 16,1 0 0,-1 0 15,26-25-16,-25 25 17,25-26 218,0 1-203,0 0-16,-25 25 0,-1 0 0,26-26-15,-25 26-16,-1 0 31,1 26 0,0-26-31,-1 0 16,26 25 0,-25-25-1,-1 0-15,1 25 16,0-25 0,-1 26-1,1-26 1,25 25-16,-26-25 15,1 0-15,0 26 16,-1-26 0,1 0 15,25 25-15,-26-25-16,1 0 46,25-25-14,0-1-17,0 1 17,0-1-17,0 1-15,0 0 16,25 25-16,-25-26 15,0 1-15,0-1 0,0 1 16,0 0 0,0-1-1,0 1 1,26 25 0,-26-26-16,25 1 15,-25 0 16,26 25-31,-26-26 16,0 1 15,25 25-15,-25-26-16,0 1 16,25 25-1,-25-25 1,26 25-1,-26-26 1,25 26 0,1 0-1,-26-25-15,25 25 16,0 0 0,1-26-1,-1 26 16,1 0-15,-26-25 0,25 25-1,0 0 1,1 0 31,-1 0 31,-25 25-62,0 1-1,26-26-15,-26 25 31,0 1-15,0-1 0,0 0-1,0 1-15,0-1 16,0 1 0,0-1 15,0 0-16,0 1 1,0-1 15,25-25 1,0 0-1,1 0-31,-1 0 15,1 0 1,-1 0 0,0 0-16,1 26 31,-1-26-31,1 0 16,-26 25-16,25-25 15,0 0-15,1 25 16,-1-25-1,1 0-15,-1 0 0,-25 26 16,25-26-16,1 0 0,-1 0 16,1 0-1,-1 25-15,0-25 16,1 0-16,-1 0 16,1 26-16,-1-26 15,0 0-15,1 0 16,-1 0-16,1 25 15,-1-25 1,0 0-16,1 0 16,-1 25-1,1-25 1,-1 26-16,0-26 16,1 0-1,-1 25-15,1-25 16,-1 0-1,0 26 1,1-26-16,-1 0 16,1 25-1,-1-25-15,0 0 16,1 0 0,-1 25-1,1-25-15,-1 0 16,0 0-1,1 0-15,-26 26 16,25-26-16,1 0 16,-1 25-16,0-25 15,-25 26 1,26-26-16,-1 0 16,1 25-16,-1-25 15,0 0 1,1 0-16,-26 25 15,25-25-15,1 0 16,-26 26 0,25-26-1,-25 25 1,-25 1 15,-1-26-15,26 25 15,-25-25-31,-1 0 16,26 25-1,-25-25-15,0 0 16,-1 0 0,26 26-1,-25-26 1,-1 0-1,1 25 1,0-25 0,-1 0-1,1 26-15,-1-26 16,1 0 0,0 0-1,-1 0 1,26-26-1,-25 1 1,-1-1 15,1 26-15,0 0 0,-1 0-16,1 0 15,-1 0-15,1-25 16,0 25-1,-1 0 1,1 0 0,25-25-1,-26 25-15,1 0 32,0 0-17,-1 0 1</inkml:trace>
  <inkml:trace contextRef="#ctx0" brushRef="#br1" timeOffset="-106845">2596 5895 0,'26'0'31,"-1"0"0,-25 26-31,0-1 16,0 0 0,0 1-16,0-1 15,0 1-15,0-1 16,25-25-16,-25 25 16,0 1-16,0-1 15,26 1-15,-26-1 16,0 0 15,25-25-15,-25-25 109,0 0-94,26 25-31,-26-26 0,0 1 16,0-1-1,0 1 1,0 0-16,0 50 125,25 0-110,-25 1 1,0-1-16,0 1 16,25-1-1,-25 0-15,0 1 16,26-26-16,-26 25 16,25 1-1,-25-1 16,26-50 16,-26-1-31,25 26 0,-25-25-16,0 50 62,25 1-62,-25-1 16,0 0-16,26 1 15,-26-1-15,0 1 0,0-1 16,25 0-16,-25 1 16,0-1-16,0 1 0,0-1 15,26-25-15,-26 25 16,0 1-16,25-52 47,-25 1-47,25 0 15,-25-1-15,26 1 16,-26-1-16,25 1 16,-25 0-1,0 50 16,0 0-31,26-25 16,-26 26-16,0-1 16,0 1-16,0-1 0,25 0 15,-25 26-15,0-25 16,0-1-16,25 0 0,-25 1 16,0-1-1,0 1-15,0-1 16,0 0-1,26-25 17,-26-25-17,25 0 1,1 25 15,-26 25-31,25-25 16,-25 25-16,25 1 15,-25-1 1,0 1-16,26-26 16,-26 25-16,0 0 15,25-25-15,-25 26 16,0-1-16,26 1 16,-26-1-1,0 0 1</inkml:trace>
  <inkml:trace contextRef="#ctx0" brushRef="#br1" timeOffset="-106166">2444 5895 0,'0'-25'15,"0"-1"17,0 1-1,25 25-31,1 0 31,-26-25-31</inkml:trace>
  <inkml:trace contextRef="#ctx0" brushRef="#br1" timeOffset="-104421">2545 5895 0,'0'-25'47,"0"-1"-31,0 1-1,26 0 1,-26-1-16,0 1 16,0-1-16,0 1 15,0 0-15,0-26 0,0 25 16,-26 1-16,26-26 15,0 26-15,-25-26 0,25 26 16,-25-26-16,25 25 16,-26 1-16,26 0 0,0-1 15,0 1-15,-25-1 16,25 1-16,25 0 16,1 25 15,-1 0-16,-25 25 1,25-25-16,-25 25 16,26-25-16,-1 26 15,1-1 1,-1 1-16,0-1 16,1 0-16,-1 1 0,1-1 15,-1 1 1,0-1-16,-25 0 0,26 1 15,-1-1-15,-25 1 16,26-26-16,-1 25 0,0 0 16,-25 1-16,26-1 0,-1-25 15,-25 26-15,26-1 16,-1 0-16,0 1 16,1-1-1,-1 1-15,1-1 16,-1 0-16,0 1 15,1-1 1,-1 1 0,1-1-16,-26 0 15,25-25 1,0 26 0,1-1-16,-1 1 15,1-1 1,-1 0-1,0 1 1,1-1 0,-1 1-1,-25-1 1,26-25-16,-26 25 16,25 1-16,-25-1 15,25-25-15,-25 26 16,26-26-16,-26 25 15,25 0-15,-25 1 16,26-1-16,-26 1 16,25-26-1,-25 25-15,25 0 16,-25 1 0,26-26-16,-26 25 0,0 1 15,25-1-15,-25 0 16,0 1-1,26-26-15,-26 25 0,0 1 16,25-26 0,-25 25-16,0 0 15,25 1-15,-25-1 16,26 1 0,-26-1-1,0 0 1,25-25-16,-25 26 0,0-1 15,26 1 1,-26-1 0,0 0-16,25 1 15,-25-1 1,25-25-16,-25 26 0,0-1 16,26-25-16,-26 25 15,0 1 1,25-26-16,-25 25 15,0 1 17,-25-26-1,-1 0-15,1-26-1,0 26 1,-1 0-16,1 0 0,-26 0 15,26 0-15,-1 0 16,1 0-16,-26 0 0,26 26 16,-1-26-16,1 0 15,-1 0-15,1 0 0,0 25 16,-1-25-16,1 0 16,25 25-1,-26-25 1,26-25 15,0 0-15,26 25-16,-26-26 15,0 1 1,0-1 0,-26 26-16,26-25 0,-25 25 15,0 0-15,-1 0 16,26 25-16,-25-25 15,-1 26-15,1-1 16,0 1 0</inkml:trace>
  <inkml:trace contextRef="#ctx0" brushRef="#br1" timeOffset="-103497">3663 7140 0,'0'-26'15,"25"26"-15,-25 26 63,0-1-63,-25 1 16,25-1-16,0 0 15,-25 1-15,25-1 0,0 1 16,-26-1-1,26 0-15,26-25 47,-26-25-47,25 25 16,-25-25-16,25 25 16,-25-26-16,26 26 15,-26-25-15,25 25 16,1 0-1,-1 0 1,-25 25 0,0 1-16,0-1 15,0 0 1,25-25-16,-25-25 47,0 0-32,0-1-15,0 1 16,0-1 0,0 1-16,0 0 15</inkml:trace>
  <inkml:trace contextRef="#ctx0" brushRef="#br1" timeOffset="-101038">4222 6530 0,'0'-25'31,"0"50"31,0 1-30,0-1-32,0 0 15,0 1-15,0-1 16,0 26-16,0-26 15,0 1-15,0 25 0,0-26 16,0 26-16,0 0 16,0-26-16,0 26 0,0-26 15,0 1-15,0 24 0,0-24 16,0-1-16,0 1 16,0-1-16,0 0 0,0 1 15,0-1-15,0 1 16,0-1-16,-26 0 0,26 1 15,0-1-15,0 1 0,-25-1 16,25 0 0,0 1-16,25-26 47,1 0-32,-1-26 1,1 26-1,-1 0 1,0 0-16,1 0 16,-1 0-16,1 0 0,-26-25 15,25 25-15,0 0 16,1 0-16,-26-25 16,25 25-1,1-26 1,-26 1-1,0-1 1,0 1-16,0 0 16,0-1-1,0 1-15,0-1 0,0 1 16,0-26-16,0 26 0,0-26 16,0 26-16,0-26 15,0 25-15,0-24 0,0 24 16,0 1-16,0-1 0,0 1 15,0 0-15,0-1 16,0 1-16,0-1 0,0 1 16,0 0-1,0-1-15,0 1 0,0-1 16,0 1-16,0 0 16,0-1-1,0 1 1,-26 25-1,26-26-15,-25 26 16,-1 0 0,1 0-16,0 0 15,-1 0-15,1 0 16,-1 0-16,1 0 16,0 0-16,-1 0 15,1 0 16,50 0 16</inkml:trace>
  <inkml:trace contextRef="#ctx0" brushRef="#br1" timeOffset="-100498">4323 6479 0,'26'0'47,"-26"-25"-32,0 0 1,-26-1-1,26 1 1,0-1-16,0 1 16,0 0-16,0-1 15,0 1 1,0 50 15,0 1-15,0-1-16,0 0 0,26 1 15,-26-1-15,25 1 16,-25-1-16,26 0 16,-26 1-16,25-1 15,-25 1 1,0-52 46,0 1-62,0-1 16,0 1-16,0 0 16,0-1-16,0 1 15,0-1-15,0 52 32,0-1-17,0 1-15</inkml:trace>
  <inkml:trace contextRef="#ctx0" brushRef="#br1" timeOffset="-94036">5365 7800 0,'-26'0'63,"26"-25"30,-25 25-30,0 0-16,-1 0-16,26 25-15,-25-25-1,50 0 173,1 0-173,-26-25-15,25 25 0,0 0 16,1 0-16,-26-26 16,25 26-16,1 0 15,-1 0 1,0 0-1,1 0-15,-1 0 16,1 0-16,-1 0 16,0 0-1,1 0 1,-1 0 0,-25 26-1,26-26 1,-26 25-1,25-25 1,-25 26-16,25-26 16,-25 25-1,26 0 1,-26 1 15,25-26-31,-25 25 31,26-25 1,-26 26-17,-26-26 220,26 25-95,26-25-15,-1 0-109,0-25 15,1 25-15,-26-26-1,0 1 1,25 25-16,-25-26 31,26 26-15,-26-25 0,25 25-16,-25-25 15,25 25 1,-25-26-16,26 26 0,-1-25 15,1 25 1,-1 0 0,0-26-16,1 26 15,-1 0-15,1 0 16,-1 0 0,0-25-16,1 25 15,-1 0 1,1 0-1,-1 0-15,0 0 16,1 0 0,-26-25-16,25 25 0,1 0 15,-1 0 1,0 0-16,1 0 16,-1 0 15,1 25 0,-1-25-15,0 0-1,1 0 1,-1 0 0,1 0-1,-1 0 16,-25 25-15,25-25 0,-25 26 15,26-26 0,-26 25 16,0 1 31,0-52-15,0 1-16,-26-1-16,1 1 0,0 25 0,-1 0 1,1 0-1,-1 0-16,1 0 17,0 25-17,-1-25 17,26 26-32,-25-26 15,25 25 1,-26-25-1,26 26 1,0-1 15,-25-25 1,0 0-17,-1 0 1,26 25-16,-25-25 15,-1 0 1,1 0 0,0 0-16,-1 0 15,1 0 1,-1 0 0,1 0-1,0 0 1,-1 0-1,1 0 1,-1 0 15,26-25-31,-25 25 16,0 0 0,-1 0-1,1 0 16,25 25-31,-26-25 16,1 0 15,25 26-31,-25-26 16,-1 0 31,26 25-32,-25-25 17,25 26-1,0-1 47,-26-25-62,26 25 187,0 1-172,26-26 47,-26 25-62,25-25 15,1 0 0,-1 0-15,0 0 15,1 26 16,-26-1-31,25-25-1,-25 25 1,26-25 0,-1 0-16,0 0 15,-25 26 1,26-26-16,-1 0 15,1 0-15,-1 0 16,0 0 0,1 0-1,-1 0-15,1 0 16,-1 0 0,0 0-16,1 0 15,-1 0 1,1 0-16,-1 0 15,0 0 1,-25-26-16,26 26 16,-1 0-1,1 0 1,-26-25-16,25 25 16,0 0-16,1 0 15,-1 0 16,1 0 16,-1 0-15,0 0-1,-25 25 16,0 1-16,-25-26-31,25 25 31,-25-25-15,25 26-1,-26-26 1,26 25-16,-25-25 31,25 25-31,-26-25 0,1 0 16,25 26 0,-25-26-16,-1 25 15,1-25 1,-1 0-1,1 0-15,25-25 16,-25 25 0,-1-26-16,1 26 15,-1 0-15,1 0 16,0-25-16,-1 25 16,1 0-16,-1 0 15,1 0-15,25-25 16,-25 25-1,-1 0-15,26-26 16,-25 26 0,-1-25-1,1 25 1,0-26 0,-1 26-1,1 0 1,-1 0-16,26-25 15,-25 25-15,0 0 16,25-25 0,-26 25-1,26-26 1,0 1 15,-25 25-31,25-26 31,-26 26 32,1 0-32,25 26-15,-25-26-16,-1 25 31,26 1 16,-25-26-31,25 25-1,-26-25 1,26 25-1,-25-25 1,25 26 0,-25-26-16,-1 0 15,1 0 17,-1 0-32,1 0 15,0 0 1,-1 0-1,1 0-15,25-26 16,-26 26-16,26-25 16,-25 25-1,25-25-15,0-1 32,-25 26-32,25 26 62,0-1-31</inkml:trace>
  <inkml:trace contextRef="#ctx0" brushRef="#br1" timeOffset="-89448">2799 8054 0,'-25'0'47,"0"0"-32,-1 0 1,1 0-16,25 26 16,-26-26-16,1 0 15,0 0-15,-1 25 16,1-25-16,50 0 47,1 0-32,-1 0 1,0 0-16,-50 0 94,0 0-63,-1 0 0,26-25 47,26 25-78,-26-26 16,25 26-16,0 0 16,1 0-1,-1 0-15,1 0 16,-1 0-1,0 0-15,-25 26 16,0-1 0,0 0 15,-25-25-31,50-25 47,1 25-32,-26-25-15,25 25 16,1 0-16,-26-26 16,25 26-16,0 0 0,1-25 15,-1 25-15,1 0 16,-1 0-16,0 0 0,1 0 16,-1 0-16,1 0 0,24-26 15,-24 26-15,-1 0 16,1 0-16,24 0 0,-24 0 15,-1 0-15,1 0 16,-1-25-16,0 25 0,-25 25 47,0 1-16,26-26 0,-1 25-15,1-25-16,-1 0 16,0 0-1,1 0-15,-1 0 0,1 0 16,-1 0-16,0-25 0,1 25 16,-1 0-16,1 0 15,-1-26-15,0 26 16,-50 0 15,25 26-15,-25-26-16,-1 0 15,52-26 32,-1 26-31,0-25-1,1 25-15,-1 0 16,1 0 0,-1 0-1,-25 25-15,25-25 16,1 0 0,-1 0-1,1 0 32,-1 0 16,-25-25-17</inkml:trace>
  <inkml:trace contextRef="#ctx0" brushRef="#br1" timeOffset="-88693">4069 7851 0,'-25'0'0,"25"-25"31,-25 25 79,25 25-95,0 0 32,0 1-31,0-1-1,0 1 1,0-1-16,0 0 16,0 1-1,0-1-15,0 1 32,0-1-17,0 0 1,25-25-1,0 0 1,1 0 0,-1 0 15,-25-25-31,26 25 16,-1 0-16,0 0 31,-25-25 0</inkml:trace>
  <inkml:trace contextRef="#ctx0" brushRef="#br1" timeOffset="-86778">4069 7902 0,'-25'0'16,"50"0"46,1 0-46,-1 0-1,1 0 1,-1 0-16,0 0 0,1-26 16,-1 26-1,1 0-15,-1 0 0,26 0 16,-26 0-16,1 0 16,24 0-16,-24 0 15,25 0-15,-26-25 0,26 25 16,-26 0-16,1 0 15,24 0-15,-24 0 0,-1 0 16,1 0-16,-1 0 0,0 0 16,1 0-1,-1 0 1,1 0 0,-1 0-1,0 0-15,1 25 16,-1-25-1,-25 26 17,26-26-32,-26 25 15,25-25-15,-25 26 16,0-1 0,25-25-16,-25 25 15,0 1 1,0-1-16,26-25 15,-26 26-15,0-1 16,0 0 0,0 1-16,0-1 15,25-25-15,-25 26 0,0-1 16,0 26 15,26-51-31,-26 25 0,0 1 16,0-1-16,0 0 15,0 1-15,0-1 16,-26 1-16,26-1 16,0 0-16,0 1 15,-25-1 1,25 1 0,-26-26-1,26 25-15,-25-25 16,25 25-16,-25 1 15,25-1 1,-26-25 0,26 26-16,0-1 31,-25-25-31,-1 0 16,26 25-1,-25-25-15,0 0 16,-1 0-1,1 0 1,25-25 0,-26 25-16,1 0 31,25-25-31,0-1 16,-25 26-1,25-25-15,0-1 16,-26 1-1,26 0-15,0-1 16,-25 1 0,25-1-1,0 1-15,0 0 16,0-1-16,0 1 16,0-1-1,0 1 1,25 0-1,-25-1 48,26 26-47,-26-25-1,25 25 1,-25-26 15,0 1 0,-25 0 1,-1 25-1,1 0-31,25-26 15,-26 26-15,1 0 0,0 0 16,-1-25 0,1 25-16,-1 0 0,26-26 15,-25 26-15,0 0 16,-1 0-16,1 0 16,25-25-16,-26 25 15,1 0-15,0 0 16,-1 0-1,1 0 1,-1 0-16,1 0 16,0 0-1,-1 0 17,1 0-1,-1 0 0,1 0-15,0 0-1,-1 0 1,1 25 0,-1-25-1,26 26-15,26-26 47,-26 25-31,25-25-16,1 0 15,-1 0 1</inkml:trace>
  <inkml:trace contextRef="#ctx0" brushRef="#br1" timeOffset="-86346">4374 8156 0,'26'0'16,"-1"0"-1,-50 25 63,25 1-78,0-1 32,0 0-32,25 1 31,-25-1-31,25-25 15,-25 26-15,26-26 16,-1 0-16,1 25 16,-1-25-16,0 0 15,1 0 1,-26-25-16,0-1 47</inkml:trace>
  <inkml:trace contextRef="#ctx0" brushRef="#br1" timeOffset="-66161">6813 4676 0,'0'-25'16,"0"50"15,0 0-15,0 1-1,-26-1-15,26 1 0,0-1 16,0 0-16,0 26 16,0 0-16,0 0 0,0 0 15,0-1-15,26 1 16,-26 0-16,25 0 0,-25-26 15,25 1-15,1-1 0,-1 0 16,1 1-16,-1-26 16,0 0-16,1 0 15,25 0-15,-26-26 16</inkml:trace>
  <inkml:trace contextRef="#ctx0" brushRef="#br1" timeOffset="-65616">7295 4803 0,'0'-25'15,"0"-1"1,26 26-16,-26-25 15,25 25-15,-25-26 16,25 1-16,1 0 0,-1 25 16,1-26-16,-1 1 0,0-1 15,1 26 1,-1 0-16,1 0 0,-26 26 16,25-26-16,-25 25 15,0 1-15,0-1 0,0 0 16,0 26-16,-25-25 15,-1 24-15,1-24 0,-1-1 16,1 26-16,0-26 0,-1 1 16,1-1-16,-1 26 15,1-26-15,0 1 16,25-1 0,25-25-1,0 0 1,1 0-1,25-25-15,-26 25 0,26-26 16,0 26-16,-1-25 0,-24 25 16,25-25-16,-1 25 15,-24 0-15,-1 0 0,1 0 16,-1 0-16,0 0 16,-25-26 15</inkml:trace>
  <inkml:trace contextRef="#ctx0" brushRef="#br1" timeOffset="-65298">7854 4524 0,'0'-26'16,"-25"26"-16,25-25 0,0-1 15,25 26-15,0 0 16,1 0 0,-1 0-16,1 26 0,-1-26 15,0 25-15,1 1 16,-1 24-16,-25-24 0,26-1 16,-26 26-16,25-26 15,-25 26-15,0-25 0,0 24 16,0-24-16,-25 25 0,25-26 15,-26 0-15,1 26 16,25-25-16,-26-1 0,1 0 16,25 1-16,-25-1 0</inkml:trace>
  <inkml:trace contextRef="#ctx0" brushRef="#br1" timeOffset="-64409">9403 4498 0,'-25'0'16,"0"0"15,50 0-15,0 0-1,1 0-15,-1 0 0,26 0 16,0 0-16,0-25 0,25 25 16,25 0-16,1-26 15,0 1-15,50 25 0,0-25 16,26-1-16,0 1 16,25 25-16,26-26 0,-1 1 15,1 0-15,25 25 0,-25-26 16,-1 1-16,26-1 15,-25 26-15,-1-25 0,1 0 16,0 25-16,-26-26 16,0 1-16,0 25 0,0-26 15,1 1-15,-27 25 0,1-25 16,-25-1-16,24 26 16,-24-25-16,25 25 0,-26-26 15,0 26-15,26-25 16,0 25-16,-26 0 0,26-25 15,0 25-15,0 0 0,304-26 32,-329 26-32,-26-25 0,0 25 15,-26 0-15,1 0 16,0 0-16,-26 0 0,0 0 16,-25 0-16,25 0 0,-25 0 15,0 0-15,-1-26 16,-24 26-16,25 0 0,-26 0 15,0 0-15,1 0 16,-1 0-16,1 0 0,-26-25 16,25 25-16,0 0 0,1 0 15,-1 0 1,1 0-16,24-25 0,-24 25 16,-1 0-16,1 0 15,-1 0-15,0 0 0,1 0 16,-1 0-16,-25-26 62</inkml:trace>
  <inkml:trace contextRef="#ctx0" brushRef="#br1" timeOffset="-63912">18827 3381 0,'-26'0'0,"1"0"15,0 0-15,25 25 47,25-25-31,0 25-16,26 1 15,-25-1-15,-1-25 16,26 26-16,0-1 16,-26 0-16,26-25 0,0 26 15,-1-1-15,-24-25 0,25 26 16,-26-1-16,0-25 15,1 25-15,-1-25 0,1 26 16,-26-1 0,0 1 15,-26-26-15,26 25-16,-25 0 15,-1 1-15,1-26 16,-26 25-16,26 26 0,-26-26 15,0 1-15,0-1 0,1 1 16,24-1-16,-25 0 16,1 1-16,-1-1 0,0 1 15,0-26-15,0 25 16</inkml:trace>
  <inkml:trace contextRef="#ctx0" brushRef="#br1" timeOffset="-62581">8641 5286 0,'-25'0'0,"50"0"47,26 25-31,-25 0-16,24 1 16,1-1-16,0 1 0,0-1 15,25 26-15,0 0 16,26-26-16,-1 26 0,1 0 15,0-1-15,-1 1 0,26 0 16,0 0-16,0 25 16,26-25-16,-26 0 0,25 25 15,0 0-15,1-25 16,25 25-16,-26 0 0,26 26 16,-26-26-16,1 26 0,-1-1 15,0-25-15,1 26 16,-1 0-16,-25-1 0,26 1 15,-1-1-15,26-24 16,-26 24-16,26-25 0,-26 26 16,26-26-16,-25 0 0,-1 1 15,0 24-15,1-25 16,-1 26-16,-25-26 0,0 26 16,26-1-16,-26 1 15,0-26-15,0 26 0,0-1 16,25-24-16,0 24 0,-25-25 15,26 26-15,-26-26 16,152 77 0,-152-77-16,0 0 0,26-25 15,-26 25-15,0 0 0,0-25 16,0 25-16,0-25 0,0 25 16,0-25-16,0 25 15,0-25-15,0 0 0,0 0 16,-26-1-16,26 1 0,-25 0 15,-1 0-15,1 0 16,0-26-16,-1 26 0,1 0 16,-26-26-16,26 0 15,-26 26-15,0-25 0,0-1 16,0 26-16,-25-26 0,0 1 16,0-26-16,-26 25 15,26 0-15,-26 1 0,1-26 16,-1 25-16,1-25 15,-1 26-15,0-26 16,1 25-16,-1-25 16,1 25-1,-1-25-15,0 0 32,-50 0-1,25-25-16,-25 25-15</inkml:trace>
  <inkml:trace contextRef="#ctx0" brushRef="#br1" timeOffset="-62057">19462 10747 0,'0'-26'16,"0"52"31,25-26-32,-25 25-15,26-25 16,-26 25-16,25 1 0,-25-1 15,25-25-15,1 26 16,-1-1-16,-25 0 0,26 1 16,-1-1-16,0 1 0,-25-1 15,26-25-15,-26 25 16,25 1-16,-25-1 0,0 1 16,26-1-1,-26 0 1,0 1-1,0-1 17,0 1-17,-26-26-15,1 0 16,-26 25-16,26-25 16,-26 0-16,0 0 15,0 25-15,0-25 0,1 0 16,-1 0-16,0 0 0,26 0 15,-26 0-15,0 0 16,26 26-16,-26-26 0,0 0 16,26 0-16</inkml:trace>
  <inkml:trace contextRef="#ctx0" brushRef="#br2" timeOffset="-56195">9302 1526 0,'0'-25'0,"0"0"16,0-1-16,-26 1 0,26-1 15,0 1 1,0 0-1,-25-1 1,0 26 0,-1 0-16,1 0 15,-1 26-15,1-26 16,0 25-16,-1 0 0,1 1 16,-1-1-16,1 1 0,25-1 15,-25 26-15,25-26 16,-26 1-16,26-1 0,0 0 15,0 1-15,26-1 16,-1 1-16,0-1 16,1-25-16,-1 25 0,26-25 15,-26 0-15,1 26 16,25-26-16,-26 0 0,0 25 16,1-25-16,25 26 15,-26-1-15,0-25 16,-25 25-16,26 1 0,-26-1 15,25 1 1,-25-1-16,0 0 0,0 1 16,-25-1-16,-1-25 0,26 26 15,-25-1-15,0 0 16,-1 1-16,1-26 16,-1 25-16,1-25 15,0 0-15,-1 26 0,1-26 16,-1 0-16,1 0 15,0 0-15,-1 0 0,1-26 16,-1 1-16,1 25 16,25-26-16,0 1 15,0 0-15,0-1 0,0 1 16,0-1 0,25 1-16,1 0 15,-1 25 1,-25 25-1,0 0 1,26-25-16</inkml:trace>
  <inkml:trace contextRef="#ctx0" brushRef="#br2" timeOffset="-55635">9911 1679 0,'26'0'16,"-26"-26"-16,-26 26 15,1 0 1,25 26 0,-25-1-16,-1-25 15,26 26-15,-25-1 16,25 0-16,-26 1 0,26-1 16,0 1-16,-25-1 0,25 0 15,0 1-15,0-1 16,25 1-16,-25-1 0,26-25 15,-26 25-15,25-25 16,1 0-16,-1 26 0,0-26 16,1 0-16,-1-26 0,1 26 15,-1-25-15,0 25 16,1-25-16,-26-1 0,25 1 16,-25-1-16,26 1 15,-26 0-15,0-1 0,0 1 16,-26-1-16,26 1 0,-25 0 15,-1-1-15,26 1 16,-25 25-16,0-26 16,-1 26-1,26 26 1,0-1 0</inkml:trace>
  <inkml:trace contextRef="#ctx0" brushRef="#br2" timeOffset="-55161">10648 1120 0,'0'-25'0,"0"-26"16,0 25-16,0 1 0,0 0 15,0-1-15,-25 26 32,-1 0-32,26 26 0,-25-1 15,-1 0-15,1 1 0,0-1 16,-1 1-16,26 24 15,-25 1-15,25-25 0,0 24 16,0 1-16,25 0 16,-25 25-16,26-25 0,-26 0 15,25 25-15,-25-25 0,25 25 16,-25-25-16,26 25 16,-26-25-16,0 0 0,25 25 15,-25-25-15,0-1 16,0 1-16,0-25 0,0 24 15,0-24-15,0-1 16,0 1-16,0-1 0,-25-25 31,-1-25-15</inkml:trace>
  <inkml:trace contextRef="#ctx0" brushRef="#br2" timeOffset="-54976">10369 1831 0,'25'0'16,"-25"-25"-16,25 25 0,1-26 15,-1 26-15,1 0 16,-1-25-16,0 25 0,1 0 16,-1 0-16,1-25 15,-1 25-15,0 0 0,1-26 16,-1 26-16,1 0 0</inkml:trace>
  <inkml:trace contextRef="#ctx0" brushRef="#br2" timeOffset="-54365">11232 1704 0,'26'0'15,"-26"-25"1,0-1 0,25 26-1,-25-25-15,0 0 16,0-1-16,0 1 16,0-1-1,0 1-15,-25 25 0,-1 0 16,26-25-16,-25 25 15,-1 0-15,26 25 0,-25-25 16,0 25-16,-1 1 16,26-1-16,-25 1 0,25-1 15,-26 26-15,26-26 0,0 1 16,0 24-16,0-24 16,0-1-16,26 1 0,-26-1 15,25 0-15,-25 1 0,26-26 16,-1 25-1,0-25-15,1 0 16,-1 0-16,-25-25 16,26 25-16,-1 0 0,0-26 15,1 1-15,-1 25 0,-25-25 16,26-1-16,-1 1 16,-25-1-16,0-24 0,0 24 15,0 1-15,25-1 16,-25 1-16,0 0 15,26 25 17,-26 25-32,25-25 0,1 25 15,-1 1-15,0-26 16,1 25-16,-1 1 0,1-26 16,-26 25-16,25-25 0,0 0 15</inkml:trace>
  <inkml:trace contextRef="#ctx0" brushRef="#br3" timeOffset="-26129">24516 3990 0,'0'-25'15,"-25"25"1,25-26 0,-25 26 77,25 26 1,0-1-63,-26 1-15,26-1 0,-25-25-1,25 25-15,0 1 16,0-1-1,-26 1 1,26-1 0,0 0-1,-25-25-15,25 26 16,0-1-16,0 1 0,-25-1 16,25 0-16,0 1 15,0-1 1,0 1-16,0-1 15,-26 0-15,26 1 16,0-1-16,-25 1 16,25-1-16,0 0 15,-26-25-15,26 26 16,0-1-16,0 1 0,0-1 16,-25 0-16,25 1 15,0-1-15,0 1 16,0-1-16,-25-25 15,25 25-15,0 1 16,0-1-16,0 1 16,0-1-16,0 0 15,-26 1 1,26-1-16,0 1 16,0-1-1,0 0-15,0 1 16,0-1-1,0 1 1,0-1 0,0 0-1,0 1 32,0-1-16,0 1 1,26-26-32,-26 25 15,25-25 17</inkml:trace>
  <inkml:trace contextRef="#ctx0" brushRef="#br3" timeOffset="-21292">24415 3939 0,'25'0'62,"-25"-25"-46,26 25 0,-1 0-1,0 0-15,1 0 16,-1 0-16,1 0 0,-1 0 16,0 25-16,1-25 15,-1 0-15,1 0 0,-1 26 16,0-1-1,1-25-15,-26 26 0,25-1 16,-25 0-16,26 1 16,-26-1-1,25 1-15,-25-1 16,0 0-16,0 1 16,25-26-16,-25 25 0,0 1 15,26-1-15,-26 0 0,0 1 16,25-1-1,-25 1-15,0-1 0,0 0 16,26 1 0,-26-1-16,0 1 15,0-1-15,0 0 0,0 1 16,0-1 0,0 1-16,0-1 15,0 0 1,0 1-16,0-1 15,0 1-15,0-1 16,0 0-16,0 1 16,0-1-16,0 1 15,0-1 1,0 0-16,0 1 0,0-1 16,0 1-16,0-1 15,0 0-15,0 1 16,0-1-16,0 1 0,0-1 15,0 0 1,0 1-16,0-1 16,0 1-16,0-1 15,0 0 1,0 1 0,0-1 15,25-25-31,-25 26 15,25-26 1,1 0-16,-1 0 16,1 25-16,-1-25 0,26 0 15,-26 0-15,1 0 16,24 0-16,-24 0 0,25 0 16,-1 25-16,-24-25 15,25 0-15,-1 0 0,1 0 16,0 0-16,25 26 15,-25-26-15,0 0 0,25 0 16,-25 0-16,0 0 0,25 0 16,-25 0-16,25 0 15,-25 0-15,25 0 0,-25 0 16,-1 0-16,27 0 0,-27 0 16,1 0-16,0 0 15,0 0-15,25 0 0,-25 25 16,0-25-16,25 0 15,-25 0-15,-1 0 0,27 0 16,-27 0-16,27 0 0,-27 0 16,1 0-16,25 0 15,-25 0-15,0 0 0,0 26 16,25-26-16,-25 0 16,0 0-16,-1 0 0,1 0 15,0 0-15,25 25 0,-25-25 16,0 0-16,0 0 15,-1 0-15,1 0 0,0 0 16,0 25-16,0-25 16,-1 0-16,1 0 0,0 0 15,0 0-15,0 0 0,-26 0 16,26 0-16,0 0 16,-1 26-16,1-26 0,0 0 15,0 0-15,-26 0 16,26 0-16,0 0 0,-26 0 15,26 0-15,0 0 0,0 0 16,-26 25-16,26-25 16,0 0-16,-1 0 0,1 0 15,-25 0-15,24 0 16,1 0-16,0 0 0,-26 0 16,26 0-16,-25 0 0,24 0 15,1 0-15,-25 0 16,24 0-16,-24 0 0,25 0 15,-26 0-15,26 0 16,-26 0-16,1 0 0,24 0 16,-24 0-16,-1 0 15,1 0-15,-1 0 16,0 0 0,1 0 15,-26-25-16,0-1 48,0 1-47,0 0-1,25-1 1,-25 1-16,0-1 15,0 1 1,0 0-16,0-1 16,0 1-16,0-1 15,0 1-15,0 0 0,0-1 16,0 1-16,0-1 0,0-24 16,26 24-16,-26 1 15,0-1-15,0-24 0,0 24 16,25 1-16,-25-1 15,0 1-15,0 0 0,25-1 16,-25 1-16,0-1 16,0 1-1,26 0-15,-26-1 16,0 1 0,0-1-1,0 1-15,0 0 0,0-1 16,0 1-16,0-1 15,0 1-15,0 0 16,0-1-16,0 1 16,25 25-16,-25-26 0,0 1 15,0 0 1,26 25 0,-26-26-1,0 1 1,25 25-1,-25-26-15,25 1 32,1 25-1,-1 0-15,1 0-1,-1 0 1,0 0-1,1 0 1,-1 0-16,1 0 0,-1 25 16,0-25-16,1 0 15,-26 26-15,25-26 16,1 0-16,-26 25 0,25-25 16,-25 26-1,25-26-15,-25 25 16,26-25-1,-26 25 1,25 1 0,-25-1-1,26-25-15,-26 26 16,25-1-16,-25 0 16,25 1-1,-25-1-15,0 1 16,0-1-16,0 0 15,0 1-15,0-1 16,0 1-16,26-1 16,-26 0-16,0 1 15,0-1-15,0 1 0,0-1 16,0 0-16,0 1 16,0-1-16,0 26 0,0-26 15,-26 1-15,26-1 0,0 1 16,0-1-16,0 0 15,0 1-15,0-1 0,-25 1 16,25-1 0,0 0-16,0 1 0,0-1 15,0 1-15,0-1 0,-25 0 16,25 1 0,0-1-16,0 1 0,0-1 15,0 0 1,0 1-16,0-1 15,0 1-15,0-1 0,0 0 16,0 1 0,0-1-16,0 1 0,0-1 15,0 0-15,0 1 16,0-1 0,-26 1-16,26-1 15,0 0-15,-25 1 16,25-1-16,0 1 15,0-1-15,0 0 16,0 1 0,0-1-16,0 1 15,-26-26-15,26 25 16,0 0-16,0 1 16,0-1-16,0 1 15,0-1-15,0 0 16,0 1-16,-25-1 15,25 1-15,0-1 16,0 0 0,0 1-16,0-1 31,-25-25 16,-1 0-47,1 0 15,-1 0 1,1 0-16,0 0 0,-1 26 16,1-26-16,-1 0 15,1 0-15,0 0 0,-1 0 16,1 0-16,-26 0 0,26 25 16,-26-25-16,0 0 15,0 0-15,0 0 0,1 0 16,-1 0-16,0 25 15,0-25-15,0 0 0,1 0 16,-1 0-16,-25 0 0,25 0 16,0 0-16,-25 0 15,25 0-15,0 0 0,-25 0 16,25 0-16,0 0 16,-25 0-16,25 0 0,1 0 15,-1 0-15,0 0 0,0 0 16,0 0-16,1 0 15,-27 0-15,27 0 0,-1 0 16,0 0-16,0-25 0,-25 25 16,25 0-16,-25 0 15,0-25-15,0 25 0,-1 0 16,1-26-16,0 26 16,0 0-16,25 0 0,-25-25 15,0 25-15,25 0 0,-25 0 16,25 0-16,0-26 15,-25 26-15,25 0 0,0 0 16,0 0-16,1 0 16,-1 0-16,0 0 0,0 0 15,0 0-15,1 0 0,-1 0 16,-25 0-16,25 0 16,0 0-16,-25 0 0,25 0 15,-25-25-15,25 25 16,0 0-16,0 0 0,1 0 15,-1-25-15,0 25 0,0 0 16,26-26-16,-26 26 16,0 0-16,26 0 0,-26-25 15,0 25-15,0 0 16,26-26-16,-26 26 0,0 0 16,1-25-16,-1 25 0,0 0 15,0-25-15,0 25 16,1 0-16,-1-26 0,0 26 15,0 0-15,0 0 0,26-25 16,-26 25-16,0 0 16,1 0-16,24 0 0,-25-26 15,26 26-15,-26 0 16,26 0-16,-1 0 0,-24 0 16,24 0-16,-25 0 15,26 0-15,0-25 0,-26 25 16,25 0-16,-24 0 0,24 0 15,1 0-15,-1 0 16,-24 0-16,24 0 0,1 0 16,-1 0-1,1 0-15,0 0 16,-1 0-16,1 0 16,-1 0-1,1 0-15,0-25 16,-1 25-1,1 0-15,-1 0 16,1 0-16,0-26 16,25 1-1,-26 25-15,26-26 16,0 1 0,-25 0-16,-1-1 15,26 1-15,0-1 16,-25 1-16,25 0 15,0-26-15,-25 25 0,25 1 16,0 0-16,0-1 16,0 1-16,25-1 0,-25 1 15,0 0-15,0-1 0,0 1 16,25 25-16,-25-26 16,0 1-16,0 0 0,0-1 15,0 1 1,0-1-16,0 1 15,0 0-15,0-1 16,26 1 0,-26-1-16,0 1 15,0 0-15,0-1 16,0 1 0,0-1-16,0 1 15,25 0 1,-25-1-1,26 26-15,-26-25 16,25 25 0,-25-26-16,0 1 15,0 0 1,0-1 0,0 1-1,25 25 63</inkml:trace>
  <inkml:trace contextRef="#ctx0" brushRef="#br3" timeOffset="-18676">24872 4727 0,'0'-26'31,"0"1"-15,0 0 15,0-1 0,0 1-15,25 25-16,-25-26 15,0 1-15,26 0 16,-1-1 0,1 1-1,-26-1-15,25 1 16,0 25-16,-25-25 0,26-1 16,-1 1-1,1-1-15,-1 1 0,0 0 16,1-1-1,-1 1-15,1 25 0,-1-26 16,0 1-16,1 25 0,-1-25 16,1-1-16,-1 26 15,0-25-15,1 25 0,-26-26 16,25 26-16,1-25 16,-1 25-16,0-25 0,1 25 15,-1 0-15,1-26 16,-1 26-16,-25-25 0,51 25 15,-26 0-15,1-26 0,-1 26 16,0 0-16,1-25 16,-1 25-16,1 0 0,-1-25 15,0 25-15,1 0 0,-1 0 16,1-26-16,-1 26 16,0 0-16,1 0 0,-1 0 15,1-25-15,-1 25 16,0 0-16,26 0 0,-25 0 15,-1 0-15,0 0 0,1-26 16,-1 26-16,1 0 16,-1 0-16,0 0 0,1 0 15,25 0-15,-26-25 16,0 25-16,26 0 16,-25 0-16,-1 0 0,0 0 15,1 0-15,25 0 16,-26 0-16,26 0 0,-26 0 15,1-25-15,24 25 16,-24 0-16,-1 0 0,26 0 16,-26 0-16,1 0 0,25 0 15,-26 0-15,0-26 16,1 26-16,25 0 0,-26 0 16,0 0-16,1 0 0,-1 0 15,1 0-15,-1 0 16,0 0-16,1 0 0,-1 0 15,1 0-15,-1 0 16,0 0-16,26 0 0,-25 0 16,24 0-16,-24 0 15,25 0-15,-1 0 0,-24 0 16,25 26-16,-1-26 0,-24 0 16,25 0-16,-1 0 15,-24 0-15,25 25 0,-26-25 16,26 0-16,-26 0 15,26 25-15,-26-25 0,1 0 16,25 0-16,-26 26 0,0-26 16,26 0-16,-25 0 15,-1 25-15,0-25 0,1 0 16,-1 26-16,1-26 0,-1 0 16,26 25-16,-26-25 15,1 25-15,-1-25 0,26 0 16,-26 26-16,1-26 15,24 25-15,-24-25 0,-1 26 16,26-26-16,-26 0 16,1 25-16,25-25 0,-26 25 15,0-25-15,1 26 0,-1-26 16,26 25-16,-26-25 16,1 26-16,25-26 0,-26 25 15,0-25-15,26 25 16,-25 1-16,-1-26 0,26 25 15,-26-25-15,1 26 0,-1-1 16,0-25-16,1 25 16,-1-25-16,1 26 0,-1-26 15,0 25-15,1-25 0,-1 26 16,1-26-16,-1 25 16,0-25-16,-25 25 0,26-25 15,-1 26-15,1-26 16,-26 25-16,25-25 15,-25 26-15,25-1 16,-25 0 0,26 1-1,-26-1-15,25 1 16,1-1 0,-26 0-16,25-25 15,-25 26-15,0-1 31,25-25-15,-25 26 0,26-26-1,-1 25 17,-25 0-17,26-25 1,-26 26-16,25-1 15,-25 1 1,25-26-16,-25 25 16,26-25-1,-26 25-15,0 1 16,25-26 0,-25 25-1,0 1 16,26-26-31,-26 25 16,25-25-16,-25 25 16,25-25-1,-25 26-15,26-1 32,-1-25-1,-25 26-16,-25-26 17,-26 0-32,26 0 15</inkml:trace>
  <inkml:trace contextRef="#ctx0" brushRef="#br3" timeOffset="-17506">25355 6225 0,'0'-25'0,"0"50"78,0 1-62,-26-1-1,26 1-15,-25-1 0,25 0 16,-26 1-16,26-1 0,-25 1 16,25-1-16,0 0 15,-25 1-15,25-1 0,0 1 16,0-1 0,0 0-1,25-25-15,0 0 16,1 0-1,-1 0-15,1 0 16,24 0-16,-24 0 16,-1 0-16,26-25 0,-26 25 15,26 0-15,-25 0 0,24 0 16,-24 0-16,-1 0 16,26 0-16,-26 0 0,1 0 15,-1 25 1,1-25-1,-26-25 1,0 0 0,0-1-1,-26 26 1,26-25-16,0-1 16,-25 1-16,25 0 15,0-1-15,0 1 16,0-1-16,0 1 15,0 0 1</inkml:trace>
  <inkml:trace contextRef="#ctx0" brushRef="#br3" timeOffset="-16317">29698 6581 0,'0'-25'16,"25"25"-16,-25-26 15,0 52 32,-25-26-47,25 25 16,-25 0-16,25 1 0,0-1 16,-26-25-16,26 26 0,0-1 15,-25 0-15,25 1 16,0-1-16,0 1 15,0-1 17,25-25-32,1 0 15,-1 25-15,0-25 16,1 0-16,-1 0 0,26 0 16,-26 0-16,26 0 15,0 0-15,-26 0 0,26 0 16,-25 0-16,-1 0 0,26 0 15,-26 0-15,26 0 16,-26 0-16,1 0 0,-1 0 16,1 0-1,-1 0-15,-50 0 32,-1 0-1,26-25-16,-25 0 1,25-1 0,0 1-1,0-1-15,0 1 16,0 0 0,0-1-16,0 1 15,-26 25 1,1 0 15</inkml:trace>
  <inkml:trace contextRef="#ctx0" brushRef="#br0" timeOffset="-6174">23653 12093 0,'0'-26'0,"25"26"15,1 0 17,-1 0-1,0 0-15,1 0-1,-1 0 1,1 0-16,-1 0 15,0 0-15,26 0 0,-25 0 16,-1 0-16,0 0 16,26 0-16,-25 0 0,-1 0 15,26 0-15,-26 0 16,1 0-16,-1 0 0,26 0 16,-26 0-16,26 0 15,-26 0-15,26 26 0,0-26 16,-26 0-16,26 0 0,0 0 15,0 0-15,-26 0 16,26 0-16,0 0 0,-26 0 16,26 0-16,0 0 0,-26 0 15,26 0-15,-26 0 16,26 0-16,0 0 0,0 0 16,0 0-16,-1 0 15,1 0-15,0 0 0,25 0 16,-25 0-16,0 0 0,25 0 15,-25 0-15,0 0 16,25 0-16,-25 0 0,-1 0 16,1 0-16,0 0 0,0 25 15,0-25-15,-1 0 16,1 0-16,0 0 0,0 0 16,0 0-16,-1 0 15,1 0-15,0 0 0,25 0 16,-25 0-16,0 0 15,0 0-15,-1 0 0,27 0 16,-27 26-16,1-26 0,0 0 16,0 0-16,0 0 15,-1 0-15,1 0 0,25 0 16,-25 0-16,0 0 0,0 0 16,0 0-16,-1 0 15,1 0-15,0 0 0,0 0 16,0 0-16,-26 0 15,26 0-15,0 0 0,-26 0 16,26 0-16,0 0 0,-1 0 16,-24 0-16,25 0 15,-1 0-15,1 0 0,-25-26 16,24 26-16,1 0 16,-25 0-16,24 0 0,-24-25 15,25 25-15,-1 0 0,-24-26 16,25 26-16,-1 0 15,1-25-15,0 25 0,0 0 16,0 0-16,-1-25 16,1 25-16,0 0 0,0 0 15,0 0-15,-1-26 0,-24 26 16,25 0-16,-26 0 16,26 0-16,-26-25 0,1 25 15,-1 0-15,0-26 16,1 26-16,25-25 0,-26 25 15,0-25-15,1-1 0,-1 26 16,26-25-16,-26-1 16,26 26-16,-25-25 0,-1 0 15,26 25-15,-26-26 16,1 1-16,-1 25 0,0-26 16,1 1-16,-1 25 0,1-25 15,-1 25-15,0-26 16,1 26-16,-1-25 0,1 25 15,24-26-15,-24 1 16,-1 0-16,26 25 0,-26-26 16,1 1-16,25 25 0,-26-26 15,0 26-15,1-25 16,-1 25-16,1-25 0,-1 25 16,0-26-16,1 1 15,-1-1 1,1 26-16,-26-25 0,25 25 15,0-25-15,1-1 16,-1 26-16,1-25 0,-1-1 16,0 26-16,1-25 15,25 0-15,-26 25 0,0-26 16,1 26-16,-1-25 0,1 25 16,-1 0-16,0-26 15,1 26-15,-1-25 16,1 25-16,-1-25 15,0 25-15,1 0 16,-26-26-16,25 26 0,1 0 16,-26-25-16,25 25 15,0-26-15,1 1 16,-1 25-16,1-25 16,-1 25-16,0-26 15,1 26-15,-1-25 16,1 25-16,-1-26 15,0 26-15,1 0 16,-1 0 0,1 0-1,-26-25-15,25 25 16,0 0 15,-25 25 0,0 1 1,26-1-17,-26 1 1,0-1-16,0 0 16,0 1-1,0-1-15,0 1 16,0-1-16,0 0 15,0 1-15,0-1 0,-26 1 16,26-1-16,0 0 16,0 1-16,-25-1 0,25 1 15,0-1-15,0 0 16,0 1-16,0-1 0,-25-25 16,25 26-16,0-1 0,0 0 15,0 1 1,-26-1-16,26 1 0,0-1 15,-25 0 1,25 1-16,-26-26 0,26 25 16,-25 1-16,25-1 0,-25 0 15,25 1-15,-26-1 16,26 1-16,-25-1 16,25 0-16,0 1 15,0-1-15,-26-25 0,26 26 16,0-1-16,-25 0 15,25 1-15,0-1 16,0 1 0,0-1-1,0 0-15,-25-25 0,25 26 16,0-1-16,0 1 16,0-1-1,-26-25 1,26 25-16,-25 1 31,25-1-15,-26-25-16,1 0 15,25 26 1,-25-26-16,-1 0 16,1 0-1,-1 25-15,1-25 16,0 0-16,-1 0 15,1 0-15,-1 25 16,1-25-16,0 0 16,-1 0-16,1 26 0,-1-26 15,1 0-15,0 0 0,-1 25 16,1-25-16,-1 0 16,1 0-16,0 0 0,-1 26 15,1-26-15,-1 0 0,1 0 16,0 0-16,25 25 15,-26-25-15,1 0 0,-1 0 16,1 25-16,0-25 16,-1 0-16,1 0 0,-1 26 15,1-26-15,0 0 0,-26 0 16,25 0-16,1 25 16,-26-25-16,26 0 0,-1 0 15,1 26-15,0-26 16,-1 0-16,1 0 0,-1 0 15,1 0-15,0 0 0,-1 0 16,1 0-16,-1 0 16,-24 0-16,24 0 0,-25 0 15,1 0-15,-1 0 16,0 0-16,26 25 0,-26-25 16,0 0-16,0 0 0,26 0 15,-1 25-15,-24-25 16,24 0-16,1 0 0,-26 0 15,26 26-15,-1-26 16,1 0-16,-1 0 0,-24 0 16,24 0-16,1 0 0,-1 0 15,1 0-15,0 0 16,-1 0-16,1 0 16,-1 0-1,1 0 48,50 0-16,-25 25-32,26 1 16,-26-1-15,0 0 0,25 1-16,-25-1 15,0 1 1,0-1-16,0 0 16,0 1-1,0-1 1,26 1-1,-26-1 17,25-25-32,-25 25 31,0-50 0,0 0 0,-25 25-15,-1 0 0,26-26-16,-25 26 15,-1 0-15,1 0 0,0 0 16,-1-25-16,1 25 16,-1 0-16,1-26 0,0 26 15,-1-25-15,1 0 16,-1 25-1,1-26-15,0 26 16,-1 0 0,1 0-1,25-25 126,0-1-110,25 26-15,-25-25-1,0 0 17,0-1-1,0 52 47,-25-26-78,-1 0 16,1 0-1,0 25-15,-1-25 0,1 0 16,-1 0-16,-24 0 0,24 0 16,-25 0-16,26 0 15,-26 0-15,26 0 0,-1 0 16,-24 0-16,24 0 15,-25 0-15,26 0 0,0 0 16,-1 0-16,-25 0 0,26 0 16,0 0-16,-26 0 15,25 0-15,1 25 0,-26-25 16,26 0-16,-1 0 16,1 0-16,-26 0 0,26 0 15,-1 0-15,1 0 16,-26 0-16,26 0 0,-1 0 15,1 0-15,-26 0 0,26 0 16,-1 0-16,-24 0 16,24 0-16,-25 0 0,26 0 15,-26 0-15,0 0 0,26 0 16,-26 0-16,0 0 16,1 0-16,-1 0 0,0 0 15,0 0-15,0 0 16,26 0-16,-26 0 0,26 0 15,-26 0-15,26 0 0,-26 0 16,25 0-16,-24 0 16,-1 0-16,25 0 0,-24 0 15,24 0-15,-25 0 16,26 0-16,0 0 0,-26 0 16,25 0-16,1 0 0,0 0 15,-26 0-15,25 0 16,1 0-16,0 0 0,-1 0 15,1 0-15,-1 0 16,1 0-16,0 0 0,-26 0 16,25 0-16,-24 0 0,24 0 15,1 0-15,-26 0 16,26 0-16,-1 0 0,1 0 16,-1 0-16,1 0 15,0 0-15,-1 0 0,1 0 16,-1 0-1,1 0-15,0 0 16,-1 0-16,1 0 16,-1-25-16,1 25 0,0 0 15,-1 0-15,1 0 16,-1 0-16,1 0 16,0 0-1,25 25 79,0 1-63,0-1 0,-26-25-31,26 26 16,-25-1 0,25 0-1,-26-25-15,26 26 0,-25-1 16,25 1 0,-25-1-1,25 0 1,0-50 62,0 0-47,-26-1-15,26 1 15,-25-1-15,-1 1-1,1 25 1,0-25 0,-1 25-1,26-26 1,-25 26-16,-1 0 15,26-25 1,-25 25-16,0 0 203,-1 0-187,1 0 15,-1 0-31,1 0 16,0 0-1,-26 0-15,25 25 16,1-25-16,0 0 0,-26 0 16,25 0-16,-24 0 15,-1 0-15,25 0 0,-24 26 16,-1-26-16,25 0 15,-24 0-15,24 0 0,1 0 16,-1 25-16,1-25 0,0 0 16,-1 0-1,1 0 1,-1 0 0,1 0-1,0 0 1,-1 0-1,1 0-15,-1 0 16,1 0 0,0 0 15,25-25-31,-26 25 16,1 0-16,-1 0 15,1 0 1,0 0-1,-1 0-15,1 0 16,-1 0 0,26-26-1,-25 26 1,0 0-16,-1 0 16,1 0-1,-1 0 1,1 0 15,25-25-31,0-1 31,-25 26-15,25-25 0,0 0-1,0-1 1,0 1-16,25-1 15,-25 1 1,0 0-16,0-1 16,25 1-16,-25-1 0,0 1 15,0 0 1,0-1-16,26 1 16,-26-1-1,0 1 1,25 0-1,-25-1 1,26 1 15,-26-1 1,25 26-17,-25-25-15,0 0 31,25 25-15,-25-26 0,26 26 15,-26-25-31,25-1 31,1 26-15,-26-25-16,25 25 15,0 0 1,1 0 0,-1 0-16,-25-25 0,26 25 15,-1 0 1,0 0-16,1 0 16,-1 0-16,1 0 31,-1 0-16</inkml:trace>
  <inkml:trace contextRef="#ctx0" brushRef="#br0" timeOffset="4318">7879 12347 0,'-25'0'15,"-26"0"1,26 0-16,25 25 15,0 1-15,0-1 0,0 0 16,0 1-16,0-1 16,0 26-16,0-26 0,25 26 15,-25-25-15,0 24 0,0-24 16,0-1-16,0 1 16,0-1-16,0 0 0,0 1 15,-25-26 1,25-26-1,0 1 1,-26 0-16,26-1 16,0 1-16,0-26 0,0 26 15,-25-26-15,25 0 16,0 0-16,0 0 0,0-25 16,25 25-16,-25 1 0,26-1 15,-1 0-15,26 0 16,-26 0-16,1 26 0,25 0 15,-26 25-15,0-26 16,26 26-16,-25 0 0,-1 26 16,0-1-16,-25 0 0,26 1 15,-26 25-15,0-26 16,0 26-16,0-26 0,0 26 16,-26-26-16,26 1 15,-25 25-15,0-26 0,-1 0 16,26 1-16,-25-1 15,-1 1-15,26-1 0,-25-25 16,0 25-16,25 1 16,25-26 15,0 25-31,1-25 16,25 0-16,-26 26 15,0-26-15,1 25 0,-1-25 16,1 25-16,-1 1 15,0-26-15,-25 25 0,26 1 16,-26-1-16,0 0 16,-26 1-16,1-1 15,0-25-15,-1 26 0,1-26 16,-1 25-16,1-25 0,0 0 16,-26 0-16,25 0 15,1 0-15,0-25 16,-1 25-16,26-26 15,-25 26-15,25-25 16,0-1-16,25 1 16</inkml:trace>
  <inkml:trace contextRef="#ctx0" brushRef="#br0" timeOffset="4768">8337 12448 0,'25'26'63,"-25"-1"-63,25 1 15,-25-1-15,0 0 0,26 1 16,-26-1-16,25 1 16,1-1-16,-26 0 0,25 1 15,0-26-15,1 25 16,-1-25-16,1 0 0,-1 0 16,0 0-16,1 0 0,-1-25 15,-25-1-15,26 1 16,-1 25-16,0-25 0,-25-26 15,0 25-15,26 1 16,-26 0-16,0-26 0,0 25 16,0 1-16,-26 0 0,26-1 15,-25 1-15,25-1 16,-25 26-16,25-25 16,0 50-1,0 1 1</inkml:trace>
  <inkml:trace contextRef="#ctx0" brushRef="#br0" timeOffset="5309">9124 12296 0,'-25'0'0,"-1"0"15,1 0 1,25 25 15,0 1-15,25-26-16,1 25 0,-26 1 16,25-1-16,0 0 15,1 1-15,-26-1 0,25 1 16,1-1-16,-1-25 15,0 0-15,-25 25 0,26-25 16,-1 0-16,1 0 16,-26-25-16,25 25 0,0-25 15,-25-1-15,0 1 16,0-1-16,0 1 16,0 0-16,-25 25 15,0-26-15,-1 1 16,1 25-16,-1 25 15,26 1-15,-25-1 16,25 0-16,-25 1 16,25-1-16,0 26 0,0 0 15,0-26-15,0 26 0,0 0 16,-26-26-16,26 1 16,0 24-16,0-24 0,0-1 15,0 1 1,0-1-16,-25-25 15,25-25 17</inkml:trace>
  <inkml:trace contextRef="#ctx0" brushRef="#br0" timeOffset="5769">9530 12372 0,'26'26'63,"-1"-26"-48,1 25 1,-1-25-1,0 0-15,-25-25 16,26 25-16,-26-26 0,25 26 16,-25-25-16,26-1 15,-26 1 1,0 0-16,0-1 16,-26 26-1,1-25-15,-1 25 16,1 0-16,0 25 15,-1-25-15,26 26 16,0-1-16,-25 0 0,25 1 16,0-1-16,0 1 15,25-1-15,-25 0 0,26 1 16,-26-1-16,25-25 0,-25 26 16,25-26-16,1 0 15,-1 0-15,1 0 0,-1 0 16,0-26-16</inkml:trace>
  <inkml:trace contextRef="#ctx0" brushRef="#br0" timeOffset="6190">9886 12296 0,'-25'-25'16,"-1"-1"0,1 26-16,25-25 15,0-1 16,25 26-31,1 26 16,-1-1 0,0-25-16,-25 26 15,26-26-15,-1 25 16,1 0-16,-26 1 0,25-26 16,-25 25-16,25 1 0,-25-1 15,26-25 1,-26 25-16,0 1 15,-26-26-15,1 0 16,0-26 0,25 1-1,-26 0-15,26-1 16,0 1-16,0-1 0,26-24 16,-26 24-16,25-25 0,0 26 15,1 0-15,-26-1 16,25 1-16,1-1 0,-1 26 15,-25 26 1,0-1 0</inkml:trace>
  <inkml:trace contextRef="#ctx0" brushRef="#br0" timeOffset="42638">2164 13109 0,'0'-26'16,"-25"1"-16,0 0 15,-1 25 1,1 0 0,-1 0-16,1 25 0,0-25 15,-1 25-15,-25 1 16,26-1-16,0 1 0,-1-1 15,26 0-15,-25 1 0,25 25 16,-26-1-16,26 1 16,0 0-16,0 0 0,26 0 15,-26-1-15,25 1 0,-25 0 16,26 0-16,-1 0 16,0-26-16,1 26 0,-1-26 15,1 1-15,-1-1 16,26 0-16,-26 1 0,1-26 15,-1 25-15,0-25 0,1 0 16,-1 0-16,1 0 16,-1 0-16,0-25 0,1 25 15,-1-26-15,1 1 16,-1 0-16,0 25 0,1-26 16,-1 1-16,-25-1 0,26-24 15,-26 24-15,25 1 16,-25-26-16,0 0 0,0 0 15,0 26-15,-25-26 16,25 0-16,-26 1 0,1 24 16,25-25-16,-26 26 0,1 0 15,0-1-15,-1 1 16,26-1-16,-25 1 0,-1 25 16,1-25-16,25-1 0,-25 26 15,-1-25-15,1 25 16,25-26-16,-26 26 15,1 0-15,0 0 16,-1 0 0,1 0-1,-1 0 1,26 26 31</inkml:trace>
  <inkml:trace contextRef="#ctx0" brushRef="#br0" timeOffset="45135">2190 14684 0,'0'-26'0,"-26"26"15,1 0 1,25-25-16,-25 25 0,-1 0 16,1 0-1,25 25-15,-26-25 0,1 26 16,0-1-16,-1-25 0,1 51 15,-1-26-15,1 26 16,0-26-16,25 26 0,-26 0 16,26-26-16,0 26 15,0 0-15,0 0 0,0-26 16,26 26-16,-1 0 0,0 0 16,26-26-16,-25 26 15,-1-26-15,26 1 0,-26-1 16,26 0-16,-26-25 0,26 26 15,-25-26-15,24 0 16,-24-26-16,25 1 0,-1 0 16,1-1-16,0 1 15,-26-26-15,26 26 0,-25-26 16,-1 25-16,-25-24 0,25-1 16,-25 25-16,0-24 15,-25-1-15,0 0 0,-1 0 16,1 0-16,-1 1 15,1-1-15,0 25 0,-26-24 16,25 24-16,-24-25 0,24 51 16,1-25-16,-1 25 15,1 0-15,0 0 0,-1 0 16,1 0-16,-1 0 16,26 25-16,-25-25 0,0 26 15,25-1 1</inkml:trace>
  <inkml:trace contextRef="#ctx0" brushRef="#br0" timeOffset="46693">2545 16004 0,'-25'0'16,"0"0"-16,-1 0 15,1 0 1,-1 0 0,1 26-16,0-26 15,-1 25-15,1-25 16,-1 26-16,1-1 0,0 0 15,25 26-15,-26-25 16,1 24-16,25-24 0,-26 25 16,26-1-16,0 1 0,0 0 15,0 0-15,26 0 16,-26-1-16,25-24 0,-25 25 16,26-1-16,-1-24 15,0 25-15,1-26 0,25 26 16,-26-26-16,26 1 15,0-1-15,-26-25 0,26 25 16,0-25-16,-1 26 16,1-26-16,0 0 0,0-26 15,0 1-15,-1 0 0,1-1 16,0 1-16,0-1 16,-26-24-16,26 24 0,-26-25 15,1 1-15,-1 24 0,-25-25 16,0 1-16,0-1 15,0 0-15,-25 0 0,25 0 16,-51 26-16,26-26 0,-1 0 16,-25 1-16,26 24 15,-26 1-15,26-26 0,-26 26 16,26 25-16,-26-26 16,25 1-16,-24 25 0,24 0 15,1 0-15,-26 0 0,26 0 16,-1 0-16,-25 0 15,26 0-15,0 0 0,-1 0 16,1 25 0,-1-25-16</inkml:trace>
  <inkml:trace contextRef="#ctx0" brushRef="#br0" timeOffset="52255">7575 14201 0,'0'25'0,"-26"-25"15,1 0-15,-26 0 16,26 0-16,-1-25 0,1 25 16,-1 0-16,1 0 15,25-25-15,-25 25 0,-1 0 16,1-26-16,-1 26 15,1-25-15,0 25 0,-1-26 16,-25 26-16,1-25 0,-1 0 16,0-1-16,0 26 15,-25-25-15,0-1 0,-26 1 16,26 25-16,-26-25 0,1-1 16,-1 26-16,1-25 15,-1-1-15,0 26 0,1-25 16,-1 0-16,1-1 15,-1 1-15,0 25 0,26-26 16,0-24-16,0 24 0,25 1 16,0-1-16,0 1 15,1 0-15,-1-1 0,0 1 16,0-1-16,0 1 16,1 0-16,-1-1 0,0 26 15,0-25-15,0-1 0,1 26 16,-1 0-16,25-25 15,-24 25-15,24 0 0,-25-25 16,26 25-16,0 0 16,-1 0-16,1 0 15,-1 25-15,1-25 16,0 25 0,-1-25-16,1 0 0,-1 0 15,1 0 1,0-25-16,-1 25 15,1-25-15,-1 25 0,26-26 16,-25 26-16,0 0 16,25-25-16,-26 25 0,1 0 15,25-26-15,-26 26 16,1 0-16,0-25 16,-1 25-1,1 0 1,-1 0 15,1 0 0</inkml:trace>
  <inkml:trace contextRef="#ctx0" brushRef="#br0" timeOffset="52682">3739 12956 0,'0'-25'32,"0"50"15,-25-25-47,25 26 0,-26-1 15,1-25-15,0 26 0,-1 24 16,-25-24-16,26-1 15,-26 1-15,26-1 0,-1 0 16,-24 1-16,24-1 0,26 1 16,-25-26-16,-1 25 15,26 0 1,26-25 0,-1 0-16,1 0 15,-1 0-15,0 26 0,26-26 16,-25 0-16,24 25 15,-24 1-15,25-1 0,-26 0 16,26 26-16,-26-25 16</inkml:trace>
  <inkml:trace contextRef="#ctx0" brushRef="#br0" timeOffset="53534">7956 14811 0,'-26'25'15,"1"-25"-15,-1 0 16,1 0-16,0 0 0,-1 25 16,-25-25-1,26 0-15,-26 0 0,26 0 16,-26 26-16,0-26 16,0 0-16,-25 25 0,0-25 15,0 0-15,0 26 0,-26-26 16,0 25-16,-25-25 15,0 25-15,0-25 0,0 0 16,-25 26-16,25-26 0,-25 25 16,-1-25-16,26 0 15,-25 0-15,25 0 0,-26 26 16,26-26-16,0 0 16,0 0-16,26 0 0,-26 0 15,25 0-15,26 25 16,-26-25-16,26 0 0,25 25 15,-25-25-15,25 26 0,1-26 16,-1 0-16,25 0 16,-24 25-16,-1-25 0,25 0 15,1 0-15,0 26 0,-1-26 16,1 0-16,-1 0 16,1 0-16,25-26 31,25 26-31,1 0 0,-26-25 15,25 25-15</inkml:trace>
  <inkml:trace contextRef="#ctx0" brushRef="#br0" timeOffset="53966">4171 14760 0,'-25'0'0,"-1"0"16,26 25-16,-25-25 16,-1 26-16,1-26 15,0 25-15,-26 0 0,25 1 16,-24-1-16,-1 1 0,0-1 15,26 26-15,-26-26 16,25 1-16,1-1 0,0 0 16,-1-25-16,26 26 15,-25-1-15,25 1 0,0-1 16,0 0-16,0 1 0,25-1 16,-25 1-1,26-1-15,-1-25 0,0 25 16,1-25-16,25 26 0,-1-1 15,1 1-15,0-26 16,25 25-16,-25 0 0,25 1 16,0-1-16,1 1 15,-27-1-15,27 0 0,-1 1 16</inkml:trace>
  <inkml:trace contextRef="#ctx0" brushRef="#br0" timeOffset="54703">8006 15598 0,'-25'0'16,"0"0"0,-1 0-16,1 0 0,-1 0 15,-24 25-15,-1-25 16,-25 26-16,25-1 0,-25 1 16,-1-1-16,-24 0 0,25 1 15,-26-1-15,26 1 16,-26 24-16,-25-24 0,26 25 15,-26-1-15,0-24 16,0 25-16,0-1 0,-26 1 16,26 0-16,0 0 0,0 0 15,0-1-15,0-24 16,-203 101 0,228-102-16,26 1 15,0 24-15,0-24 0,25-26 16,0 25-16,0 1 0,1-26 15,-1 25-15,25-25 16,1 0-16,0 0 0,-1 0 16,1 0-16,-1 0 15,1 0 1,0 0 15,25 25 32</inkml:trace>
  <inkml:trace contextRef="#ctx0" brushRef="#br0" timeOffset="55046">4577 16385 0,'0'-25'15,"-25"50"16,25 1-31,-25-1 0,-1 1 16,1 24-16,-1 1 16,-24 0-16,24-26 0,1 26 15,-1 0-15,26 0 0,-25-26 16,25 1-16,25-1 16,1 0-16,-1 1 0,1-1 15,24-25-15,1 0 16,25 0-16,1 0 0,-27 0 15,27-25-15,-1-1 0,0 26 16</inkml:trace>
  <inkml:trace contextRef="#ctx0" brushRef="#br0" timeOffset="55787">209 13287 0,'-26'0'0,"1"0"16,-1 0-1,1 25-15,0 0 0,-1 1 16,26-1-16,-25 26 0,25-26 16,-26 26-16,26 0 15,0-26-15,26 26 0,-26-25 16,25 24-16,1-24 0,-26-1 16,76 26-1,-51-51-15,1 0 0,-1 0 16,26 0-16,0 0 15,-26-25-15,26-1 0</inkml:trace>
  <inkml:trace contextRef="#ctx0" brushRef="#br0" timeOffset="56040">793 13109 0,'0'25'32,"0"1"-17,0-1-15,25 0 16,-25 1-16,26-1 16,-1 1-16,0 24 0,-25-24 15,26 25-15,-1-1 16,1 1-16,-1 0 0,0 0 15,1 0-15,-1-1 0</inkml:trace>
  <inkml:trace contextRef="#ctx0" brushRef="#br0" timeOffset="56448">666 14912 0,'-26'0'16,"1"-25"-16,0 25 16,-1 0-16,1 0 0,-1 0 15,1 25-15,0 1 16,-1-1-16,1 0 0,-1 1 16,26-1-16,-25 1 15,25-1-15,25 0 0,-25 26 16,26-25-16,-1-1 0,1 0 15,24 1-15,-24-1 16,25-25-16,-1 0 0,1 0 16,0 0-16,0-25 15</inkml:trace>
  <inkml:trace contextRef="#ctx0" brushRef="#br0" timeOffset="56802">1021 14785 0,'-25'0'0,"0"0"16,25-25 0,25-1-16,0 26 15,1-25-15,-1 0 0,26 25 16,-26 0-16,26-26 15,-25 26-15,-1 0 0,-25 26 16,25-1-16,-25 0 16,0 26-16,-25-25 0,25 24 15,-25-24-15,-1 25 0,1-1 16,25-24-16,-26-1 16,26 1-16,-25-1 0,25 0 15,25-25 1,1 0-16,-1 0 0,26 0 15,-26 0-15,26-25 0,0 25 16,0-25-16</inkml:trace>
  <inkml:trace contextRef="#ctx0" brushRef="#br0" timeOffset="57258">1199 16462 0,'0'-26'16,"0"1"0,-25 25-16,-1 0 15,1 0 1,0 25-16,25 1 15,-26-1-15,1 0 0,25 26 16,-26-25-16,26 24 0,0 1 16,0 0-16,0 0 15,0-26-15,26 26 0,-1-26 16,26 1-16,0-1 16,0-25-16,-1 0 0,1-25 15,0 25-15,25-26 0</inkml:trace>
  <inkml:trace contextRef="#ctx0" brushRef="#br0" timeOffset="57689">1580 16538 0,'-25'-26'0,"-1"26"15,1-25-15,0 0 16,25-1-1,25 1 1,0-1 0,1 26-16,25 0 0,-26-25 15,0 25-15,1 0 0,-1 0 16,1 0-16,-26 25 16,25-25-16,-25 26 0,0-1 15,0 1-15,0-1 16,-25 0-16,25 1 0,-26-1 15,26 1-15,-25-26 0,25 25 16,0 0-16,0 1 16,25-1 15,1-25-31,-1 0 0,0 26 16,1-26-16,-1 25 0,1-25 15,-1 25-15,-25 1 16,0-1-16,0 1 0,-25-1 15,-1 0-15,-25 26 16,26-25-16,-51 24 0,25-24 16,-25 25-16</inkml:trace>
  <inkml:trace contextRef="#ctx0" brushRef="#br0" timeOffset="72867">11918 11382 0,'0'-26'16,"-25"26"0,25-25-1,-26 25-15,1 0 31,-1 0-31,1 0 16,0 0 0,-1 0-16,1 0 15,-1 0-15,1 25 0,-26 1 16,26-1-16,-26 0 16,26 1-16,-26-1 0,25 1 15,1 24-15,0 1 0,-1-25 16,26 24-16,-25 27 15,25-27-15,0 1 0,0 25 16,25 1-16,1-27 16,-1 27-16,0-1 0,1-25 15,-1-1-15,1 1 0,-1-25 16,26 24-16,0-24 16,-1-26-16,-24 25 0,25-25 15,-1 0-15,1-25 16,0 25-16,0-26 0,-26 1 15,26 0-15,-26-1 16,1 1-16,-26-1 16,0 1-1,0 0 1,0-1 0,0 1-16</inkml:trace>
  <inkml:trace contextRef="#ctx0" brushRef="#br0" timeOffset="73349">12375 11763 0,'-25'0'0,"-1"0"16,1 0-16,0 0 16,-1 0-16,1 0 15,25 25-15,0 0 16,0 1-16,0-1 0,0 1 16,0 24-16,0 1 15,25-25-15,1 24 0,-26 1 16,25-25-16,-25 24 0,25-24 15,1-1-15,-26 1 16,25-26-16,1 25 0,-1-25 16,0 0-1,1-25-15,-1 25 0,-25-26 16,26 1-16,-1-1 0,-25 1 16,0 0-16,0-26 15,0 25-15,-25-24 0,25-1 16,-26 0-16,1 0 15,-1 0-15,1 26 0,25 0 16,-25-1-16,-1 1 0,1 50 31,25 1-31,0-1 16,0 0-16</inkml:trace>
  <inkml:trace contextRef="#ctx0" brushRef="#br0" timeOffset="73876">12680 11686 0,'-25'0'0,"-1"0"15,52 0 17,-1 26-17,0-1 1,-25 1-16,26-1 0,-1 0 16,1 1-16,-26 25 0,25-26 15,-25 0-15,0 26 16,0-25-16,25-1 0,-25 0 15,0 1 1,26-52 0,-26 1-1,0-26 1,0 26-16,25-26 0,-25 26 16,0-26-16,26 0 15,-26 0-15,0 26 0,0-1 16,25 1-16,0 25 15,1 0 1,-26 25-16,25 1 0,1-1 16,-1 1-16,-25-1 0,25 26 15,1-26-15,-1 1 16,1-1-16,-26 0 0,25 1 16,-25-1-16,25-25 15,-25 26-15</inkml:trace>
  <inkml:trace contextRef="#ctx0" brushRef="#br0" timeOffset="74351">13721 11407 0,'-25'0'16,"25"-25"-16,-25 25 0,-1 0 16,1 0-16,-1 0 15,1 0-15,0 0 0,-1 25 16,1-25 0,-1 25-16,1 1 15,25-1-15,0 1 16,0-1-16,25 0 15,-25 1-15,26-26 0,-1 25 16,1-25-16,-1 0 16,0 26-16,1-26 0,-1 0 15,26 0-15,-26 0 0,1 0 16,-1 0-16,1 25 16,-1-25-16,0 0 15,-25 25-15,0 1 16,0-1-16,-25-25 15,0 26-15,-1-1 0,1 0 16,-1-25-16,-24 26 16,24-1-16,1-25 0,-1 0 15,1 0 1,25-25-16</inkml:trace>
  <inkml:trace contextRef="#ctx0" brushRef="#br0" timeOffset="74614">14153 11331 0,'-25'0'0,"-1"0"15,26 25 1,0 1-1,0-1 1,26 0-16,-1 1 0,-25-1 16,26 26-16,-1-26 0,-25 1 15,25-1-15,-25 1 16,26-1-16,-26 0 0,0 1 16</inkml:trace>
  <inkml:trace contextRef="#ctx0" brushRef="#br0" timeOffset="74788">14052 11001 0,'-26'0'0</inkml:trace>
  <inkml:trace contextRef="#ctx0" brushRef="#br0" timeOffset="75190">14636 11128 0,'25'0'16,"1"0"0,-26-26-16,-26 26 31,1 0-15,-1 26-16,1-26 0,0 25 15,-1 0-15,1-25 16,-1 26-16,26-1 0,0 1 15,0-1-15,26 0 16,-1-25 0,1 26-16,24-26 0,-24 25 15,-1 1-15,26-26 16,-26 25-16,1-25 0,-1 0 16,-25 25-16,26 1 0,-26-1 15,-26-25 1,26 26-16,-25-1 0,-1 0 15,1-25 1,0 26-16,-1-26 0,1-26 16</inkml:trace>
  <inkml:trace contextRef="#ctx0" brushRef="#br0" timeOffset="75454">14864 10797 0,'26'0'31,"-1"0"-15,-25 26-16,0-1 0,26 1 16,-1-1-16,-25 0 15,25 1-15,1 25 0,-1-26 16,1 26-16,-1 0 0,0-26 15,1 26-15,-1 0 16,-25-26-16,26 0 0,-1 26 16,-25-25-16,25-26 15,-25 25-15</inkml:trace>
  <inkml:trace contextRef="#ctx0" brushRef="#br0" timeOffset="75825">15144 11229 0,'0'-25'0,"25"-1"31,1 26-31,-1-25 16,26 25-16,-26-25 16,26 25-16,0-26 0,0 1 15,-1-1-15,1 26 0,0-25 16,-26 0-16,26 25 15,-25-26-15,-1 26 0,-25-25 16,-25 25 0,-1-26-1,1 26-15,-1 0 16,1 0-16,0 0 16,-1 0-16,26 26 0,0-1 15,0 1-15,0-1 0,0 0 16,0 1-16,26-1 15,-26 26-15,25-26 0,0 1 16,-25-1-16,26 1 16,-1-26-16,1 0 0,-1 0 15</inkml:trace>
  <inkml:trace contextRef="#ctx0" brushRef="#br0" timeOffset="76264">15982 10899 0,'-25'-25'0,"-1"25"16,1-26-1,50 52 1,1-1 0,-26 0-1,25-25-15,0 26 0,-25-1 16,26 1-16,-26-1 0,25 0 15,-25 1-15,0-1 16,0 1-16,0-52 47,0 1-47,26-1 16,-26 1-16,25 0 15,-25-26-15,25 25 0,-25 1 16,26 0-16,-1-1 15,1 1-15,-1 25 16,0 0-16,-25 25 0,26 1 16,-26-1-16,25 0 15,-25 1-15,26-1 0,-26 1 16,25-1-16,-25 0 0,25 1 16,-25-1-16,26 1 15,-26-1-15,0 0 16</inkml:trace>
  <inkml:trace contextRef="#ctx0" brushRef="#br0" timeOffset="77247">16592 10721 0,'-26'-25'15,"1"25"1,-1 0 0,1 0-16,25 25 15,0 1-15,-25-1 16,25 0 0,0 1-16,0 25 0,0-26 15,25 0-15,-25 1 16,25-1-16,1 1 0,-26-1 15,25 0-15,1-25 0,24 0 16,-24 0-16,-1 0 16,26 0-16,-26 0 0,1-25 15,25 25-15,-26-25 16,0-1-16,-25 1 0,26 25 16,-26-26-16,0 1 0,0 0 15,-26-1-15,26 1 16,-25-1-16,25 1 0,0 0 15,-25 25-15,50 25 32,0 0-17,1-25 1,-1 26-16,1-26 16,-1 0-16,0 0 0,1 0 15,-1 0-15,1-26 16,-1 26-16,0-25 0,1 25 15,-1 0-15,-25-25 16,26 25-16,-26-26 0,0 1 31,0 50 16,0 1-31,25-1-16,-25 0 15,25 26-15,1 0 0,-1 0 16,26 0-16,-26-1 0,26 1 16,-25 0-16,-1 25 15,26-25-15,-26 25 0,1-25 16,-1 25-16,0-25 0,-25 0 16,26 25-16,-26-25 15,0 0-15,0-1 0,-26-24 16,26 25-16,-25-26 15,0-25-15,-1 25 0,1-25 16,-1 0-16,-24-25 0,24 25 16,1-25-16,-26-26 15,26 25-15,-1-24 0,-25-27 16,26 27-16,0-1 16,25-25-16,-26 25 0,26 0 15,0 0-15,26 0 0,-26 1 16,25 24-16,0 1 15,1-1-15,-1 1 0,1 0 16,-1 25 0,0 0-16,-25-26 0,26 26 15,-1 0-15,1 0 32,-52 0-17</inkml:trace>
  <inkml:trace contextRef="#ctx0" brushRef="#br0" timeOffset="96254">21748 9197 0,'0'-25'0,"0"-1"31,0 1-31,0 0 16,0-1-16,25 1 15,-25-1 1,26 26-1,-1 0 17,-25 26-32,25-26 15,-25 25-15,26 1 16,-26-1 15</inkml:trace>
  <inkml:trace contextRef="#ctx0" brushRef="#br0" timeOffset="96825">22078 8867 0,'25'0'0,"1"0"16,-1 25 0,1 1-1,-26-1 1,-26 1-1,1-1-15,-1 0 16,1-25 0,0 26-1,-1-26-15,1-26 32,25 1-32,0 0 15,25-1 1,1 1-1,-26-1-15,25 26 0,-25-25 16,25 25-16,1 0 16,-1 0-16</inkml:trace>
  <inkml:trace contextRef="#ctx0" brushRef="#br0" timeOffset="98494">22332 8715 0,'-25'-26'0,"-1"1"16,1 25-1,25-26-15,-26 26 16,26-25-16,-25 0 15,0 25-15,25-26 0,-26 1 16,26-1-16,-25 1 0,25 0 16,0-1-16,0 1 15,0-1-15,0 1 0,0 0 16,0-1 0,25 26-16,-25-25 15,26 25-15,-1-26 16,0 26-1,1 0-15,-1 0 16,1 0 15,-26 26-15,25-1 0,-25-50 46,0-1-46,25 1-16,1 0 15,-1 25 1,1-26-16,-1 26 0,0-25 16,1 25-16,25-26 0,-26 26 15,0-25-15,26 25 16,-25 0-16,-1 0 0,26 0 15,-26 0-15,1 25 16,-1-25-16,0 26 0,1-26 16,-1 25-1,1 1-15,-26-1 16,0 0 0,0 1-1,0-1 1,0 1-16,0-1 31,25 0-31,0-25 16,1 26-1,-1-26-15,1 0 16,-1 0-16,-25 25 0,25-25 16,1 26-16,-1-26 15,1 25-15,-26 0 0,25-25 16,-25 26-16,25-1 15,-25 1-15,0-1 0,-25 0 16,0 1-16,-1-1 16,26 1-1,-25-26-15,-1 25 0,1-25 16,0 25 0,-1-25-16,1 0 15,50 0 16,1 0-15,-26 26 0,25-26-16,0 0 0,1 25 15,-1 1 1,-25-1 0,0 0-16,-25-25 0,25 26 15,-26-26-15,1 25 0,0-25 16,-26 26-16,25-26 15,-24 25-15,24-25 0,1 0 16,-26 0-16,26 0 16,-1 0-16,1 0 15,-1 0-15,26-25 0,-25 25 16,25-26-16,-25 1 16,25-1-16,0 1 15,0 50 32,0 1-31,0-1-1,-26-25-15,1 0 16,-1 0 0,1 0-16,0 0 0,-1 0 15,1-25 1,-1-1-16,1 1 15,25 0 1,-25-1-16,25 1 16,-26 25-16,26-26 15,0 1 1,-25 25 0</inkml:trace>
  <inkml:trace contextRef="#ctx0" brushRef="#br0" timeOffset="100078">21646 2060 0,'0'25'109,"-25"1"-93,-1-1 15,1-25-15,25-25-1,0-1 1,0 1 0,25 25-1,-25-26-15,26 1 16,-1 0-16,1-1 15,-1 26 1,0 0 0</inkml:trace>
  <inkml:trace contextRef="#ctx0" brushRef="#br0" timeOffset="100564">21976 1882 0,'0'-25'16,"-25"25"109,25-26-110,0 1 16,0-1-31,25 26 16,-25-25-16,26 25 16,-1-25-16,1 25 15,-1 0-15,-25 25 32,0 0-1,-25-25-16,25-25 17</inkml:trace>
  <inkml:trace contextRef="#ctx0" brushRef="#br0" timeOffset="102472">22484 1450 0,'-25'0'16,"0"0"-16,-1 0 16,1 0-1,-1 0 1,1 0-16,0 0 15,-1 0 1,1 0-16,-1 0 16,1 0-1,25-25-15,-25 25 16,25-26-16,0 1 16,0 0-1,0-1-15,25 1 16,-25-1-1,25 26-15,-25-25 16,-25 25 47,0-25-32,25-1-16,-26 1 1,26-1 0,0 1-16,0 0 15,0-1-15,26 1 0,-1-1 16,-25 1 0,25 25-16,1 0 0,-1-25 15,1 25-15,-1 0 16,0 0-16,1 0 15,-1 0-15,1 0 110,-1-26-110,0 26 15,-25-25-15,26 25 16,-1 0-16,1-26 16,-1 26-16,0 0 0,26 0 15,-25 0-15,-1 0 16,26 0-16,-26 0 0,26 0 16,-26 26-16,1-26 15,-1 0-15,1 0 16,-1 0-1,-25 25-15,-25-25 16,-1 0-16,26 26 16,-25-26-16,50 0 47,1 0-47,-1 0 15,26 0-15,-26 0 16,1 0-16,24 0 15,-24 0-15,25 25 0,-26-25 16,0 25-16,26 1 0,-25-26 16,-1 25-16,0 1 15,-25-1-15,26 0 0,-26 1 16,0-1 0,-26 1-16,1-1 15,0-25-15,-1 25 16,1-25-1,50 0 17,-25-25-32,26 25 15,-1 0-15,0 0 16,-25 25-16,26-25 16,-26 26-16,25-26 0,-25 25 15,0 1-15,0-1 16,0 0-16,-25 1 15,-1-1-15,1-25 16,0 26-16,-1-26 16,1 25-16,-1-25 0,1 0 15,0 0-15,-1 0 16,1 0-16,-1 0 0,1 0 16,25-25-1,-25 25-15,25-26 16,0 1-1,25 25-15,0 25 32,-25 1-32,26-26 15,-26 25-15,0 0 16,0 1 0,-26-26-16,1 0 0,0 25 15,-1-25-15,1 26 16,-1-26-16,1 0 0,-26 0 15,26 25-15,-1-25 16,1 0-16,0 0 0,-1 0 16,1-25-16,-1-1 15,1 1 1,25-1-16,0 1 16,0 50 15,-25-25-31,25 26 15,0-1 1,-26-25 0,1 0-16,-1 0 31,1-25-31,0 25 16,25-26-16,-26 26 15,1-25-15,25 0 16,-26-1-1,26 1 1,0-1 0,-25 26 15</inkml:trace>
  <inkml:trace contextRef="#ctx0" brushRef="#br4" timeOffset="188490">12807 714 0,'25'0'0,"-25"-26"0,0 1 31,-25-1 1,25 52 15,0-1-32,0 1-15,0-1 16,0 26-1,0-26-15,0 1 0,0 24 16,0-24-16,0 25 0,0-1 16,0 1-16,0 0 15,0 0-15,0 0 0,0 25 16,0-25-16,0 25 16,0-25-16,0 25 0,0 0 15,0 0-15,0 0 0,0-25 16,0 25-16,0 1 15,0-1-15,0 0 0,0-25 16,0 25-16,0-25 16,0 0-16,0-1 0,0 1 15,0 0-15,0 0 0,-25 0 16,25-26-16,0 26 16,-26-26-16,26 26 0,0-26 15,0 1-15,0 25 16,-25-26-16,25 0 0,0 1 15,0-1-15,0 1 0,0-1 16,0 0-16,0 1 16,0-1-16,0 1 0,0-1 15,0 0 1,0 1 0,25-26-16,1 0 31,-1 0-16,0 0 1,1-26-16,-1 26 16,1 0-16,24 0 0,-24 0 15,-1 0-15,26-25 16,0 25-16,0 0 0,-1 0 16,27 0-16,-1 0 15,-25 0-15,25 0 0,0-25 16,26 25-16,-26 0 0,0 0 15,26 0-15,-1 0 16,-25 0-16,26 0 0,0 0 16,25 0-16,-26 0 0,1 0 15,-1-26-15,26 26 16,-25 0-16,0 0 0,-1 0 16,1 0-16,-26 0 15,26 0-15,-26 0 0,25 0 16,-24-25-16,-1 25 0,25 0 15,-24 0-15,-1 0 16,-25 0-16,25 0 0,-25 0 16,-1-26-16,1 26 15,0 0-15,-26 0 0,26 0 16,-25 0-16,-1 0 0,26 0 16,-26 0-16,1 0 15,24 0-15,-24 0 0,-1 0 16,1 0-1,-1 0-15,-25-25 47,-25 25-31,25-25 0,0-1-16,0 1 15,0-1-15,0 1 16,0 0-16,0-26 15,-26 25-15,26-24 0,0-1 16,-25 0-16,25 0 16,-26 0-16,26-25 0,0 0 15,-25 25-15,25-25 0,-25 0 16,25-26-16,0 26 16,-26 0-16,26 0 0,-25-26 15,25 26-15,-26 0 16,26-1-16,-25 1 0,25 0 15,-25 0-15,25 0 0,-26 25 16,26-25-16,0-1 16,0 27-16,0-27 0,-25 27 15,25-1-15,0 0 16,0 0-16,0 0 0,0 26 16,0-26-16,0 26 0,0-1 15,0 1-15,0 0 16,0-1-16,0 1 0,0-1 15,0 1-15,0 0 16,0-1-16,0 1 16,0-1-16,0 1 0,0 0 15,0-1-15,0 1 16,0-1-16,0 1 16,0 0-1,0-1 16,0 1 16,-26 25 0,1 0-31,0 0-16,-1-26 15,1 26-15,-1 0 0,-24 0 16,-1 0-16,0 0 0,-25 26 16,25-26-16,-25 0 15,0 25-15,-26-25 0,26 0 16,0 26-16,-26-26 0,0 0 16,26 25-16,-25-25 15,-1 0-15,26 25 0,-26-25 16,26 0-16,0 0 15,0 0-15,-1 26 0,1-26 16,25 0-16,-25 0 0,25 0 16,1 0-16,-1 0 15,0 0-15,-25 0 0,25 0 16,0 0-16,0 0 16,1 0-16,24 0 0,-25 0 15,1 0-15,-1 0 0,25 0 16,-24 0-16,-1 0 15,0 25-15,26-25 0,-26 0 16,0 26-16,0-26 16,0 0-16,1 0 0,-1 0 15,0 25-15,26-25 16,-26 0-16,0 0 0,26 0 16,-1 0-16,-25 0 0,26 0 15,0 0-15,-1 0 16,1 0-16,-26 25 0,26-25 15,-1 0-15,1 0 0,-1 0 16,1 0-16,25 26 16,-25-26-16,-1 0 0,1 25 15,-1-25 1,26 26 31,-25-26-32,25 25-15,0 0 16,-25 1 0,25-1-16,0 1 15,25-1 1,0-25 0,-25 25-16,26 1 31,-1-26-31,-25 25 15,0 1-15,26-26 16,-26 25-16,25 0 16,-25 1-16,0-1 15,0 1-15,0-1 16,0 0 0,0 1-1,0-1 1,0 1-1,0-1 1,0 0 0,0 1-1,0-1 1,0 1 0</inkml:trace>
  <inkml:trace contextRef="#ctx0" brushRef="#br4" timeOffset="189132">13010 510 0,'0'-25'16,"0"0"-1,0 50 32,0 0-47,0 1 16,0-1-16,0 1 0,0-1 15,0 26-15,0-26 16,0 26-16,-25-26 0,25 1 16,0-1-16,0 1 15,0-1-15,0 0 0,0 1 16,25-26-1,1 0 1,-1 0-16,0 0 16,26-26-16,-25 26 15,-1 0-15,0 0 16,1-25-16,-1 25 0,1 0 16,-1 0-16,0 0 15</inkml:trace>
  <inkml:trace contextRef="#ctx0" brushRef="#br4" timeOffset="190205">13493 663 0,'25'-26'0,"-25"1"15,0 0-15,0-1 16,-25 26 0,25-25-16,-26 25 15,1 25 1,0-25-16,25 26 16,-26-26-16,26 25 0,-25-25 15,25 25-15,0 1 0,0-1 16,0 1-1,0-1-15,25-25 0,-25 25 16,0 1-16,26-26 16,-26 25-16,25-25 0,0 0 15,1 0-15,-1 0 16,-25-25 0,26 25-16,-26-26 0,25 26 15,0-25-15,-25 0 16,26-1-16,-26 1 15,0-1-15,0 1 32,0 50-17,0 1 1,25-26-16,-25 25 16,26 1-16,-26-1 15,25-25-15,-25 25 16,25-25-16,-25 26 15,26-26-15,-1 0 32,1 0-17,-26-26-15,25 26 16,-25-25-16,25 25 16,-25-25-16,0-1 15,26 26-15,-26-25 16,0-1-16,25 52 31,-25-1-15,0 1-1,26-26-15,-26 25 16,25-25-16,-25 25 16,25-25-1,1 0 1,-1 0-1,-25-25 1,26 25-16,-26-25 16,0-1-1,0 52 32,0-1-47,0 0 16,0 1-16,0-1 15,0 1-15,0-1 0,-26 0 16,26 1-16,0-1 0,0 1 16,-25-1-16,25 0 15,-26 1-15,1-1 16,25 1 0,-25-26-16,-1 25 15,1-25 1,25-25-1,-26 25-15,26-26 16,-25 26 0,25-25-1</inkml:trace>
  <inkml:trace contextRef="#ctx0" brushRef="#br4" timeOffset="191491">14306 714 0,'0'-26'0,"0"1"16,-26 25-16,26-26 15,-25 26 16,25 26-31,0-1 16,0 1 0,0-1-16,0 0 15,0 1-15,0-1 16,0 1-16,25-1 16,1 0-1,-1-25 1,0 0-1,1 0 1,-26-25-16,0 0 16,25-1-1,-25 1 1,0-1-16,0 1 16,0 0-1,0-1 1,26 26 31,-1 0-32,-25-25-15,25 25 0,1 0 16,-1 0 0,1-26-16,-26 52 62,-26-26-46,26 25-1,0 1-15,0-1 16,0 0-16,0 1 16,26-1-16,-26 1 15,25-1-15,0 0 16,1 1-1,-1-26-15,1 0 16,-1 0-16,0 0 16,1 0-16,-26-26 15,25 26-15,-25-25 16,26 25-16,-26-25 16,25-1-16,-25 1 15,0-1 1,0 1-16,0 0 15,-25-1-15,25 1 0,0-1 16,0 1-16,0 0 16,0-1-1,0 52 1,25-1 0,-25 0-16,25 1 15,-25-1-15,26 1 16,-1 50-1,-25-51-15,26 1 16,-26-1-16,25 0 16,-25 1-1,25-26 1,1 0 0,-1 0-1,1 0-15,-26-26 16,25 26-16,-25-25 0,25 0 15,1-1-15,-26 1 16,0-1-16,0 1 0,0 0 16,0-1-16,0-25 0,0 26 15,0 0-15,-26-1 16,26 1-16,-25-1 0,25 1 16,0 0-16,-25 25 15,25 25 16,25 0-31,-25 1 16,25-1-16,1 1 0,-26 24 16,25-24-16,1-1 15,-1 26-15,-25-26 0,25 1 16,-25-1-16,26-25 16,-26 26-16</inkml:trace>
  <inkml:trace contextRef="#ctx0" brushRef="#br4" timeOffset="191694">15042 714 0,'-25'0'0,"50"-26"32,1 26-17,-1-25-15,26 25 16,-26 0-16,26-26 15,0 1-15,-26 25 0,26 0 16,-26-25-16,1 25 16,-1 0-16</inkml:trace>
  <inkml:trace contextRef="#ctx0" brushRef="#br4" timeOffset="199393">13366 2314 0,'0'25'94,"0"1"-79,0-1-15,0 0 16,0 1-16,0-1 16,0 1-16,0-1 0,0 0 15,0 1-15,0-1 16,0 1-16,0-1 0,25-25 15,-25 25-15,0 1 16,26-26 62,-26-26-62,25 26-16,0 0 15,1 0 1,-1 0 0,1 0-16,-1 0 0,0 0 15,1 0-15,-1 0 16,1 0-16,-1 0 0,0 0 16,1-25-16,-1 25 15,1 0-15,-1 0 16,0 0 15,1 0 16,-26-25-31,0-1 15,0 1-31,-26 25 15,26-26-15,0 1 16,0 0-16,-25-1 16,25 1-16,0-1 0,0 1 15,-25 0 1,25-1-16,0 1 16,0-1-1,-26 26 32,52 0 94,-1 0-110,0 0-15,1 0-16,-1 0 15,1 0-15,-1 0 16,26 0-16,0 0 0,-1-25 15,-24 25-15,25 0 0,-1 0 16,1-25-16,0 25 16,-26 0-16,26 0 0,-25 0 15,24-26-15,-24 26 0,25 0 16,-1-25-16,-24 25 16,-1 0-16,26 0 0,-26 0 15,1 0-15,-1-26 16,1 26-16,-1 0 0,0 0 15,1 0-15,-1 0 16,1 0-16,-1 0 16,0 0-16,1 0 15,-1 0-15,1 0 16,-1 0-16,0 0 0,1 0 16,-1 0-16,1 0 0,-1 0 15,0 0 1,1 0-16,-1 0 15,-25-25-15,26 25 16,-26 25 109,0 1-94,0-1-15,0 1-16,0-1 16,0 0-16,0 1 15,0-1-15,0 1 16,0-1-16,0 0 0,0 1 15,0-1 1,0 1-16,0-1 16,25 0-1,-25 1 17,0-1-17,0 1 16,25-26 16,1 0 0,-1 0-31,1 0-1,-1-26-15,0 26 0,1 0 16,-1 0-16,1 0 16,-1 0-16,26 0 0,-26-25 15,1 25-15,-1 0 0,26 0 16,-26 0-16,1 0 16,-1 0-16,0 0 0,1 0 15,-1 0-15,1 0 16,-1 0-16,0 0 15,-50 0 32,25-26-15,-25 26-32,25-25 15,0 0 1,-26 25-16,26-26 15,0 1-15,-25 25 16,25-26-16,0 1 0,-26 25 16,26-25-16,0-1 0,-25 26 15,25-25-15,0-1 16,-25 1-16,25 0 16,-26-1-16,26 1 15,0-1-15,0 1 16,0 0-16,0-1 31,26 26 188,-1 0-204,0 0-15,1 0 16,-1 0-16,1 0 0,-1 0 16,0 0-1,1-25-15,-1 25 0,1 0 16,-1 0 0,0-26-16,1 26 0,-1 0 15,-25-25-15,26 25 16,-1 0-1,-25-25 32,0-1 94,0 1-94,0-1-32,0 1 1,0 0 0,0-1-16,0 1 15,0-1-15,0-24 16,0 24-16,0 1 0,0-26 16,-25 26-16,25-26 15,0 25-15,0-24 0,0 24 16,-26-25-16,26 26 0,0 0 15,0-1-15,0-25 16,0 26-16,-25 0 16,25-1-16,0 1 0,0-1 15,0 1 17,0 0 30,-26 25 47,1 0-77,0 0 30,25 25 719,0 0-749,0 1-17,0-1 17,0 1-32,0-1 15,0 0 1,0 1-1,0-1 1,0 1 0,-26-26-1,26 25 1,0 0 0,-25-25-16,25 26 0,0-1 15,0 1 1,-26-26-1,26 25 1,-25 0 0,25 1-16,-25-26 15,25 25 1,-26-25-16,26 26 16,-25-26-1,25 25-15,-26-25 16,26 25-1,-25-25-15,0 0 16,25 26-16,-26-26 16,1 0-1,25 25-15,-26-25 16,1 0 0,25 26-1,-25-26 1,-1 0-16,1 0 31,25 25-31,-26-25 0,1 0 31,0 0-15,-1 0 0,1 25-1,-1-25 1,1 0-1,0 0 1,-1 0 0,1 0-1,-1 0 1,1 0 0,0 0-1,-1 0-15,1 0 16,-1 0 15,1 0 0</inkml:trace>
  <inkml:trace contextRef="#ctx0" brushRef="#br4" timeOffset="204164">13391 2390 0,'-25'0'47,"-1"25"-16,1-25-15,0 0-1,-1 0-15,1 0 16,-1 0-1,1 26-15,0-26 16,-1 0-16,1 0 16,-1 0-1,1 0 17,0 0-32,-1 0 31,26 25-16,-25-25 1,25-25 140,25 25-140,-25-26 0,0 1 15,26 25-31,-26-25 0,0-1 15,0 1 1,0-1-16,25 1 0,-25 0 16,0-1-16,0 1 0,0-1 15,0 1-15,0 0 16,-25 25-16,25-26 0,0 1 16,0-1-16,-26 1 15,26 0-15,0-1 0,0 1 16,-25 25-16,25-26 0,0 1 15,0 0-15,0-1 16,0 1-16,-26-1 16,26 1-16,0 0 0,0-1 15,0 1 1,-25-1-16,25 1 16,0 0-1,0-1 1,0 1-1,0-1 1,25 26 0,-25-25-1,0 0 17,0 50 139,26-25-139,-26 25-17,25-25 17,-25 26-32,0-1 31,26-25-31,-26 26 0,0-1 15,25-25 1,-25 25-16,0 1 16,25-26-1,-25 25-15,0 1 16,26-1 0,-26 0-1,0 1 1,25-26-1,-25 25 1,26 1 0,-1-1-1,0 0 1,1-25 0,-26 26-1,25-26 1,-25 25-16,26-25 15,-1 0 1,0 26-16,1-26 16,-1 0-1,-25 25-15,26-25 16,-1 0-16,0 0 16,1 0-1,-1 0 1,1 0-1,-1 0-15,0 0 16,1 0-16,-1 0 16,1 0-1,-1 0 1,-25-25-16,25 25 31,1 0 0,-1 0 32,1 0 249,-26-26-296,0 1 0,0-1-1,25 1 1,-25 0-16,0-1 16,0 1-1,0-1-15,0 1 16,0 0-16,0-1 15,0 1 1,0-1 0,0 1-1,0 0-15,0-1 16,25 26 0,-25-25-16,0-1 15,26 1 16,-26 0-15,25 25 0,-25-26-16,26 26 15,-26-25 1,25 25 0,-25-26-16,25 26 15,-25-25 1,26 25-1,-1 0-15,-25-25 16,26 25-16,-1 0 16,0 0-1,1 0 17,-1 0-32,1 0 15,-1 0 1,0 0-1,1 0 1,-1 0 0,1 0-16,-26 25 15,25-25-15,0 0 16,-25 25 0,26-25-16,-26 26 31,25-26-31,-25 25 15,26 1 1,-26-1 0,25-25-1,-25 25-15,0 1 16,25-26 0,-25 25-16,0 1 15,0-1 1,26-25-16,-26 25 15,0 1 1,0-1 0,25-25-16,-25 26 15,0-1 1,0 0-16,0 1 16,0-1-1,0 1 1,26-26-16,-26 25 15,0 0 1,25-25 47,0 0-17,1 0-30,-1 0 15,1 0-31,-1 0 16,0 0 0,1 0-16,-1 0 15,1 0-15,-1 0 16,0 0-16,1 0 15,-1 0-15,-25-25 16,26 25-16,-26-25 109,0-1-93,-26 1 0,26-1-16,0 1 15,0 0-15,0-1 0,-25 1 16,25-1-16,0 1 16,-26 0-16,26-26 0,0 25 15,0 1-15,0 0 16,0-1-16,-25 1 0,25-1 15,0 1-15,25 0 16,-25-1 0,26 26-1,-26-25 1,25 25-16,-25-26 16,26 26-16,-1 0 15,-25-25 1,25 25-16,1 0 15,-1 0 1,1-25-16,-1 25 16,0 0-16,1 0 15,-1 0-15,1 25 16,-1-25 0,-25 25-1,25-25-15,-25 26 16,26-1-16,-26 1 31,25-26-31,-25 25 0,0 0 16,26 1-1,-26-1 1,0 1-16,0-1 16,0 0-16,25-25 15,-25 26-15,0-1 0,0 1 16,0-1-1,0 0-15,25 1 16,-25-1-16,0 1 16,0-1-1,0 0 1,0 1 0,0-1 15,0 1 0,0-1-15</inkml:trace>
  <inkml:trace contextRef="#ctx0" brushRef="#br4" timeOffset="206785">15220 3025 0,'25'0'15,"1"0"1,-1-25 0,1 25-16,-1 0 0,26 0 15,0 0-15,-1 0 0,1 0 16,25 0-16,1 0 15,24 0-15,1 0 0,-1 0 16,26 25-16,0-25 16,0 0-16,0 0 0,0 0 15,0 25-15,26-25 0,-26 0 16,0 0-16,25 0 16,-25 0-16,-25 0 0,25 0 15,-26 0-15,1 0 16,0 0-16,-1 0 0,1 0 15,-26 0-15,0 0 16,-25 0-16,25 0 0,-25 0 16,25 0-16,-25 0 0,0 0 15,0 0-15,25 0 16,-25 0-16,-1 0 0,-24 0 16,25 0-16,-1 0 0,1 0 15,-25 0-15,24 0 16,-24 0-16,-1 0 0,26 0 15,-26 0-15,1 0 16,-1 0-16,1 0 0,-1 0 16,0 0-16,1 0 15,-1 0 1,-25-25 31,-25 25-32,-1 0-15</inkml:trace>
  <inkml:trace contextRef="#ctx0" brushRef="#br4" timeOffset="207146">19132 2771 0,'25'0'31,"0"25"-15,1-25-16,-1 0 0,26 26 16,-26-26-1,1 25-15,-1-25 0,1 26 16,-1-1-16,0-25 15,1 25-15,-1 1 0,1-1 16,-26 1 0,0-1-16,0 0 15,-26-25 1,1 26-16,25-1 16,-26-25-16,1 26 0,0-1 15,-1 0-15,-25 1 0,26-26 16,0 25-16</inkml:trace>
  <inkml:trace contextRef="#ctx0" brushRef="#br4" timeOffset="208669">15728 3050 0,'0'26'31,"0"-1"-15,0 1-16,25-26 16,-25 25-16,26 0 0,-26 26 15,0-25-15,25 24 16,1-24-16,-1 25 0,0-1 15,1 1-15,-1 25 0,1-25 16,24 25-16,-24-25 16,25 25-16,-26 1 0,26-27 15,-26 27-15,26-1 0,-26-25 16,1 25-16,25-25 16,-26 25-16,0-25 0,26 25 15,-25-25-15,24-1 16,-24 27-16,25-27 0,-1 27 15,1-27-15,-25 27 0,24-1 16,1 0-16,0-25 16,-26 25-16,26 0 0,0 0 15,-26 1-15,26-1 16,-25 0-16,24 0 0,1-25 16,-25 25-16,24 0 0,-24-25 15,25 25-15,-1-25 16,1 25-16,0-25 0,0 0 15,-26 25-15,26-25 16,0 0-16,-26 0 0,26 25 16,-26-25-16,1-1 0,-1 1 15,26 25-15,-26-25 16,1 25-16,-1 1 0,1-27 16,-1 27-16,0-1 0,1-25 15,-1 25-15,1-25 16,-1-1-16,0 27 0,1-27 15,25 1-15,-26 25 16,0-25-16,1 0 0,-1 0 16,1 0-16,24 25 15,-24-25-15,25-1 0,-26 27 16,26-27-16,-26 27 0,26-27 16,0 27-16,-26-1 15,26-25-15,-26 25 0,1-25 16,-1 25-16,1-25 15,-1-1-15,0 27 0,1-27 16,-1 1-16,1 0 0,-1 0 16,0 0-16,1-1 15,-1 1-15,1 0 0,-26-26 16,25 26-16,0-25 0,1-1 16,-26 0-16,25 1 15,-25-1-15,26-25 0,-26 26 16,25-1-16,0 0 15,-25 1-15,26-1 0,-26 1 16,25-1-16,1 0 0,-26 1 16,25-1-16,-25 1 15,25-1-15,-25 0 0,26 1 16,-26-1 0,0 1-16,25-26 15,-25 25-15,-25-25 31,-1-25-31,26-1 16</inkml:trace>
  <inkml:trace contextRef="#ctx0" brushRef="#br4" timeOffset="209041">19055 9908 0,'0'26'16,"26"-26"-16,-1 0 31,1 0-31,-1 0 15,0 0-15,1 0 16,-1 0-16,1 25 16,-1-25-16,0 0 15,1 0-15,-1 26 16,1-26-16,-1 0 16,-25 25-16,25-25 0,1 0 15,-1 25-15,1-25 16,-1 0-16,0-25 15,1 25-15,-26-25 16</inkml:trace>
  <inkml:trace contextRef="#ctx0" brushRef="#br4" timeOffset="209481">19792 9553 0,'0'25'31,"0"1"0,0-1-15,-25 0 0,25 1-16,-26-1 15,26 1-15,-25-1 0,25 0 16,-26 1-16,26-1 16,-25 1-16,0-1 0,25 0 15,-26 1-15,26-1 16,0 1-1,-25-1-15,25 0 32,-26-50-1,26 0-15</inkml:trace>
  <inkml:trace contextRef="#ctx0" brushRef="#br4" timeOffset="-210758.73">8083 3863 0,'-26'0'0,"52"0"78,-1-25-46,26-1-17,-26 1 1,26 0-16,0-1 0,25 1 16,0-26-16,0 26 0,1-26 15,-1 0-15,25 26 16,-50-26-16,25 25 0,1 1 15,-27 0-15,1-1 16,-25 26-16,-1-25 0,0 25 16,-50 0 31</inkml:trace>
  <inkml:trace contextRef="#ctx0" brushRef="#br4" timeOffset="-210195.73">8311 2873 0,'0'25'63,"26"0"-48,-26 1-15,25-1 0,0 1 16,1 24-16,-1-24 0,1 25 16,-1-1-16,0 1 15,26 25-15,-25-25 0,24 25 16,-24-25-16,-1 25 16,1-25-16,-1 25 0,0-25 15,1 0-15,-1 0 0,1 0 16,-26-1-16,25 1 15,0 0-15,-25-26 0,26 26 16,-26-25-16,25-1 16,-25 0-16,0 26 0,26-51 15,-26 26-15,25-1 16,-25 0-16,25-25 16,-25-25 30,0 0-46,-25-1 16,25 1-16</inkml:trace>
  <inkml:trace contextRef="#ctx0" brushRef="#br4" timeOffset="-205581.73">17227 383 0,'-26'0'47,"26"-25"-31,-25 50 15,25 1-15,-26-26-16,26 25 15,0 1-15,-25-26 0,25 50 16,-25-24-16,25-1 0,-26 1 15,26 24-15,-25-24 16,25 25-16,0-26 0,0 26 16,0 0-16,0-26 0,0 0 15,0 26-15,0-25 16,25-1-16,-25 26 0,26-26 16,-26 1-1,25-1-15,0-25 0,1 0 16,-1 0-16,1 0 15,-1 0-15,0-25 16,1 25-16,-1-26 0,1 1 16,-26-1-16,25 1 15,-25 0-15,0-1 0,0 1 16,0-1-16,0 1 16,0 0-16,-25 25 15,25-26-15,-26 26 0,1 0 31,-1 0-15,1 0 0,25 26 31,25-26-47,1 0 15,-1 0 1,1 0-1,-1 0-15,0 0 16,1 0-16,-1 0 16,1 0-16,-1-26 0,0 26 15,1 0-15,-26-25 0,25 25 16,1 0 0,-26-26-16,0 52 62,0-1-46,0 1-1,0-1-15,0 0 0,0 1 16,0-1-16,0 1 16,0-1-16,0 0 15,0 1 1,25-1-16,-25 1 31</inkml:trace>
  <inkml:trace contextRef="#ctx0" brushRef="#br4" timeOffset="-205065.73">17760 764 0,'0'-25'16,"0"50"15,0 1 0,0-1-15,0 1-16,25-26 0,-25 25 16,0 0-16,0 1 15,26-26-15,-26 25 0,0 1 16,25-26-16,-25 25 16,26-25-16,-26 25 15,25-25-15,0 0 16,1 0-16,-26-25 15,25 25-15,-25-25 0,26 25 16,-1-26-16,-25 1 0,0-1 16,25 26-16,-25-25 15,0 0-15,0-1 0,0 1 16,0-1 0,0 1-16,0 0 15</inkml:trace>
  <inkml:trace contextRef="#ctx0" brushRef="#br4" timeOffset="-204770.73">18217 714 0,'-25'0'16,"25"25"0,0 0-1,25-25-15,-25 26 16,0-1-16,26 1 15,-26-1-15,0 0 16,0 1-16,0-1 16,0 1-16,0-1 15</inkml:trace>
  <inkml:trace contextRef="#ctx0" brushRef="#br4" timeOffset="-204573.73">18268 536 0,'0'-26'0,"-25"26"16,25-25 30</inkml:trace>
  <inkml:trace contextRef="#ctx0" brushRef="#br4" timeOffset="-203865.73">18624 790 0,'0'-26'15,"0"1"16,-26 0-15,1 25 0,-1-26-16,1 26 15,0 0-15,-1 0 16,1 26 0,25-1-1,-26 0 1,26 1-16,0-1 15,0 1-15,0-1 16,26 0-16,-26 1 16,25-1-16,1-25 15,-1 26 1,0-26-16,1 0 16,-1-26-16,1 26 0,-1-25 15,0-1 1,1 1-16,-26 0 0,25-1 15,-25 1-15,26-1 16,-26-24-16,0 24 0,0-25 16,0 26-16,0-26 0,0 0 15,0 26-15,0 0 16,0-1-16,0 1 0,0-1 16,0 52 15,0-1-16,0 1-15,0-1 16,0 26-16,0-26 0,0 1 16,0 24-16,25-24 0,-25-1 15,0 1-15,0-1 16,0 0-16,25 1 0,-25-1 16,0 1-16,26-1 15</inkml:trace>
  <inkml:trace contextRef="#ctx0" brushRef="#br4" timeOffset="-203361.73">19055 790 0,'26'0'110,"-26"-26"-110,25 26 15,1 0-15,-26-25 0,25 25 16,0 0-16,-25-25 15,26 25-15,-26-26 16,0 1 0,-26-1-1,1 26 1,0 0-16,25-25 16,-26 25-16,1 0 0,25 25 15,-26-25-15,1 26 16,25-1-16,-25-25 0,25 26 15,0-1-15,0 0 0,0 1 16,0-1 0,25 1-16,0-26 0,-25 25 15,26-25-15,-1 25 16,1-25-16,-1 26 16,0-26-16,1 0 0,-1-26 15,1 26 1</inkml:trace>
  <inkml:trace contextRef="#ctx0" brushRef="#br4" timeOffset="-203089.73">19436 358 0,'0'-25'15,"-25"25"-15,25 25 31,0 0-15,0 1-16,25-1 16,-25 1-16,0 24 15,26-24-15,-26-1 0,25 26 16,-25-26-16,0 1 0,26-1 16,-26 1-16,0-1 15,25 0-15,-25 1 0,25-1 16</inkml:trace>
  <inkml:trace contextRef="#ctx0" brushRef="#br4" timeOffset="-202821.73">19741 587 0,'26'0'15,"-26"25"32,25 0-31,-25 1-16,25-26 16,-25 25-16,0 1 0,26-26 15,-26 25-15,0 0 0,0 1 16,0-1-1</inkml:trace>
  <inkml:trace contextRef="#ctx0" brushRef="#br4" timeOffset="-202670.73">19817 333 0,'0'-26'0</inkml:trace>
  <inkml:trace contextRef="#ctx0" brushRef="#br4" timeOffset="-202196.73">20046 561 0,'-25'26'0,"-1"-26"16,52 25 46,-26 0-62,25 1 16,-25-1-16,25 1 16,-25-1-16,0 0 15,0 1-15,26-26 16,-26-26 31,25 1-47,-25 0 0,26-1 15,-26 1-15,25-1 16,-25 1-16,25 25 0,-25-25 16,26-1-16,-1 26 15,1 0-15,-1 0 16,-25 26 0,25-1-16,-25 0 15,26 1-15,-26-1 16,0 1-16,0-1 15,0 0-15,0 1 0,0-1 16</inkml:trace>
  <inkml:trace contextRef="#ctx0" brushRef="#br4" timeOffset="-201681.73">20554 561 0,'-25'0'0,"25"26"16,25-26 46,0 25-62,1-25 16,-1 0-16,1 0 16,-1 0-16,0 0 0,1 0 15,-1-25 1,1 25-16,-26-26 16,0 1-1,0-1 1,0 1-16,-26 25 15,26-25-15,-25 25 16,-1-26-16,1 26 16,0 0-16,-1 0 0,1 0 15,-1 0-15,26 26 16,-25-1-16,0 0 0,25 1 16,0-1-16,0 1 15,0-1-15,0 0 0,0 1 16,25-1-16,-25 1 0,25-1 15,1-25-15,-1 25 16,1-25-16,-1 0 0,0 0 16,26 0-16</inkml:trace>
  <inkml:trace contextRef="#ctx0" brushRef="#br4" timeOffset="-201165.73">21265 409 0,'0'-26'31,"-25"1"-15,-1 25 0,1 0-1,0 0-15,-1 0 0,1 0 16,-1 25-16,1-25 16,0 26-16,-1-26 0,1 25 15,-1 1 1,26-1-1,26 0-15,-1 1 16,1-1 0,-1-25-16,0 26 15,1-26-15,25 0 0,-26 25 16,0-25-16,1 25 16,-1 1-16,1-26 0,-1 25 15,0-25-15,-25 26 16,0-1-1,-25-25-15,0 25 0,-26-25 16,0 26-16,0-26 16,0 0-16,-25 0 0,25 0 15,-25 0-15</inkml:trace>
</inkml:ink>
</file>

<file path=ppt/ink/ink6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3-02T02:08:19.389"/>
    </inkml:context>
    <inkml:brush xml:id="br0">
      <inkml:brushProperty name="width" value="0.2" units="cm"/>
      <inkml:brushProperty name="height" value="0.4" units="cm"/>
      <inkml:brushProperty name="color" value="#00FF00"/>
      <inkml:brushProperty name="tip" value="rectangle"/>
      <inkml:brushProperty name="rasterOp" value="maskPen"/>
      <inkml:brushProperty name="fitToCurve" value="1"/>
    </inkml:brush>
  </inkml:definitions>
  <inkml:trace contextRef="#ctx0" brushRef="#br0">0 432 0,'26'25'109,"-26"1"-93,25-26-16,-25 25 15,26 1-15,-26-1 16,25 0-16,0 1 0,-25-1 15,26 1-15,-1 24 0,-25-24 16,26-1-16,-26 1 16,25-1-16,-25 0 0,25 1 15,-25 25-15,26-26 16,-26 0-16,25 1 0,-25 25 16,0-26-16,26 0 15,-26 1-15,25-1 0,-25 1 16,25-1-16,1 0 15,-26 1 1,25-1-16,-25 1 16,26-26-16,-26 25 0,25 0 15,0-25-15,-25 26 16,26-26-16,-26 25 0,25-25 16,1 0-16,-1 26 15,0-26 1,1 0-16,-1 0 15,1 0-15,-1 0 16,-25-26-16,25 26 0,1 0 16,-1 0-16,1-25 15,-1-1-15,0 26 16,1-25-16,-1 0 16,1 25-16,-26-26 15,25 26-15,-25-25 0,25 25 16,-25-26-16,26 26 15,-26-25-15,25 0 16,-25-1-16,0 1 16,0-1-1,0 1-15,0 0 16,-25-1-16,25 1 16,0-1-16,0 1 15,0 0-15,0-1 0,-26 1 16,26-1-1,0 1-15,0 0 16,-25-1-16,25 1 16,0-1-16,-25 1 0,25 0 15,-26-1-15,26 1 0,-25-1 16,25 1-16,-26 0 16,1-1-16,25 1 0,-25-26 15,25 26-15,-26-1 16,26 1-16,-25-1 0,25 1 15,-26 0-15,26-1 0,-25 1 16,25-1-16,0 1 16,-25 25-16,25-25 0,0-1 15,0 1 1,-26 25-16,26-26 16,0 1-16,0 0 31,-25-1-16,25 52 32,25-26-31,-25 25-16,0 0 0,26 1 16,-26-1-1,25 1-15</inkml:trace>
</inkml:ink>
</file>

<file path=ppt/ink/ink6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3-02T02:08:19.976"/>
    </inkml:context>
    <inkml:brush xml:id="br0">
      <inkml:brushProperty name="width" value="0.2" units="cm"/>
      <inkml:brushProperty name="height" value="0.4" units="cm"/>
      <inkml:brushProperty name="color" value="#00FF00"/>
      <inkml:brushProperty name="tip" value="rectangle"/>
      <inkml:brushProperty name="rasterOp" value="maskPen"/>
      <inkml:brushProperty name="fitToCurve" value="1"/>
    </inkml:brush>
  </inkml:definitions>
  <inkml:trace contextRef="#ctx0" brushRef="#br0">26 0 0,'-26'0'16,"26"26"15,0-1-15,0 0 0,26 1-16,-1 25 0,-25-26 15,26 26-15,-1 0 0,0-1 16,1 1-16,-1 0 15,1 0-15,-1 0 0,0-1 16,1-24-16,-1 25 16,-25-1-16,26-24 0,-1 25 15,0-26-15,1 0 0,-26 26 16,25-25-16,-25-1 16,26-25-16,-1 25 0,-25 1 15,25-1-15,-25 1 16,26-1-16,-1 0 15,-25-50 48</inkml:trace>
</inkml:ink>
</file>

<file path=ppt/ink/ink6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3-02T02:08:21.543"/>
    </inkml:context>
    <inkml:brush xml:id="br0">
      <inkml:brushProperty name="width" value="0.2" units="cm"/>
      <inkml:brushProperty name="height" value="0.4" units="cm"/>
      <inkml:brushProperty name="color" value="#00FF00"/>
      <inkml:brushProperty name="tip" value="rectangle"/>
      <inkml:brushProperty name="rasterOp" value="maskPen"/>
      <inkml:brushProperty name="fitToCurve" value="1"/>
    </inkml:brush>
  </inkml:definitions>
  <inkml:trace contextRef="#ctx0" brushRef="#br0">640 0 0,'-25'0'0,"-1"0"46,1 0-46,-1 0 16,1 0-16,0 0 16,-1 26-16,1-26 15,-1 25-15,1-25 0,-26 0 16,26 25-16,-1-25 0,1 26 16,-26-26-16,26 25 15,-1-25-15,26 26 0,-25-26 16,0 25-16,-1-25 15,26 25-15,-25-25 0,25 26 16,-26-26-16,26 25 16,-25-25-16,25 26 15,0-1 17,0 0-1,0 1-16,25-1 17,-25 1-17,26-1-15,-26 0 16,25 1 0,-25-1-16,0 1 15,26-1-15,-26 0 16,0 1-16,25-1 0,-25 1 15,25-1-15,-25 0 16,0 1-16,26-1 16,-26 1-16,0-1 0,25-25 15,-25 25-15,26-25 16,-26 26-16,25-26 31,-25 25-15,25-25 31,-25-25-32,26 25 1,-1-26-16,1 1 16,-1 25-1,0-25-15,1-1 0,-1 26 16,1-25-16,-1 25 0,0-26 15,1 26-15,-1 0 16,-25-25-16,26 25 0,24 0 16,-24-25-16,-1 25 0,1 0 15,-1-26-15,0 26 16,26 0-16,-25 0 0,-1-25 16,0 25-16,1 0 15,25 0-15,-26 0 0,0 0 16,1 0-16,-1 0 15,1 0-15,-1 25 16,0-25-16,1 0 0,-1 26 16,1-26-1,-26 25-15,25-25 0,-25 25 16,25-25-16,-25 26 0,26-26 16,-26 25-16,25 1 15,-25-1-15,26 0 16,-26 1-16,25-26 15,-25 25-15,25 1 0,-25-1 16,26 0-16,-26 1 16,0-1-16,0 1 15,0-1-15,0 0 16,0 1-16,0-1 16,0 1-16,0-1 15,-26 0 1,26 1-16,-25-26 0,0 25 15,25 1-15,-26-26 0,1 25 16,-1 0-16,1-25 16,0 26-16,-1-26 0,1 25 15,-1-25-15,-24 0 0,24 0 16,1 26-16,-1-26 16,1 0-16,0 0 0,-1 0 15,1 0-15,-1 0 16,1 0-16,0 0 0,-1 0 15,1 0-15,-1 0 16,1 0 0,25-26-1,-25 26 1,25-25 15,-26 25-31,26 25 31</inkml:trace>
</inkml:ink>
</file>

<file path=ppt/ink/ink6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3-02T02:08:27.297"/>
    </inkml:context>
    <inkml:brush xml:id="br0">
      <inkml:brushProperty name="width" value="0.2" units="cm"/>
      <inkml:brushProperty name="height" value="0.4" units="cm"/>
      <inkml:brushProperty name="color" value="#00FF00"/>
      <inkml:brushProperty name="tip" value="rectangle"/>
      <inkml:brushProperty name="rasterOp" value="maskPen"/>
      <inkml:brushProperty name="fitToCurve" value="1"/>
    </inkml:brush>
  </inkml:definitions>
  <inkml:trace contextRef="#ctx0" brushRef="#br0">0 0 0,'25'25'0,"-25"1"16,0-1-16,26 1 15,-26-1-15,25 26 0,-25 0 16,25-1-16,1 1 0,-26-25 16,25 24-16,-25 1 15,26 0-15,-26-26 0,25 26 16,-25-25-16,25 24 15,-25-24-15,26-1 0,-26 1 16,25-1-16,-25 0 0,0 1 16,26-1-16,-26 1 15,0-1-15,25 0 0,-25 1 16,0-1-16,0 1 16,0-1-1,25-25 1,-25-25-1,0-1-15</inkml:trace>
</inkml:ink>
</file>

<file path=ppt/ink/ink6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3-02T02:08:27.782"/>
    </inkml:context>
    <inkml:brush xml:id="br0">
      <inkml:brushProperty name="width" value="0.2" units="cm"/>
      <inkml:brushProperty name="height" value="0.4" units="cm"/>
      <inkml:brushProperty name="color" value="#00FF00"/>
      <inkml:brushProperty name="tip" value="rectangle"/>
      <inkml:brushProperty name="rasterOp" value="maskPen"/>
      <inkml:brushProperty name="fitToCurve" value="1"/>
    </inkml:brush>
  </inkml:definitions>
  <inkml:trace contextRef="#ctx0" brushRef="#br0">0 184 0,'0'-25'16,"26"25"15,-1-25-15,1 25-1,-1 0-15,0-26 16,1 26-16,-1-25 0,26-1 16,0 26-16,-26-25 0,26 25 15,-26-25-15,1 25 16,25 0-16,-26 0 16,0 0-16,1 0 15,-1 25-15</inkml:trace>
</inkml:ink>
</file>

<file path=ppt/ink/ink6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3-02T02:08:28.223"/>
    </inkml:context>
    <inkml:brush xml:id="br0">
      <inkml:brushProperty name="width" value="0.2" units="cm"/>
      <inkml:brushProperty name="height" value="0.4" units="cm"/>
      <inkml:brushProperty name="color" value="#00FF00"/>
      <inkml:brushProperty name="tip" value="rectangle"/>
      <inkml:brushProperty name="rasterOp" value="maskPen"/>
      <inkml:brushProperty name="fitToCurve" value="1"/>
    </inkml:brush>
  </inkml:definitions>
  <inkml:trace contextRef="#ctx0" brushRef="#br0">0 127 0,'26'-26'0,"-1"26"15,1 0-15,-1-25 16,0 25-16,1 0 16,25-25-16,-26 25 0,0 0 15,1-26-15,-1 26 16,1 0-16,-1-25 0,0 25 15,1 0-15,-1 0 32</inkml:trace>
</inkml:ink>
</file>

<file path=ppt/ink/ink6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3-02T02:08:28.797"/>
    </inkml:context>
    <inkml:brush xml:id="br0">
      <inkml:brushProperty name="width" value="0.2" units="cm"/>
      <inkml:brushProperty name="height" value="0.4" units="cm"/>
      <inkml:brushProperty name="color" value="#00FF00"/>
      <inkml:brushProperty name="tip" value="rectangle"/>
      <inkml:brushProperty name="rasterOp" value="maskPen"/>
      <inkml:brushProperty name="fitToCurve" value="1"/>
    </inkml:brush>
  </inkml:definitions>
  <inkml:trace contextRef="#ctx0" brushRef="#br0">0 0 0,'0'25'15,"26"1"-15,-26-1 0,0 1 16,25 24-16,-25-24 0,0-1 16,26 26-16,-26-26 15,0 26-15,25-25 0,-25-1 16,0 0-16,25 26 15,-25-25-15,26-1 0,-26 0 16,0 1-16,25-1 16,-25 1-16,26-1 0,-26 0 15,25 1 1,-25-1 0,25-25-16,-25-25 46</inkml:trace>
</inkml:ink>
</file>

<file path=ppt/ink/ink6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3-02T02:08:29.505"/>
    </inkml:context>
    <inkml:brush xml:id="br0">
      <inkml:brushProperty name="width" value="0.2" units="cm"/>
      <inkml:brushProperty name="height" value="0.4" units="cm"/>
      <inkml:brushProperty name="color" value="#00FF00"/>
      <inkml:brushProperty name="tip" value="rectangle"/>
      <inkml:brushProperty name="rasterOp" value="maskPen"/>
      <inkml:brushProperty name="fitToCurve" value="1"/>
    </inkml:brush>
  </inkml:definitions>
  <inkml:trace contextRef="#ctx0" brushRef="#br0">77 28 0,'-26'0'31,"26"25"-31,-25 1 16,25-1 0,-25-25-16,25 26 15,0-1-15,0 0 0,0 1 16,0 25-16,0-26 15,0 0-15,0 26 0,25-25 16,-25-1-16,25 26 0,-25-26 16,26 1-16,-1-1 15,1 0-15,-26 1 0,25-1 16,0-25-16,1 26 0,-1-26 16,1 25-16,-1-25 15,0 0-15,1 0 0,25-25 16,-26 25-16,0 0 0,1-26 15,-1 1-15,1-1 16,-1 1-16,-25 0 16,0-1-16,0 1 15,0-26-15,0 26 0,-25-1 16,25-25-16,-26 1 0,1 24 16,-1-25-16,1 26 15,0-26-15,-1 26 0,1-1 16,25 1-16,-26 25 15,1-25-15,0 25 16,-1 0 0,1 0-1,25 25 17</inkml:trace>
</inkml:ink>
</file>

<file path=ppt/ink/ink6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3-02T02:08:30.488"/>
    </inkml:context>
    <inkml:brush xml:id="br0">
      <inkml:brushProperty name="width" value="0.2" units="cm"/>
      <inkml:brushProperty name="height" value="0.4" units="cm"/>
      <inkml:brushProperty name="color" value="#00FF00"/>
      <inkml:brushProperty name="tip" value="rectangle"/>
      <inkml:brushProperty name="rasterOp" value="maskPen"/>
      <inkml:brushProperty name="fitToCurve" value="1"/>
    </inkml:brush>
  </inkml:definitions>
  <inkml:trace contextRef="#ctx0" brushRef="#br0">0 196 0,'0'25'47,"0"1"-31,26-1-16,-26 26 0,0-26 15,25 26-15,0-26 16,-25 26-16,0-25 0,26 24 16,-26-24-16,25 25 0,-25-26 15,0 0-15,26 1 16,-26-1-16,0 1 0,0-1 16,25-25-16,-25 25 0,0 1 31,0-52 0,0 1-31,0 0 16,-25-1-16,25 1 15,-26-26-15,26 26 0,0-26 16,-25 0-16,25 0 0,-26 0 16,26 1-16,-25-1 15,25 25-15,0-24 0,0-1 16,0 25-16,0 1 0,0 0 15,25 25-15,1-26 16,-1 1-16,1-1 16,24 26-16,-24-25 15,-1 25-15,1 0 0,-1 0 16,0-25-16,26 25 16,-25 0-16,-26 25 0,25-25 15,0 25-15,1-25 0,-26 26 16,25-1-16,1 1 15,-26-1-15,0 0 16,25-25-16,-25 26 0,0-1 16,-25 1-16,25-1 15,-26-25-15,1 25 0,25 1 16,-26-1-16,1-25 16,0 26-16,-1-1 0,1-25 15,-1 25-15,1-25 16,50 0 31,1 0-32,-1 26 1,1-1 0,-1-25-16,0 26 0,1-1 15,-1-25-15,1 25 16,-1 1-16,26-26 0,-26 25 15,1-25-15,24 26 0,-24-26 16,-1 25-16,1-25 16,-1 25-16,0-25 0,1 0 15,-26 26-15,25-26 16,1 0 0</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1-24T11:00:05.466"/>
    </inkml:context>
    <inkml:brush xml:id="br0">
      <inkml:brushProperty name="width" value="0.05" units="cm"/>
      <inkml:brushProperty name="height" value="0.05" units="cm"/>
      <inkml:brushProperty name="fitToCurve" value="1"/>
    </inkml:brush>
  </inkml:definitions>
  <inkml:trace contextRef="#ctx0" brushRef="#br0">52 0 0,'-26'0'15,"0"0"1,26 25 0,0 1-1,0 0-15,0-1 16,26 26-16,-26 1 0,26 25 16,-1 0-16,-25 0 15,26 25-15,0 1 0,-1 25 16,1 1-16,-26-27 15,26 26-15,-1 1 0,1-1 16,0-25-16,-1-1 0,1 1 16</inkml:trace>
</inkml:ink>
</file>

<file path=ppt/ink/ink7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3-02T02:08:31.046"/>
    </inkml:context>
    <inkml:brush xml:id="br0">
      <inkml:brushProperty name="width" value="0.2" units="cm"/>
      <inkml:brushProperty name="height" value="0.4" units="cm"/>
      <inkml:brushProperty name="color" value="#00FF00"/>
      <inkml:brushProperty name="tip" value="rectangle"/>
      <inkml:brushProperty name="rasterOp" value="maskPen"/>
      <inkml:brushProperty name="fitToCurve" value="1"/>
    </inkml:brush>
  </inkml:definitions>
  <inkml:trace contextRef="#ctx0" brushRef="#br0">0 0 0,'26'25'62,"-26"1"-62,25-1 16,1 1-16,-26-1 16,25 26-16,-25-26 15,25 1-15,1 24 0,-26-24 16,25 25-16,-25-26 15,26 26-15,-26-26 0,25 26 16,-25-26-16,25 1 16,-25-1-16,0 1 0,26-1 15,-26 0-15,25 1 16,-25-1 0,26 1-1,-26-52 16,-26 26-31</inkml:trace>
</inkml:ink>
</file>

<file path=ppt/ink/ink7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3-11T02:08:19.623"/>
    </inkml:context>
    <inkml:brush xml:id="br0">
      <inkml:brushProperty name="width" value="0.05" units="cm"/>
      <inkml:brushProperty name="height" value="0.05" units="cm"/>
      <inkml:brushProperty name="fitToCurve" value="1"/>
    </inkml:brush>
  </inkml:definitions>
  <inkml:trace contextRef="#ctx0" brushRef="#br0">2161 1653 0,'26'0'0,"-1"0"15,-25-26 1,26 26 0,-26-25-1,-26 25 48,1 0-32,-1 0-31,1 0 0,0 0 16,-1 25-16,-25-25 0,26 0 15,-26 0-15,0 26 16,1-26-16,-1 25 0,0-25 16,0 25-16,0-25 15,1 26-15,24-26 0,-25 25 16,26-25-16,0 0 0,-1 26 15,1-26-15,-1 0 16,1 0-16,0 0 16,-1 0-1,1 0-15,-1 25 16,1-25-16,0 0 16,-1 0-16,1 25 15,-1-25-15,1 0 16,0 0-16,-1 0 15,1 0-15,-1 0 16,1 0 0,0 0-1,-1 0 1,1 0 0,-1 0-1,1 0 1,25 26-16,-25-26 15,-1 0-15,1 0 16,-1 25-16,26 1 78,-25-26-78,0 25 31,-1-25-15,26 25-16,0 1 16,-25-26-1,25 25-15,0 1 16,0-1-16,-26-25 0,26 25 16,0 1-16,-25-1 0,25 1 15,0-1-15,-25 0 16,25 1-16,-26 25 0,26-26 15,0 0-15,0 1 0,-25-1 16,25 1-16,0-1 16,0 26-16,0-26 0,0 1 15,0-1-15,0 0 16,0 1-16,0-1 0,0 1 16,0-1-16,0 0 0,0 1 15,0-1-15,0 1 16,0-1-16,-26 0 15,26 1 1,-25-26-16,25 25 0,0 1 16,-25-26-16,25 25 15,0 0 1,-26-25 0,26 26-1,26-26 63,-1 0-62,0 0 0,1 0-1,-1-26-15,26 26 0,-26 0 16,26 0-16,-25-25 15,24 25-15,1 0 0,0-25 16,0 25-16,0-26 0,25 1 16,-25 25-16,25-26 15,0 26-15,0-25 0,-25 25 16,25-25-16,-25 25 16,0 0-16,25 0 0,-25 0 15,0 0-15,-1-26 0,1 26 16,0 0-16,0 0 15,25 0-15,-25 0 0,25 0 16,0 0-16,-25-25 0,25 25 16,0 0-16,1 0 15,-1 0-15,0 0 0,-25-26 16,25 26-16,-25 0 16,25 0-16,-25-25 0,0 25 15,-1 0-15,1 0 0,0 0 16,0-25-16,0 25 15,25 0-15,-25 0 0,-1 0 16,27 0-16,-27 0 16,1 0-16,25 0 0,-25 0 15,25 0-15,-25 0 0,25 0 16,-25-26-16,25 26 16,-25 0-16,25 0 0,-25 0 15,0 0-15,0 0 16,0 0-16,-1 0 0,1 0 15,-25 0-15,24 0 0,1 0 16,-25 0-16,24 0 16,-24 0-16,25 0 0,-26 0 15,26 0-15,-26 0 16,1 0-16,24 0 0,-24 0 16,25 0-16,-26 0 0,0 0 15,1 0-15,-1 0 16,1 26-16,-1-26 0,0 0 15,1 0 1,-1 0-16,-25 25 0,26-25 16,-1 0-16,0 0 15,1 0 1,-1 0-16,-25 25 16,26-25-16,-1 0 15,0 0 1,1 0-16,-1 0 31,-25-25 0,0 0 1,0-1-17,0 1-15,0-1 16,-25 1-16,25 0 15,0-1-15,-26-25 0,26 26 16,0-26-16,-25 0 0,25 1 16,0-1-16,-25 0 15,25-25-15,0 25 0,0 0 16,0 0-16,-26 26 0,26-26 16,0 26-16,0-26 15,0 26-15,0-1 16,-25 26-16,25-25 15,-26-1 1,1 26 0,0 0-1,25-25-15,-26 25 16,1 0 0,-1 0-1,1 0-15,0 25 16,-26-25-16,25 0 0,-24 26 15,-1-26-15,-25 25 0,25-25 16,-25 0-16,-1 26 16,1-26-16,-25 25 0,24-25 15,-24 0-15,-1 25 0,26-25 16,-26 26-16,1-26 16,-1 0-16,1 25 0,24-25 15,-24 0-15,-1 26 16,26-26-16,-26 0 0,26 0 15,0 0-15,-26 25 0,26-25 16,25 0-16,-25 0 16,0 0-16,25 0 0,0 25 15,-25-25-15,51 0 16,-26 0-16,0 0 0,0 0 16,26 0-16,-26 0 0,26 0 15,-1 0-15,-24 0 16,24 0-16,1 0 0,-1 0 15,1-25-15,0 25 16,-1 0 0,1 0-16,-1 0 15,1 0 1,0 0 0,25-25-16,-26 25 15,1 0-15,-1 0 16,26-26 15,-25 26-31,25-25 16,0-1-1,0 1-15,0 0 16,0-1-16,0 1 16,0-1-16,0 1 15,0 0-15,0-1 0,0 1 16,0-1-16,0 1 0,0 0 15,-25 25-15,25-26 16,-26 26-16,26-25 0,-25 25 16,-1-26-1,1 26 1,0 0 31,25 26 0</inkml:trace>
  <inkml:trace contextRef="#ctx0" brushRef="#br0" timeOffset="920">5286 1983 0,'0'-26'0,"25"1"31,-25 0-31,25 25 16,1 0-1,-26-26-15,25 26 16,1 0-16,-1 0 16,0 0-1,1 0-15,-1-25 0,26 25 16,-26 0-16,26-26 16,0 26-16,0 0 0,0-25 15,-1 25-15,1-25 0,25-1 16,-25 26-16,0-25 15,25-1-15,-25 26 0,25-25 16,-25 0-16,0 25 0,0-26 16,-1 26-16,-24-25 15,-1 25-15,1 0 0,-1-26 16,0 26-16,1 0 16,-1 0-16,26-25 0,-26 25 15,26-25-15,0 25 0,25-26 16,-25 26-16,25-25 15,0 25-15,-25 0 0,25-26 16,-25 26-16,25 0 16,-25 0-16,0 0 0,25-25 15,-25 25-15,-26 0 0,26 0 16,-25-25-16,-1 25 16,0 0-16,-50 0 31,-26 0-31</inkml:trace>
  <inkml:trace contextRef="#ctx0" brushRef="#br0" timeOffset="1432">5794 1602 0,'-26'-26'15,"1"26"-15,25-25 16,-26 25-16,1 0 15,25 25 32,0 1-31,-25-1-16,25 1 16,-26-1-16,26 0 15,-25 1-15,-1-1 0,1 1 16,0 24-16,-1-50 15,1 26-15,25-1 0,-26-25 16,1 26-16,50-26 31,1 0-15,25 0-16,-1 0 16,1 25-16,0-25 0,25 25 15,-25-25-15,25 0 0,-25 26 16,0-26-16,0 25 15</inkml:trace>
  <inkml:trace contextRef="#ctx0" brushRef="#br0" timeOffset="2198">8181 1145 0,'0'-26'16,"-25"26"-16,25-25 15,0 50 32,25-25-31,1 0-16,-26 26 15,25-26-15,0 0 16,1 0-16,-1 0 16,1-26-16,24 26 15,-24-25-15,-1 25 0,1-26 16,-1 1-16,-25 0 0,25 25 16,-25-26-16,0 1 15,-25-1-15,0 26 0,-1-25 16,1 25-16,-1-25 0,-24 25 15,24 0-15,-25 25 16,26-25-16,0 25 0,-1 1 16,1-1-16,25 1 15,-26 24-15,26-24 0,0 25 16,0-26-16,0 26 16,26-26-16,-1 26 0,1-26 15,-1 1-15,0-1 0,26-25 16,0 0-16,25 0 15,-25 0-15,25-25 0,-25-1 16</inkml:trace>
  <inkml:trace contextRef="#ctx0" brushRef="#br0" timeOffset="2642">8765 916 0,'-25'-25'16,"0"25"-1,25-26-15,0 1 32,25 50-17,0 1 1,1-1 0,-26 0-16,25 26 15,1-25-15,-1-1 16,-25 0-16,25 1 0,-25-1 15,26 1-15,-26-1 0,0 0 16,0-50 0,0 0-1,0-1 1,0 1-16,0-1 0,25-24 16,-25 24-16,26-25 0,-26 1 15,25 24-15,0 1 16,1-1-16,-1 1 0,1 25 15,-1 0-15,26 25 16,-26 1-16,1 25 16,-1-26-16,0 0 0,-25 26 15,26-25-15,-26 24 16,0-24-16,25-1 0,-25 1 16,0-1-16</inkml:trace>
  <inkml:trace contextRef="#ctx0" brushRef="#br0" timeOffset="3206">9883 814 0,'25'-25'0,"1"25"16,-26-25-16,-26-1 15,1 1 1,0 25-16,-1 0 0,1 0 15,-26 0 1,26 0-16,-1 25 0,1-25 16,-1 26-16,1-1 15,0-25-15,-1 25 0,1 1 16,25-1-16,0 26 0,0-26 16,0 1-16,0-1 15,25 1-15,-25-1 0,26-25 16,-1 25-16,0-25 15,26 26-15,-25-26 0,-1 0 16,26 0-16,-26-26 16,1 1-16,-1 0 0,0-1 15,1 1-15,-26-26 0,0 0 16,0 0-16,0 1 16,0-1-16,-26-25 0,1 25 15,25 0-15,-25 0 16,-1 26-16,26-26 0,0 26 15,-25-1-15,25 52 32,0-1-32,0 0 15,25 1-15,-25 25 16,26-1-16,-26 1 0,25 0 16,0 0-16,-25 0 0,26-1 15,-1 1-15,1 0 16,-1 0-16,0-26 0,1 1 15,-1-1-15,1 0 0,-1-25 16</inkml:trace>
  <inkml:trace contextRef="#ctx0" brushRef="#br0" timeOffset="3812">10670 383 0,'-25'-26'16,"0"26"-16,25 26 47,0-1-47,25 0 0,-25 26 15,25 0-15,-25 0 16,26 0-16,-1 25 0,-25 0 16,26 0-16,-1-25 15,-25 25-15,25 0 0,-25-25 16,26 0-16,-26 0 0,25-26 16,-25 26-16,26-26 15,-26 1-15,25-26 0,0 0 16,-25-26-1,0 1-15,0 0 16,0-26-16,0 0 0,-25 0 16,25 0-16,-25 1 15,-1-1-15,1 0 0,25 26 16,-26-26-16,1 0 16,25 26-16,0-26 0,25 25 15,-25 1-15,26 0 0,25 25 16,-26-26-16,26 26 15,0 0-15,-1 0 0,1 0 16,0 0-16,0 26 0,-26-1 16,1 0-16,-1 1 15,-25-1-15,0 1 0,0-1 16,-51 0-16,26 1 16,-1-1-16,-24 1 0,-1-26 15,0 25-15,26-25 16,-26 0-16,25 0 0,26-25 15</inkml:trace>
  <inkml:trace contextRef="#ctx0" brushRef="#br0" timeOffset="4256">11636 586 0,'50'0'16,"-24"-26"-16,-1 26 15,-25-25-15,-25 0 16,-1 25-16,26-26 16,-25 26-16,0 0 0,-1 0 15,1 0-15,-1 26 16,1-26-16,0 25 0,-1 0 16,26 1-16,0-1 0,-25 1 15,25 24-15,0-24 16,0-1-16,25 26 0,1-26 15,-1 1-15,0-1 16,1-25-16,25 26 0,-1-26 16,-24 0-16,25 0 0,-26-26 15,26 1-15,-26 25 16,1-26-16,-1 1 0,-25-26 16,0 26-16,0-26 15,0 26-15,-25-1 0,25-25 16,-26 51-16,1-25 0,-1 0 15,1 25-15,0 0 16,-1 0-16,1 25 16,25 0-1,0 1-15,25-1 16</inkml:trace>
  <inkml:trace contextRef="#ctx0" brushRef="#br0" timeOffset="4485">12144 510 0,'0'-26'0,"0"1"15,0-1 1,0 52 15,0-1-31,0 1 16,0-1-16,0 0 15,0 1-15,25-1 0,-25 1 16,0-1-16,25 0 16,-25 1-16</inkml:trace>
  <inkml:trace contextRef="#ctx0" brushRef="#br0" timeOffset="4641">12144 256 0,'0'-26'0,"-26"-25"16,26 26-16,-25 0 16,-1-1-16,26 52 31,0-1-15,0 0-16</inkml:trace>
  <inkml:trace contextRef="#ctx0" brushRef="#br0" timeOffset="5168">12321 433 0,'26'0'0,"-1"0"16,1-25-1,-1 25 1,0 0-16,1 0 15,-26 25 1,25-25-16,-25 26 0,0-1 16,26 1-16,-26-1 0,0 0 15,0 1-15,25-1 16,-25 1-16,0-1 0,0 0 16,0 1-1,-25-26 1,25-26-1,0 1 1,0 0-16,0-1 0,0 1 16,0-1-16,0-24 15,25 24-15,-25 1 0,25-26 16,1 26-16,-26-1 0,25 1 16,1 25-16,-26-26 15,25 26-15,0 0 0,1 0 16,-1 26-16,1-26 0,-1 25 15,0 1-15,1-1 16,-26 0-16,25 1 0,-25-1 16,26 1-16,-26 24 15,25-24-15,-25-1 16,0 1-16,0-1 16,0 0-1</inkml:trace>
  <inkml:trace contextRef="#ctx0" brushRef="#br0" timeOffset="5511">13109 129 0,'0'-26'0,"0"1"0,-26-1 15,26 1-15,-25 25 16,25-25-16,25 25 31,1 25-15,-1 0-1,1 1-15,-1 25 0,0-26 16,-25 26-16,26 0 16,-1-1-16,-25 1 0,26 0 15,-1 0-15,-25 0 16,25-1-16,-25 1 0,26-25 15,-1-1-15,1 0 0,-26 1 16,25-26-16,0 25 16,1-25-16,-1 0 0,1 0 15,-1-25-15,26-1 16,-26 1-16,1 0 0,-1-26 16</inkml:trace>
  <inkml:trace contextRef="#ctx0" brushRef="#br0" timeOffset="5757">13210 332 0,'-76'25'0,"25"-25"0,1 0 15,24 0-15,1 26 16,-1-26-16,1 0 0,50 0 31,1 0-31,-1 0 16,1 0-16,24-26 0,1 26 15,25 0-15,-25-25 16,25-1-16,-25 26 0,0-25 16,-26 25-16,26 0 15,-25-25-15,-52 25 16,1 0-16</inkml:trace>
  <inkml:trace contextRef="#ctx0" brushRef="#br0" timeOffset="6990">8588 2059 0,'-26'-25'0,"26"-1"0,0 1 16,0-1-1,0 1-15,0 0 32,0 50-17,26 0-15,-26 1 0,25-1 16,-25 1-16,25 24 15,-25 1-15,26 0 0,-26 0 16,25 0-16,1-1 0,-26 1 16,25-25-16,-25 24 15,25-24-15</inkml:trace>
  <inkml:trace contextRef="#ctx0" brushRef="#br0" timeOffset="7410">8715 2288 0,'-26'-26'16,"1"26"-16,-1-25 0,1 25 15,25-26 1,25 26 0,1 0-16,-1-25 0,1 25 15,24 0-15,-24-25 16,25 25-16,-26 0 0,26-26 15,-26 26-15,1 0 16,-26-25-16,0-1 16,0 1-16,-26 25 15,1-25-15,-1-1 16,1 1-16,0-1 0,-1 1 16,1 0-16,-1 25 0,26-26 15,-25 1-15,25 50 31,0 1-15,25 24-16,-25-24 0,26 25 16,-1-1-16,1-24 0,-1 25 15,0-1-15,1 1 16,-26 0-16,25-26 0,1 26 16,-26-25-16,25-1 15,-25 0-15,0 1 0</inkml:trace>
  <inkml:trace contextRef="#ctx0" brushRef="#br0" timeOffset="8539">9375 2059 0,'0'-25'15,"-25"25"-15,-1-26 16,1 26 0,50 26 46,-25-1-31,26-25-15,-26-25 47,0-1-48,0 1 1,0-1-1,0 1 1,-26 25-16,26-25 16,-25 25-16,-1 0 15,1 0-15,0 25 16,-1-25-16,1 25 0,-1 1 16,1-1-16,0 1 0,25-1 15,-26 26-15,26-26 16,0 26-16,0-26 0,0 26 15,26-25-15,-1-1 0,26 26 16,-26-26 0,26-25-16,-26 0 0,1 0 15,25 0-15,-26 0 16,0-25-16,1-1 0,-1 1 16,-25 0-16,0-1 0,0-25 15,0 26-15,0 0 16,-25-26-16,25 25 0,-26-24 15,26 24-15,-25 26 16,25-25-16,0-1 0,-25 26 16,25 26-16,25-1 15,-25 1-15,25-1 16,-25 0-16,0 26 0,26-25 16,-26 24-16,25-24 15,-25 25-15,26-26 0,-26 0 16,25 1-16,0-26 0,1 0 15,-1 0 1,1 0-16,-1-26 0,0 1 16,1-26-16,25 26 15,-26-26-15,0 0 0,1 0 16,-26 1-16,25-1 16,-25 25-16,26-24 0,-26 24 15,0 1-15,-26-1 0,1 26 16,-1 0-1,1 0-15,0 0 16,-1 26-16,1-1 0,-1 1 16,26-1-1,0 0-15,0 1 16,26-1-16,-1 1 0,26-1 16,-26-25-1,1 25-15,-1 1 0,1-26 16,-1 25-16,0 1 15,1-1-15,-1-25 0,-25 25 16,0 1-16,0-1 16,0 1-16,-25-26 15,-1 25-15,1-25 0,0 25 16,-1-25-16,1 0 16,-1 0-16,1-25 0,25 0 15,0-1-15,0 1 0</inkml:trace>
  <inkml:trace contextRef="#ctx0" brushRef="#br0" timeOffset="8978">10010 1729 0,'25'-26'0,"-25"1"16,0 0-16,0-1 16,0 1-16,0-1 0,-25 26 15,25 26 16,0-1-31,0 1 0,25-1 16,-25 26-16,26 0 16,-26-1-16,25 1 0,-25 0 15,26 0-15,-26-26 16,25 26-16,-25 0 0,25-26 16,-25 1-16,0-1 0,0 0 15,26-25 1,-26-25 15,0 0-31,0-1 0,0 1 16,0-26-16,0 26 0,0-26 15,25 25-15,-25 1 16,26 0-16,-1-1 0,0 26 16,1 0-1,25 0-15,-26 26 16,0-1-16,1 0 0,-1 1 15,-25-1-15,26 1 16,-26 24-16,25-24 0,-25-1 16,0 1-1</inkml:trace>
  <inkml:trace contextRef="#ctx0" brushRef="#br0" timeOffset="9300">11102 1576 0,'-25'-25'0,"-1"0"16,26 50 15,0 0-31,0 1 16,26 25-16,-26-1 15,25 1-15,-25 25 0,0-25 16,26 0-16,-26 25 16,25-25-16,-25 0 0,0-26 15,0 1-15,25-1 0,-25 0 16</inkml:trace>
  <inkml:trace contextRef="#ctx0" brushRef="#br0" timeOffset="9936">10924 2008 0,'-25'0'0,"0"-25"16,-1 25-16,1 0 0,-1 0 15,52 0 16,-1-26-31,26 26 0,0-25 16,0 0-16,25-1 16,0 26-16,0-25 0,0-1 15,1 1-15,-1 25 16,0-25-16,-25-1 0,0 26 16,-26 0-16,0-25 0,1 25 15,-26-26 1,-26 26-1,26-25 1,-25 25-16,0 0 16,-1 0-16,1 0 15,-1 0 1,1 25-16,0-25 0,25 26 16,-26-26-16,1 25 15,-1 1-15,26-1 0,-25-25 16,25 25-16,0 1 0,0-1 15,0 1-15,25-1 16,1 0-16,-1 1 0,1-26 16,-1 25-16,26 1 15,-26-26-15,1 0 0,-1 0 16,0 0-16,1 0 0,-1 0 16,-25-26-16,26 26 15,-26-25-15,0-1 0,25-24 16,-25 24-16,0 1 0,0-26 15,0 26-15,0-1 16,0 1-16,0-1 0,-25 26 16,25 26-1,0-1 1,0 26-16,0-26 16,25 1-16,-25 25 15,0-26-15,25 0 0,-25 1 16,26-1-16,-26 1 15,25-26-15</inkml:trace>
  <inkml:trace contextRef="#ctx0" brushRef="#br0" timeOffset="10658">12372 1780 0,'26'-26'16,"-26"1"-16,0-1 15,0 1-15,0 0 16,-26-1-16,26 1 16,-25-1-16,-1 1 0,1 0 15,0-1-15,-1 26 0,1-25 16,-1 25-16,1 0 16,0 25-16,-1-25 0,1 26 15,25-1-15,-26 0 16,1 1-16,0-1 0,25 1 15,-26-1-15,26 0 0,0 1 16,0-1-16,0 1 16,26-1-16,-1-25 0,0 25 15,1-25-15,-1 0 16,1 0-16,24 0 0,-24 0 16,25-25-16,-26 25 0,0-25 15,1-1-15,-1 1 16,-25-1-16,0 1 15,0 0-15,0-1 16,0 1-16,-25 25 0,25-26 16,-26 26-16,1 0 15,25 26 1,0-1 0,25 1-1,1-26-15,-26 25 0,25 0 16,1 1-16,-26-1 0,25 26 15,0-26-15,1 26 16,-1-25-16,1 24 0,24 1 16,-24 0-16,-1 0 15,1 0-15,-1-1 0,-25 1 16,25-25-16,-25 24 16,26-24-16,-26-1 0,0 1 15,-26-1-15,1-25 0,0 0 16,-1 0-16,-25 0 15,1-25-15,-1 25 0,-25-51 16,50 25-16,-25-24 0,26-1 16,0-25-16,25 25 15,0-25-15,25 25 0,26-25 16,25 25-16,26 0 16,-26 0-16,25 26 0,1-1 15,0 1-15</inkml:trace>
  <inkml:trace contextRef="#ctx0" brushRef="#br0" timeOffset="16795">8969 3227 0,'-26'0'15,"26"26"1,26-26 15,-26 25-31,25-25 16,-25 26 0,0-1-16,0 0 15,0 1-15,0-1 0,0 26 16,0 0-16,0 0 15,25-1-15,-25 1 0,0-25 16,26 24-16,-26 1 0,0-25 16,25-1-16,-25 26 15,0-26-15,26-25 16,-26 26-16,0-52 16,-26 26-1,26-25-15,-25-1 0,-1 1 16</inkml:trace>
  <inkml:trace contextRef="#ctx0" brushRef="#br0" timeOffset="17358">8842 3456 0,'0'-25'0,"-26"-1"0,1 1 16,25-1-16,0 1 16,0 0-16,0-26 0,0 25 15,0-24-15,25 24 16,1-25-16,-1 26 0,0 0 16,1-1-16,25 1 0,-26-1 15,26 26-15,-26 0 16,1 0-16,24 26 0,-24-26 15,-1 51-15,26-26 16,-26 26-16,1 0 0,-26-1 16,25-24-16,-25 25 0,0-1 15,0 1-15,0 0 16,-25-26-16,-26 26 0,26-25 16,-1-1-16,-25 0 0,26-25 15,-26 26-15,26-26 16,-1 0-16,1 0 0,0 0 15,-1-26-15,1 1 16,25 0-16,0-1 16,0 1-1,25-1-15,1 26 0,-1 0 16,0 0-16,26 26 0,-25-26 16,24 25-16,1-25 15,-25 26-15,24-1 0,-24 0 16,25 1-16,-26-1 0,0 1 15,1-1-15,-1 0 16,1 1-16,-1-26 0,0 25 16,1-25-1,-1 0-15</inkml:trace>
  <inkml:trace contextRef="#ctx0" brushRef="#br0" timeOffset="18666">9680 3329 0,'0'-25'0,"-26"25"16,26-26 0,-25 26-1,0 0 1,25 26-1,0-1-15,0 0 16,0 1-16,0 25 16,0-26-16,0 26 0,25-26 15,-25 26-15,25-26 16,1 1-16,-1-1 0,1 1 16,-1-1-16,26-25 0,-26 0 15,1 0-15,24 0 16,-24-25-16,-1 25 0,1-26 15,-26 1-15,0-1 16,0 1-16,0-26 0,-26 26 16,1-26-16,-1 0 0,1 26 15,0-1-15,-26-24 16,25 24-16,1 26 0,-26-25 16,26 25-16,-1 0 15,1 0-15,0 0 16,25 25-16,25 1 31,0-26-15,1 0-1,-1 0-15,26 0 0,-26 0 16,26 0-16,0 0 0,-26 0 16,1-26-16,25 26 15,-26 0-15,0-25 0,1 25 16,-26-26-1,0 1 1,-26 25 0,26 25-1,0 1 1,-25-1-16,25 1 16,0 24-16,0-24 15,25-1-15,1 1 0,-26 24 16,25-24-16,1-1 15,-1-25-15,0 26 0,1-26 16,-1 0-16,1 0 16,-1 0-16,0 0 0,1 0 15,-1-26-15,-25 1 0,26-26 16,-26 26 0,0-26-16,0 25 0,0-24 15,0 24-15,-26 1 16,26-1-16,0 1 0,-25 0 15,25 50 1,0 0 0,0 1-16,25-1 15,-25 26-15,0-26 0,26 26 16,-26-25-16,25-1 16,-25 0-16,25 1 0,-25-1 15,26-25-15,-1 26 16,1-26-16,-1 0 15,-25-26-15,25 1 16,-25-1-16,26 1 16,-26-26-16,0 0 0,0 1 15,0-1-15,-26 0 16,26 0-16,-25-25 0,25 25 16,-25 26-16,-1-26 0,26 26 15,0-1-15,-25 26 16,25 26-1,25 24 1,-25-24-16,26 25 0,-26-1 16,25 1-16,-25 0 0,25 0 15,1 0-15,-26-1 16,25-24-16,-25 25 0,26-26 16,-26 0-16,25 1 15</inkml:trace>
  <inkml:trace contextRef="#ctx0" brushRef="#br0" timeOffset="19086">10518 3329 0,'-25'0'16,"25"-25"-16,-26 25 0,1 0 31,50 0-15,1 0-1,-1-26-15,0 26 16,26 0-16,0-25 0,0 25 16,0 0-16,-1-26 15,1 26-15,0-25 0,0 25 16,-26-25-16,26 25 16,-26-26-16,1 26 0,-26-25 15,25 25-15,-25-26 0,0 1 16,-25 0-1,-1 25-15,26-26 0,-25 26 16,0 0-16,-1 0 16,-25 0-16,26 0 0,0 26 15,-1-1-15,26 0 0,-25 1 16,25-1-16,-26 26 16,26-26-16,0 26 0,26 0 15,-1-26-15,1 26 0,-1-25 16,0-1-16,1 0 15,25 1-15,-26-26 0,0 0 16,26-26-16,-25 1 16</inkml:trace>
  <inkml:trace contextRef="#ctx0" brushRef="#br0" timeOffset="21001">11636 2923 0,'-26'-26'15,"26"52"32,26-1-47,-26 0 16,0 1-16,25-1 0,-25 26 15,25 0-15,-25 0 16,0 25-16,26-25 0,-26-1 16,25 27-16,1-27 15,-26 1-15,25 0 0,-25-26 16,25 1-16</inkml:trace>
  <inkml:trace contextRef="#ctx0" brushRef="#br0" timeOffset="21343">11686 3177 0,'-25'-26'16,"0"-25"-16,-1 26 0,1-26 15,25 26-15,0-26 0,0 26 16,25-1-16,1 1 15,-1-1-15,0 26 0,26 0 16,0 0-16,0 0 16,0 0-16,-1 26 0,1-26 15,0 25-15,-26 1 0,1-1 16,-1 26-16,-25-26 16,0 1-16,0-1 0,-25 0 15,-26 1-15,26-1 0,-26 1 16,0-26-16,0 25 15,0-25-15,26 25 0,-26-25 16,26 0-16,-1 0 16,26-25-16</inkml:trace>
  <inkml:trace contextRef="#ctx0" brushRef="#br0" timeOffset="21840">12423 3024 0,'25'-25'16,"1"25"-16,-1 0 0,-25-26 15,26 1-15,-26 0 16,0-1 0,0 1-16,-26 25 0,1-26 15,-1 26 1,-24 0-16,24 0 0,1 0 15,-1 26-15,1-26 16,0 25-16,-1 1 0,26-1 16,0 26-16,-25-26 0,25 1 15,0-1-15,0 0 16,25 1-16,1-1 0,-1-25 16,0 26-16,1-26 15,-1 0-15,1 0 0,24 0 16,-24 0-16,-1 0 0,1-26 15,-1 1 1,-25-1-16,0 1 0,0 0 16,0-1-16,0 1 0,0-1 15,0 1 1,0 50 0,25 1-1,-25-1-15,26 1 0,-26-1 16,25 26-16,1-26 15,-1 1-15,0-1 0,26-25 16,-25 25-16,-1-25 0,26 0 16</inkml:trace>
  <inkml:trace contextRef="#ctx0" brushRef="#br0" timeOffset="22080">12931 2694 0,'-25'-25'15,"-1"-1"-15,1 1 0,-1 25 16,26 25 15,26 1-31,-26-1 16,25 0-16,1 26 16,-1 0-16,0-26 0,1 26 15,-1 0-15,-25-26 0,26 26 16,-1-25-16,-25 24 15,25-50-15,-25 26 0,26-1 16</inkml:trace>
  <inkml:trace contextRef="#ctx0" brushRef="#br0" timeOffset="22296">13210 2694 0,'0'-25'0,"0"-1"0,-25 1 15,25 50 17,0 1-32,25 24 15,-25-24-15,26-1 16,-26 26-16,25 0 0,-25 0 16,26-26-16,-26 26 0,25-26 15,-25 26-15,25-26 16</inkml:trace>
  <inkml:trace contextRef="#ctx0" brushRef="#br0" timeOffset="22687">12956 2999 0,'-50'-26'0,"-1"26"16,25 0-16,1 0 15,0-25-15,-1 25 0,52 0 16,24 0-1,-24 0 1,25-25-16,25 25 0,0-26 16,0 26-16,26-25 0,-1 25 15,-24-26-15,-1 1 16,0 25-16,0-25 16,-25-1-16,0 26 0,-26-25 15,-25-1-15,0 1 16,-25 0-1,-1 25-15,1 0 16,-26 0-16,26 0 0,-1 0 16,1 0-16,0 0 15,25 25-15,-26 0 0,1 1 16,25-1-16,0 1 16,0-1-16,0 26 0,0-26 15,0 1-15,25-1 0,1 0 16,-1-25-16,26 26 15,-26-26-15</inkml:trace>
  <inkml:trace contextRef="#ctx0" brushRef="#br0" timeOffset="23059">14074 2694 0,'-25'0'0,"-1"-25"16,1 25-16,25-26 15,25 26 17,1 0-32,-1 26 15,0-26-15,26 25 16,-25 0-16,-1-25 0,0 26 16,1-1-16,-26 1 0,25-26 15,-25 25-15,0 0 16,-25-25-1,-1 0 1,1-25-16,0 0 16,-1-1-16,26 1 15,0-1-15,0-24 16,26 24-16,-26-25 0,25 26 16,0 0-16,1-1 0,-1 26 15,-25-25-15,26 25 16,-1 0-16,0 0 0,1 0 15</inkml:trace>
  <inkml:trace contextRef="#ctx0" brushRef="#br0" timeOffset="23490">14455 2618 0,'-25'0'0,"25"-26"16,-26 26-16,1-25 15,25 0-15,0-1 16,25 26 0,-25-25-16,26 25 15,-1 25 1,-25 1 0,25-1-16,1 0 0,-1 1 15,-25-1-15,26 26 0,-26-26 16,25 1-16,-25-1 15,0 1-15,25-26 16,-25-26 15,0 1-31,0-1 0,0 1 16,0-26-16,26 26 0,-26-26 16,25 0-16,-25 26 15,26-26-15,-1 26 0,0-1 16,1 26-1,-1 0-15,1 26 0,-1-1 16,0 26-16,26 0 16,-25-26-16,-1 26 0,26 0 15,-26-1-15,1-24 0</inkml:trace>
  <inkml:trace contextRef="#ctx0" brushRef="#br0" timeOffset="24995">14379 78 0,'0'-26'0,"0"1"16,25 25-1,26 0-15,-26-25 0,26 25 16,-25 0-16,24 0 15,1 0-15,0 25 0,0 0 16,0-25-16,-1 51 0,1-25 16,-25-1-16,24 26 15,-24-26-15,25 26 0,-26 0 16,0-26-16,26 26 16,-25-26-16,-1 1 0,-25-1 15,25 1-15,-25-1 0,0 0 16,0 1-16,0-1 15,-25 1-15,25-1 0,-51 26 16,26-51-16,-26 25 16,26 1-16,-1-1 15,1 26-15,-1-26 0,1 1 16,25-1-16,-25 26 16,25-26-16,0 26 0,0-26 15,25 1-15,0-1 16,1 1-16,25-1 0,-26 0 15,26 1-15,0-1 0,25-25 16,-25 26-16,-1-26 16,27 0-16,-27 25 0,1-25 15,0 0-15,0 0 16,0 0-16,-1 0 0,-24 0 16,-1 0-16,1 0 0,-1 0 15,-25-25-15,-25 25 31,-1 0-15,-25 0-16,26 25 16,-26 0-16,0-25 0,26 26 15,-26-1-15,0 1 16,1-1-16,24 26 0,1-26 16,-1 1-16,1 24 0,25 1 15,0-25-15,0 24 16,0 1-16,25-25 0,1 24 15,25-24-15,-26 25 16,26-26-16,0 26 0,-1-26 16,1 26-16,0-26 0,0 1 15,0 25-15,-1-26 16,1 0-16,-25 1 0,-1-1 16,0 1-16,1-1 15,-1 0-15,-25 1 0,0-1 16,0 1-16,-25-26 0,-1 25 15,1 0-15,0 1 16,-1-1-16,1 1 0,-26-1 16,26 0-16,-1 1 15,-25-26-15,26 25 0,-26-25 16</inkml:trace>
  <inkml:trace contextRef="#ctx0" brushRef="#br0" timeOffset="43252">7572 1297 0,'-26'0'16,"1"-25"0,50 25 15,-25-26-16,26 26-15,-1 0 16,-25-25 0,25 25-1,-25-26-15,0 1 47,26 25-16,-26-25-15,-26 25 31,26 25-31,-25-25-16,25 25 15,-25-25-15,25 26 0,-26-1 16,26 1-16,0-1 15,-25 0-15,25 26 0,0-25 16,0-1-16,25 0 16,-25 26-16,26-25 0,-1 24 15,0-24-15,1 25 0,-1-26 16,1 26-16,-1-26 16,0 26-16,26-26 0,-25 26 15,-1 0-15,0 0 0,1 0 16,-1-1-16,1 1 15,-1 0-15,-25 0 0,25 0 16,-25 25-16,0-25 16,0-1-16,-25 27 0,0-27 15,25 27-15,-26-27 16,-25 1-16,26 0 0,-26 0 16,26 0-16,-1-26 0,-24 26 15,24-26-15,1 1 16,-1-26-16,1 25 0,0-25 15,-1 0-15,26-25 32,26-1-17,-1 26-15,0-25 16,1 25-16,25 0 0,-1-26 16,1 26-16,25 0 0,-25 0 15,0 26-15,0-26 16,0 25-16,-1 1 0,1-1 15,-25 0-15,-1 1 16,0 25-16,1-1 0,-26 1 16,25 0-16,-25 0 0,0 0 15,0-1-15,-25 27 16,25-27-16,-26 1 0,26 0 16,0 0-16,0-26 15,-25 26-15,25 0 0,0-26 16,0 1-16,25 24 0,-25-24 15,26-26-15,-26 25 16,25-25-16,1 0 0,-1 0 16,0 0-16,1 0 15,-1-25-15,26-1 0,-26 1 16</inkml:trace>
  <inkml:trace contextRef="#ctx0" brushRef="#br0" timeOffset="44312">7673 2923 0,'0'-26'0,"0"52"62,0-1-46,-25 0-1,25 1-15,0-1 16,-26 1-16,1-1 0,25 0 16,-25 26-16,-1 0 0,1 0 15,25 0-15,-26-1 16,1 1-16,0 0 0,-1 25 16,1-25-16,-1 0 15,1 25-15,0-25 0,-26 0 16,25-1-16,-24 1 0,24 0 15,-25 25-15,1-25 16,-1 0-16,0 0 0,0-26 16,-25 26-16,25 0 0,-25-26 15,25 0-15,-25 26 16,0-25-16,0-1 0,25-25 16,-25 25-16,-1 1 15,27-26-15,-27 25 0,27-25 16,-27 26-16,27-26 15,-1 0-15,0 0 0,0 0 16,0 0-16,1-26 0,-1 26 16,0-25-16,0 25 15,26-26-15,-26 1 0,26 0 16,-1-1-16,1-25 16,-1 26-16,1-26 0,0 26 15,25-26-15,-26 26 0,26-1 16,0-25-16,0 26 15,0 0-15,0-1 0,26 1 16,-26-1 0,0 1-16,25 25 0,-25 25 78,-25-25-78</inkml:trace>
  <inkml:trace contextRef="#ctx0" brushRef="#br0" timeOffset="45050">5082 4193 0,'0'25'78,"0"0"-78,0 1 16,0-1 0,0 1-1,26-26 16,-26-26-31,0 1 16,0-1 0,25 1-16,-25 0 15,26-1-15,-26-25 0,0 26 16,25 0-16,-25-26 0,25 25 16,-25-24-16,26 24 15,-26 1-15,25-1 0,1 1 16,-1 25-1,0 0-15,1 25 16,-1 1-16,1-1 16,-1 1-16,0-1 15,1 26-15,-1-26 0,1 1 16,24 24-16,-24-24 16,-1 25-16,1-26 0,-1 0 15,0 1-15,1-26 16,-1 25-16</inkml:trace>
  <inkml:trace contextRef="#ctx0" brushRef="#br0" timeOffset="46979">5768 2948 0,'-25'0'0,"-1"0"16,26-25-16,-25 25 15,0 0-15,-1 0 16,1-26 0,-1 26-1,1 0-15,0-25 16,-1 25-16,1 0 15,-1-26-15,-24 26 0,24 0 16,1 0-16,-26-25 0,0 25 16,26 0-16,-26 0 15,0 0-15,0-25 0,1 25 16,-1 0 0,0 0-16,0 0 0,-25 0 0,25 0 15,0 0-15,1 0 0,-1 0 16,0 0-16,0 0 15,0 0-15,-25 0 0,25 0 16,1 0-16,24 0 16,-25 0-16,1 0 0,-1 0 15,0 0-15,26 0 16,-26 0-16,0 0 0,0 0 16,0 0-16,26 0 0,-26 0 15,0 0-15,26 0 16,-26 0-16,0 0 0,26 0 15,-26 0-15,0 0 0,26 25 16,-26-25-16,0 0 16,1 0-16,24 0 0,-25 0 15,1 0-15,-1 25 16,25-25-16,-24 0 0,-1 0 16,0 0-16,0 26 0,26-26 15,-26 0-15,0 0 16,0 0-16,1 0 0,-1 25 15,-25-25-15,25 0 16,0 0-16,0 0 0,-25 26 16,25-26-16,0 0 15,1 0-15,-27 25 0,27-25 16,24 0-16,-25 25 0,1-25 16,-1 0-16,0 0 15,0 26-15,26-26 0,-26 0 16,0 0-16,0 25 0,26-25 15,-26 0-15,0 26 16,1-26-16,-1 0 0,25 25 16,-24-25-16,-1 25 15,0-25-15,0 26 0,-25-26 16,25 25-16,0-25 0,1 26 16,-1-26-16,0 0 15,0 0-15,0 25 0,1-25 16,-1 25-16,25-25 15,-24 0-15,24 26 0,-25-26 16,26 25-16,-26-25 0,26 26 16,-1-26-16,1 25 15,0 0-15,-26 1 0,25-26 16,1 25-16,25 1 16,-25-1-16,-1 0 0,26 1 15,-25-1-15,25 26 0,0-26 16,-26 1-16,26-1 15,0 26-15,0-26 0,0 26 16,26-25-16,-26-1 16,0 26-16,25-26 0,-25 1 15,26-1-15,-1 0 0,0 26 16,26-25-16,-25-1 16,24 0-16,1-25 0,25 26 15,-25-1-15,25 1 0,-25-26 16,25 25-16,26 0 15,-26-25-15,26 26 0,-1-26 16,1 0-16,0 25 16,25-25-16,-26 0 0,26 26 15,-25-26-15,25 0 16,0 0-16,25 0 0,-25 0 16,26 0-16,-1 0 0,0 0 15,1 0-15,-1 0 16,1 0-16,-1 0 0,-25 0 15,25-26-15,-25 26 16,0 0-16,-25 0 0,25 0 16,0 0-16,-25 0 0,25-25 15,-26 25-15,26 0 16,0 0-16,0-26 0,-25 26 16,25 0-16,0-25 0,-26 25 15,1 0-15,0-25 16,-1 25-16,-25-26 0,1 1 15,-1 25-15,-25-26 16,-1 1-16,1 25 0,-25-25 16,24-1-16,-24 1 0,-26-1 15,25 26-15,-25-25 16,26 0-16,-26-1 0,0 1 16,0-26-16,-26 0 15,1 0-15,-1-25 0,1 0 16,-26 0-16,0 0 0,-25-26 15,0 26-15,-26-26 16,-25 26-16,-25 25 0,-26 0 16,-25 26-16,-26 0 15</inkml:trace>
</inkml:ink>
</file>

<file path=ppt/ink/ink7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3-11T02:09:20.664"/>
    </inkml:context>
    <inkml:brush xml:id="br0">
      <inkml:brushProperty name="width" value="0.05" units="cm"/>
      <inkml:brushProperty name="height" value="0.05" units="cm"/>
      <inkml:brushProperty name="fitToCurve" value="1"/>
    </inkml:brush>
  </inkml:definitions>
  <inkml:trace contextRef="#ctx0" brushRef="#br0">0 0 0</inkml:trace>
</inkml:ink>
</file>

<file path=ppt/ink/ink7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3-17T01:39:17.859"/>
    </inkml:context>
    <inkml:brush xml:id="br0">
      <inkml:brushProperty name="width" value="0.05" units="cm"/>
      <inkml:brushProperty name="height" value="0.05" units="cm"/>
      <inkml:brushProperty name="fitToCurve" value="1"/>
    </inkml:brush>
  </inkml:definitions>
  <inkml:trace contextRef="#ctx0" brushRef="#br0">2589 28 0,'0'-25'16,"25"25"-16,-50 0 172,-1 25-157,1-25 16,-1 0-31,26 25 16,-25-25-16,0 0 16,-1 0-16,26 26 0,-25-26 15,-1 25-15,1-25 0,0 0 16,-1 26-16,1-26 16,-1 25-16,1-25 0,0 25 15,-1-25-15,-25 26 0,26-1 16,0 1-16,-26-1 15,25-25-15,1 25 0,-26 1 16,26-1-16,-26 1 16,26-1-16,-1 0 0,-25 1 15,26-1-15,-26 1 16,26-1-16,-1 0 0,-24 1 16,24-1-16,1 1 0,-26 24 15,26-24-15,-1-1 16,1 1-16,-1-1 0,1 26 15,0-26-15,-1 1 16,26-1-16,-25 0 0,-1 26 16,1-25-16,0 24 0,-1-24 15,1 25-15,-1-1 16,1 1-16,0-25 0,-1 24 16,26 1-16,-25-25 0,-1 24 15,1-24-15,0 25 16,-1-26-16,26 26 0,-25-26 15,-1 26-15,1-26 16,25 26-16,-25-25 0,-1 24 16,26-24-16,-25 25 0,-1-26 15,26 0-15,-25 1 16,25-1-16,-25 26 0,25-26 16,-26 1-16,26-1 15,0 1-15,-25-1 0,25 0 16,0 1-16,0-1 0,0 1 15,-26-1 1,26 0-16,0 1 16,0-1-1,0-50 17,0-1-32</inkml:trace>
  <inkml:trace contextRef="#ctx0" brushRef="#br0" timeOffset="446">430 1933 0,'0'25'0,"25"-25"16,-25 26-1,25-26 1,-25 25-16,26-25 16,-26 26-16,25-26 0,1 25 15,-26 0-15,25 1 0,0-1 16,-25 1 0,26-1-16,-26 0 0,0 1 15,0-1-15,25 1 0,-25-1 16,0 0-1,0 1-15,26-26 0,-26 25 16,25 1 0,0-26-16,1 0 15,-1 0 1,-25-26-16,26 26 16,-1-25-16,26-1 0,-26 1 15,1 0-15,24-1 16,-24 1-16,-1-1 0,1 1 15,-1 25-15,-25-25 0,25 25 16,-50 0 0</inkml:trace>
  <inkml:trace contextRef="#ctx0" brushRef="#br0" timeOffset="1923">49 3152 0,'0'-25'93,"0"-1"-61,25 1-17,-25 0 1,0-1-1,25 26-15,-25-25 0,0-1 16,26 1-16,-26 0 16,25-1-1,-25 1-15,26-1 0,-1 1 16,0 25-16,1-25 16,-1-1-16,1 26 0,-1-25 15,0 25-15,1-26 0,-1 26 16,1-25-1,-1 25-15,0 0 16,1 0 0,-26 25-16,25-25 15,1 26-15,-1-1 16,0 1-16,-25-1 16,26-25-16,-1 25 0,-25 1 15,26-1-15,-26 1 16,25-1-16,-25 0 0,0 1 15,25-1-15,-25 1 16,26-1-16,-26 0 16,25-25-16,-25 26 0,0-1 15,26 1 1,-26-1 0,0-50 46</inkml:trace>
  <inkml:trace contextRef="#ctx0" brushRef="#br0" timeOffset="2229">582 3152 0,'-25'0'15,"50"0"48,-25 26-47,25-26-1,1 25-15,-1-25 16,-25 25-16,26-25 15,-1 26-15,0-26 0,1 25 16,-1-25-16,1 26 0,-1-26 16,0 0-1</inkml:trace>
  <inkml:trace contextRef="#ctx0" brushRef="#br0" timeOffset="2546">988 3101 0,'0'-25'0,"26"25"16,-26-25 0,25 25-1,-50 25 16,-1-25-15,26 25-16,0 1 16,-25-1-16,25 1 15,-25-1-15,25 0 16,-26-25-16,26 26 16,0-1-16,-25 1 15,25-1 1</inkml:trace>
  <inkml:trace contextRef="#ctx0" brushRef="#br0" timeOffset="3536">176 3533 0,'25'0'0,"-25"-25"63,0-1-16,0 1-32,-25 25 1,-1-25 0,1 25-1,-1 0-15,1 0 16,0 0 0,-1 0-1,26-26 48,0 52 30,0-1-61,0 0-17,0 1 1,0-1-16,0 1 0,0-1 16,0 26-1,0-26-15,0 1 0,0-1 16,0 0-16,0 1 0,0-1 15,0 1 1,0-1-16,0 0 16,0 1 15,26-26 16,-26-26-47,0 1 15,25 25-15</inkml:trace>
  <inkml:trace contextRef="#ctx0" brushRef="#br0" timeOffset="4215">125 3559 0,'0'-26'31,"0"52"47,0-1-62,0 0-16,0 1 16,25-26-16,-25 25 15,0 1-15,26-1 0,-1 0 16,-25 1 0,25-1-16,1 1 15,-1-1-15,1 0 16,-1-25-1,0 26-15,1-26 16,-1 25 0,1-25-16,-1 0 0,0 26 15,26-26-15,-25 0 0,-1 0 16,0 0-16,1 0 16,-1 0-16,1 0 0,-1-26 15,0 26-15,1-25 16,-1-1-1,-25 1 1,0 0-16,26-1 16,-26 1-16,0-1 0,0 1 15,0 0 1,0-1-16,0 1 16,0 50 77</inkml:trace>
  <inkml:trace contextRef="#ctx0" brushRef="#br0" timeOffset="5648">1344 3355 0,'0'-25'62,"25"25"-30,-25-25-17,26-1 1,-1 1 0,1-1-16,-1 1 15,0 0-15,1 25 16,-26-26-16,25 1 0,1-1 15,-1 1-15,0 0 16,1-1-16,-1-25 0,26 26 16,-26-26-16,1 26 0,-1-26 15,1 26-15,24-26 16,-24 0-16,-1 0 0,1 0 16,-1 1-16,26-1 15,-26 0-15,1 0 0,24 0 16,-24 1-16,-1-1 0,26 25 15,-26-24-15,1 24 16,-1-25-16,1 26 0,-1-26 16,0 26-16,-25-1 15,26-24-15,-1-1 0,1 25 16,-1-24-16,0-1 0,1 0 16,-1 0-16,1 0 15,-1 1-15,0 24 0,-25-25 16,26 1-16,-26 24 15,25-25-15,-25 1 0,26 24 16,-26 1-16,25-26 0,-25 26 16,25-26-16,-25 25 15,0-24-15,26 24 0,-26-25 16,25 1-16,-25 24 16,0 1-16,26-26 0,-26 26 15,0-1-15,0 1 16,0-1-16,0 1 0,0 0 15,0-1-15,0 1 0,0-1 16,0 1 0,0 0-16,0-1 0,0 1 15,0-1-15,0 1 16,0 0 0,0-1-1,0 1 1,0-1-1,0 1 1,-26 25 78</inkml:trace>
  <inkml:trace contextRef="#ctx0" brushRef="#br0" timeOffset="6442">2614 511 0,'0'25'31,"25"-25"63,-25-25-94,26 25 15,-26-26-15,0 1 0,25 25 16,-25-26-16,26 1 15,-26 0-15,25-1 16,0 1-16,1-1 16,-26 1-16,25 25 15,-25-25-15,26-1 16,-26 1 0,25-1-1,0 26 48,-25 26-48,0-1 17,26-25-32,-26 26 0,0-1 15,25-25 1,-25 25-16,26 1 0,-26-1 15,25 1-15,0-1 16,-25 0 0,26 1-16,-26-1 15,25 1 1,-25-1-16,26-25 16,-26 25-16,25-25 15,-25 26 1</inkml:trace>
  <inkml:trace contextRef="#ctx0" brushRef="#br0" timeOffset="8520">633 638 0,'-26'0'0,"52"0"16,-26 25 0,25-25-16,1 25 15,-26 1 17,0-1-17,0 1 1,0-1-16,0 0 15,0 1-15,0-1 16,0 1-16,0-1 16,0-50 46,0-1-46,0 1-16,25-1 15,-25 1-15,0-26 0,0 26 16,0-26-16,0 26 16,0-26-16,25 25 0,-25-24 15,0 24-15,26 1 16,-26-1-16,25 26 16,1-25-16,-1 25 15,0 0-15,1 0 16,-26 25-16,25-25 15,-25 26-15,0-1 16,0 1-16,0-1 16,0 0-16,0 1 0,-25-1 15,25 1-15,-26-1 16,1 0-16,0 1 16,25-1-1,-26-25 1,52 0 31,-1 0-32,0 0-15,1 26 0,-1-26 16,1 25-16,-1-25 16,0 25-16,26-25 0,-51 26 15,26-26-15,-1 25 0,0-25 16,-25 26-16</inkml:trace>
  <inkml:trace contextRef="#ctx0" brushRef="#br0" timeOffset="9276">2995 1349 0,'25'25'47,"-25"1"-16,0-1-15,0 0-1,0 1-15,0-1 16,0 1-16,0-1 16,-25-25-1,25 25-15</inkml:trace>
  <inkml:trace contextRef="#ctx0" brushRef="#br0" timeOffset="9744">2944 1400 0,'0'-26'0,"0"1"0,0-1 16,0 1-1,0 0-15,0-1 16,26 26-16,-1-25 16,0 25-1,1 0-15,-1 0 0,1 0 16,-1 0-16,0 0 16,1 25-16,-1-25 15,-25 26-15,26-1 16,-26 0-16,0 1 15,0-1-15,-26-25 16,26 26-16,-25-26 16,-1 0-16,26 25 0,-25-25 15,0 0-15,25 25 0,-26-25 16,1 0 0,25 26 15,25-26-16,1 0 1,-1 25-16,0-25 16,1 26-16,-1-26 0,26 25 15,-26-25-15,1 25 16,-1-25-16,1 26 0,-1-1 16,0 1-1</inkml:trace>
  <inkml:trace contextRef="#ctx0" brushRef="#br0" timeOffset="15643">1166 4016 0,'0'-26'16,"26"26"-16,-26-25 31,25 25 16,-25 25 0,0 1-47,0-1 15,-25 1 1,25-1-16,0 0 0,0 1 16,-26-1-16,26 1 15,0-1-15,0 0 0,0 1 16,-25-1-16,25 1 0,0-1 16,0 0-16,0 1 15,0-1-15,0 1 16,0-1-1,0 0 1,25-25 78,1 0-79,-1 0 1,0 0-16,1 0 16,-1-25-16,26 25 0,-26 0 15,26 0-15,-25 0 0,24 0 16,1 0-16,0 0 16,0 0-16,0 0 0,-26 0 15,26 0-15,0 0 0,-26 0 16,26-25-16,-26 25 15,26 0-15,-26 0 0,1 0 16,-1 0-16,1 0 16,-1 0-16,0 0 0,1 0 15,-1 0-15,1 0 0,-1 0 16,0 0-16,1 0 16,-1 0-16,1 0 0,-26-26 15,25 26-15,0 0 16,1 0 31,-26-25-47,0-1 31,0 1 0,0 0-31,0-1 16,0 1-16,0-1 0,0 1 15,0 0-15,0-26 16,0 25-16,0 1 0,0 0 16,0-1-16,0 1 15,0-1-15,0 1 16,0 0 15,0-1 0,0 1 1,-26 25 93,1 0-110,0 0-15,-1 0 16,1 0-16,-1 0 16,1 0-16,-26 0 0,26 0 15,-1 0-15,-24 0 0,-1 0 16,25 25-16,-24-25 15,24 0-15,-25 0 0,26 0 16,-26 0-16,26 0 16,-1 26-16,1-26 0,0 0 15,-1 0-15,1 0 16,-1 0 0,1 0-16,0 0 0,-1 0 15,1 0 1,-1 0-16,1 0 0,0 0 15,25 25-15,-26-25 16</inkml:trace>
  <inkml:trace contextRef="#ctx0" brushRef="#br0" timeOffset="16458">1954 4067 0,'-26'0'32,"1"0"-17,-1 0 1,1-26-1,0 26-15,-1 0 16,1 0-16,-1 0 16,1 0-16,0 26 15,-1-26-15,1 0 16,25 25-16,-26-25 16,1 0-16,25 25 15,-25-25 1,25 26-16,25-1 47,0-25-32,1 26-15,-1-26 16,1 0-16,-1 0 16,0 0-16,1 0 0,-1 0 15,1 0-15,-1 25 16,0-25-16,1 0 0,-1 0 15,-25 25 1,0 1 15,-25-26-31,-1 0 16,26 25-16,-25-25 16,0 0-16,-1 26 0,-25-26 15,26 0-15,0 0 16,-26 25-16,25-25 0,1 0 15,-26 0-15,26 0 0,-1-25 16,1 25-16,0 0 16,-1-26-1</inkml:trace>
  <inkml:trace contextRef="#ctx0" brushRef="#br0" timeOffset="16974">1547 3863 0,'-25'0'0,"25"-25"16,0 50 15,25-25-15,1 26 0,-1-1-1,0 1-15,1-1 0,-1 0 16,26 1-16,-26 25 15,26-26-15,-25 0 0,24 26 16,1-25-16,-25 24 0,24-24 16,-24-1-16,25 1 15,-26-1-15,0 0 0,1 1 16,-1-26-16,-25 25 16,26-25-16,-26 26 0,0-1 15,25-25 1,-50 0 31,25-25-32,-26-1 1</inkml:trace>
  <inkml:trace contextRef="#ctx0" brushRef="#br0" timeOffset="17492">2182 3787 0,'-25'0'78,"25"26"-78,-26-1 16,26 0-16,-25 1 15,0-1-15,-1 26 16,1-26-16,-1 26 0,-24 0 15,24 0-15,-25 0 16,26-1-16,-26 1 0,26-25 16,-26 24-16,26 1 0,-1-25 15,-25-1-15,51 0 16,-25 1-16,0-1 0,25 1 16,-26-26-16,26 25 15,0 0-15,-25-25 16,25 26-1,0-52 48</inkml:trace>
</inkml:ink>
</file>

<file path=ppt/ink/ink7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3-17T01:42:03.814"/>
    </inkml:context>
    <inkml:brush xml:id="br0">
      <inkml:brushProperty name="width" value="0.05" units="cm"/>
      <inkml:brushProperty name="height" value="0.05" units="cm"/>
      <inkml:brushProperty name="fitToCurve" value="1"/>
    </inkml:brush>
  </inkml:definitions>
  <inkml:trace contextRef="#ctx0" brushRef="#br0">737 0 0,'0'25'78,"0"51"-78,-25 26 16,0-26-16,-1-51 16,1 52-16,-51-1 15,76 0-15,0 0 16,-51 0-1,25-76-15,1 51 16,25-25-16,-51 75 16,26-75-1,-1-1-15,1 26 16,-51 50-16,76-75 16,-26-26-1,26 51-15,-25-26 16,0 0-1,-1 1 1,1-1 0,25 1-1,-26-1 17,1-25-17,0-25 173,25-1-173</inkml:trace>
  <inkml:trace contextRef="#ctx0" brushRef="#br0" timeOffset="887">52 762 0,'0'25'31,"0"77"-16,0-77 1,0 26-16,0-26 16,0 1-16,0 24 15,0-24-15,-26-1 16,26 26 0,0-26-16,-25 26 15,25-25 1,0-1 109,0 0-94,0 1 0,76-26-15,26 0 0,-1 0-16,-75 0 15,75-51-15,1 51 16,-51-25-16,-26 25 15</inkml:trace>
</inkml:ink>
</file>

<file path=ppt/ink/ink7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3-18T02:16:09.900"/>
    </inkml:context>
    <inkml:brush xml:id="br0">
      <inkml:brushProperty name="width" value="0.05" units="cm"/>
      <inkml:brushProperty name="height" value="0.05" units="cm"/>
      <inkml:brushProperty name="color" value="#ED1C24"/>
      <inkml:brushProperty name="fitToCurve" value="1"/>
    </inkml:brush>
  </inkml:definitions>
  <inkml:trace contextRef="#ctx0" brushRef="#br0">635 9652 0,'-25'-26'15,"50"52"17,-25-1-32,26-25 15,-26 25-15,25 26 16,-25-25-16,25-1 0,-25 26 16,26 0-16,-26-1 0,25-24 15,-25 25-15,26-26 16,-26 0-16</inkml:trace>
  <inkml:trace contextRef="#ctx0" brushRef="#br0" timeOffset="542">686 9804 0,'-51'-25'0,"26"-1"16,-26 26-16,26-25 0,-1-1 15,1 1-15,-1 0 16,26-1-16,0 1 0,26-1 16,-1 1-16,1 0 0,24-1 15,-24 1-15,50-1 16,-25 1-16,0 0 0,-1 25 16,1 0-16,0 0 15,-26 25-15,1-25 0,-1 25 16,1 26-16,-26-25 0,0 24 15,-26 1-15,1 0 16,-26 0-16,26 0 0,-1-26 16,1 26-16,-26-26 15,26 26-15,-1-26 0,1-25 16,-1 26-16,1-1 0,0-25 16,50 0-1,0 0 1,1 0-16,25 0 15,-26 0-15,26 0 0,-26 0 16,26 0-16,0 0 0,-26 0 16,26 0-16,-26 0 15,-25 26-15,26-1 0,-26 0 16,0 1 0,-26-1-16,1 1 15,0-1-15,-26 0 0,25-25 16,-24 26-16,-1-26 15,25 25-15,1-25 0,-26-25 16,26-1 0</inkml:trace>
  <inkml:trace contextRef="#ctx0" brushRef="#br0" timeOffset="991">1270 9499 0,'-25'0'15,"25"-25"-15,-26 25 0,26-26 16,0 1 0,26 25-16,-1-25 15,1-1-15,24 1 16,-24-1-16,25 1 0,-1 25 15,1-25-15,-25-1 16,-1 26-16,0 0 0,1 0 16,-52 0-1,1 26 1,0-1-16,-1-25 16,1 25-16,-1-25 15,1 0-15,0 0 0,-1 26 16,26-1 15,0 1-31,26-1 16,-26 0-16,25 26 0,-25-25 15,25 24-15,-25 1 16,26 25-16,-1-25 0,-25 0 16,26-26-16,-26 26 15,25-25-15,-25-1 0</inkml:trace>
  <inkml:trace contextRef="#ctx0" brushRef="#br0" timeOffset="1501">1829 9372 0,'0'-25'15,"0"50"16,25 1-15,-25-1-16,26 26 0,-26-26 16,25 26-16,1-26 15,-26 26-15,25-25 0,0 24 16,-25-24-16,0-1 16,26 1-16,-26-1 0,0 0 15,0 1-15,0-52 31,0 1-31,0 0 16,-26-26-16,26 0 16,0 0-16,-25 0 0,25-25 15,-25 0-15,25 25 0,-26-25 16,26 25-16,0 0 16,0 1-16,0 24 0,26 1 15,-1-1 1,0 26-16,1 0 0,-1 0 15,1 0-15,-1 0 0,0 26 16,1-26-16,-1 25 16,1 1-16,-26-1 0,25 0 15,-25 1-15,0 25 16,-25-26-16,-1 0 0,-25 26 16,26-25-16,0-1 0,-26 0 15,0 1-15,26-1 16,-26 1-16</inkml:trace>
  <inkml:trace contextRef="#ctx0" brushRef="#br0" timeOffset="2604">1092 10972 0,'-25'-25'15,"25"0"1,0 50 15,25-25-31,-25 25 16,26 1-16,-26-1 15,25 1-15,-25-1 0,26 0 16,-1 26-16,0-25 16,-25-1-16,26 26 0,-26-26 15,25 1-15,-25-1 16,0-50 15,-25-1-31,-1 1 16,26-1-16,-25-24 0,0-1 15,-1-25-15,1 25 16,-1-25-16,1 25 0,25-25 16,-25 25-16,25 0 0,0 26 15,0-26-15,0 25 16,25 26-16,0-25 0,1 25 16,-1 0-16,26 0 15,-26 0-15,26 0 0,0 25 16,-26-25-16,26 26 0,-25-1 15,-1 26-15,0-26 16,-25 1-16,0 25 0,0-26 16,0 26-16,-25-26 0,0 1 15,-1-1-15,1 0 16,-26 1 0,26-1-16,-1-25 15,26-25-15,0-1 31,26 26-31,-1 0 16,0 0-16,26 0 0,-25 26 16,-1-26-16,26 25 15,-26 1-15,26-1 0,-26 0 16,26 26-16,-25-25 0,-1-26 16,0 25-16,1 0 15</inkml:trace>
  <inkml:trace contextRef="#ctx0" brushRef="#br0" timeOffset="3093">1778 10769 0,'0'-25'0,"0"-26"16,0 26-16,0-1 0,0 1 15,0 50 16,0 1-31,26-1 16,-26 0-16,0 1 16,25-1-16,-25 26 0,25-26 15,-25 1-15,0 25 0,26-26 16,-26 0-16,0 1 16,0-1-16,0 1 15,0-52 1,0 1-1,0-1-15,0-24 16,0 24-16,0-25 16,-26 1-16,26-27 0,0 27 15,0-1-15,0 0 0,0 0 16,0 26-16,0-1 16,26 1-16,-1 25 15,1 0-15,-1 25 16,0 1-16,1-1 15,-1 1-15,1 24 0,-1-24 16,0 25-16,1-26 16,-1 26-16,1-26 0,-1 26 15,-25-26-15,25 1 16,-25-1-16,0 1 0,0-1 16</inkml:trace>
  <inkml:trace contextRef="#ctx0" brushRef="#br0" timeOffset="3293">1880 10845 0,'-26'0'0,"52"0"62,-1-25-62,1 25 16,-1-25-16,0-1 15,1 1-15,25 25 0,-26-26 16,0 1-16,1 25 0,-1-25 16</inkml:trace>
  <inkml:trace contextRef="#ctx0" brushRef="#br0" timeOffset="3798">2185 10439 0,'-26'0'0,"26"-25"16,26 50 31,-26 0-31,25 1-16,0-1 15,1 26-15,-1-26 0,-25 1 16,26 25-16,-1-26 15,0 26-15,-25-26 0,26 1 16,-26-1-16,0 0 16,0 1-16,0-52 47,0 1-47,-26 0 0,1-26 15,25 25-15,-25-24 16,-1-1-16,1 0 0,-1-25 15,26 25-15,-25 0 0,25 0 16,0 1-16,0-1 16,0 25-16,25 1 0,-25 0 15,26 25-15,-1 0 16,1 0-16,-1 25 16,0-25-16,1 25 0,-1 1 15,1-26-15,-1 25 16,-25 1-16,0-1 0,0 26 15,-25-26-15,-1 1 16,1 24-16,-26-24 0,0 25 16,-25-26-16</inkml:trace>
  <inkml:trace contextRef="#ctx0" brushRef="#br0" timeOffset="5330">0 10236 0,'26'0'31,"-1"0"-16,0 0 1,1-26-16,-1 26 16,1-25-16,-1 25 15,26-25-15,-26-1 0,26 26 16,-26 0-16</inkml:trace>
  <inkml:trace contextRef="#ctx0" brushRef="#br0" timeOffset="5756">508 11506 0,'-25'0'16,"25"-26"-16,-26 26 0,26-25 31,26 25-31,-1 0 16,1-25-16,-1-1 0,0 26 15,26-25-15,0-1 16,0 1-16,0 0 0</inkml:trace>
  <inkml:trace contextRef="#ctx0" brushRef="#br0" timeOffset="6213">1143 12369 0,'-25'0'0,"25"-25"16,0 0-1,25 25 1,1-26-16,-1 26 16,0-25-16,26 25 15,-25-26-15,24 26 0,-24-25 16,-1 25-16,1-25 16</inkml:trace>
  <inkml:trace contextRef="#ctx0" brushRef="#br0" timeOffset="6739">1854 11811 0,'26'0'0,"-26"-26"15,0 1 1,0-1-16,0 1 16,-26 25 15,1 0-31,25 25 0,-25-25 15,-1 26-15,26-1 16,-25 1-16,25-1 0,0 0 16,0 1-1,0-1-15,25-25 16,1 0-16,24 26 0,-24-26 16,25 0-16,-26 25 15,26-25-15,-26 25 0,26-25 16,-26 26-16,1-26 0,-1 25 15,-25 1-15,0-1 16,0 0-16,0 1 0,0-1 16,-51 1-16,26-1 0,0 0 15,-26 1-15,25-26 16,-24 25-16,24-25 0,1 0 16,-1 0-16,26-25 15,-25-1-15,25 1 0</inkml:trace>
  <inkml:trace contextRef="#ctx0" brushRef="#br0" timeOffset="7232">2261 11684 0,'-26'0'31,"26"25"-15,0 0 0,26 1-1,-26-1-15,0 1 0,25-1 16,-25 26-16,0-26 16,26 1-16,-26-1 0,25 0 15,-25 1-15,0-1 0,0 1 16,25-26-16,-25-26 31,-25 1-31,25-1 16,0 1-16,-25 0 15,25-26-15,-26 0 0,1 0 16,25 0-16,0-25 16,-26 25-16,26 1 0,0-1 15,0 25-15,26 1 0,-26 0 16,25 25-16,1 0 15,-1 0-15,26 25 0,-26 0 16,26 26-16,-26 0 16,26-26-16,0 26 0,0 0 15,-26 0-15,26 0 0,0-1 16,-26-24-16,1-1 16,-26 1-16,25-1 0,-25 0 15</inkml:trace>
  <inkml:trace contextRef="#ctx0" brushRef="#br0" timeOffset="7431">2362 11811 0,'-25'0'16,"25"25"-16,25-25 31,1 0-15,-1 0-16,1-25 15,24 25-15,-24-26 16,25 26-16,-26-25 0,26-1 16,-26 26-16,1-25 15</inkml:trace>
  <inkml:trace contextRef="#ctx0" brushRef="#br0" timeOffset="7809">3074 11430 0,'25'-26'0,"0"1"16,-25-1-16,0 1 15,0 0 1,-25 25-1,0 0-15,-1 25 16,1-25-16,-1 25 16,1 1-16,0-1 15,-1 26-15,26-26 0,-25 26 16,25-25-16,0 24 16,0-24-16,25 25 0,1-1 15,-1-24-15,0-1 0,26 26 16,0-51-16,0 25 15,0 1-15,-1-26 0,1 0 16,0 0-16,0-26 16,-26 26-16,26-25 0,-26 0 15</inkml:trace>
  <inkml:trace contextRef="#ctx0" brushRef="#br0" timeOffset="73524.72">5537 711 0,'0'-51'16,"-25"76"46,25 1-62,-25 25 16,-1-26-16,26 26 15,-25 0-15,-1 25 0,1-25 16,0-1-16,25 1 16,-26 0-16,1 0 0,25-26 15,-26 26-15,26-26 0,-25 1 16,25-1-1,0-50 1,25-1 0,1-24-16,-1 24 15,1-25-15,24 1 0,-24-27 16,-1 27-16,1-27 16,-1 27-16,0-1 0,-25-25 15,26 50-15,-26-25 16,25 26-16,-25 0 0,26 25 15,-1 0-15,0 0 16,1 25-16,-1 0 16,1 1-16,-1-1 0,0 1 15,1 24-15,-1 1 16,26-25-16,-26 24 0,-25-24 16,26 25-16,-1-26 0,1 0 15,-26 1-15,0-1 16,25 1-16,-25-1 15,-25 0 1</inkml:trace>
  <inkml:trace contextRef="#ctx0" brushRef="#br0" timeOffset="74601.72">5664 635 0,'0'50'15,"26"27"-15,-26-1 0,25 0 16,-25 0-16,26 0 15,-26 1-15,25-1 0,-25 0 16,25 0-16,-25 0 0,26 1 16,-26 24-16,25-25 15,-25 26-15,0-26 0,26 26 16,-26 25-16,0-26 0,0 1 16,0 25-16,0-25 15,0 25-15,0-26 0,25 1 16,-25-1-16,0 1 15,25 0-15,-25-1 0,0 1 16,0-1-16,0 1 0,0 0 16,0 25-16,-25-26 15,25 26-15,0 0 0,-25 0 16,25 0-16,0-25 16,0 25-16,0-26 0,0 1 15,0-26-15,0 26 0,25-1 16,-25-24-16,0 24 15,0 1-15,0-26 0,0 26 16,0-1-16,25 26 16,-25-25-16,0-1 0,0 26 15,0-25-15,0 0 0,0-1 16,0 1-16,0-1 16,0 1-16,0 0 0,26-1 15,-26 1-15,0-1 0,0 1 16,25 0-16,-25-1 15,0 1-15,0 25 0,26-26 16,-26 1-16,0 0 16,0-1-16,25 1 0,-25-1 15,0 1-15,0 0 16,0-26-16,0 25 0,25 1 16,-25-26-16,0 26 0,0-1 15,0-24-15,26 24 16,-26 1-16,0-1 0,0-24 15,0-1-15,0 25 16,0-24-16,0-1 0,0 0 16,0 0-16,0-25 0,0 25 15,0 0-15,0-25 16,0 25-16,0-25 0,0 0 16,0 0-16,25 25 15,-25-25-15,0 25 0,0-25 16,0 25-16,0-25 0,0 25 15,26 0-15,-26 0 16,0-25-16,0 25 0,0 1 16,0-27-16,0 27 0,25-27 15,-25 1-15,0 0 16,0 0-16,0 0 0,25 50 16,-25-50-1,0 0-15,0 0 0,0-1 16,0 1-16,0 0 15,0 0-15,0 0 0,-25-1 16,25 1-16,0 0 0,0 0 16,0 0-16,0-1 15,-25-24-15,25 25 0,0-26 16,0 0-16,0 1 0,0-1 16,0-50-1</inkml:trace>
  <inkml:trace contextRef="#ctx0" brushRef="#br0" timeOffset="76052.72">4445 11963 0,'26'0'0,"-1"0"0,0 25 16,1-25-16,25 0 16,-1 0-16,27 0 0,-1 0 15,0-25-15,26 25 16,-1 0-16,26-25 0,0 25 15,26-26-15,-1 26 16,0-25-16,-25 25 0,51-26 16,-25 1-16,-1 0 0,26-1 15,0 1-15,-1-1 16,1 26-16,0-25 0,-26 0 16,26-1-16,0 26 15,-26-25-15,26 25 0,-25-26 16,24 26-16,1-25 15,25 0-15,-25 25 0,25-26 16,-25 26-16,25-25 0,-25 25 16,25-26-16,-25 1 15,0 25-15,0-25 0,25 25 16,-25-26-16,25 26 0,0 0 16,0-25-16,1 25 15,-1-26-15,0 26 0,-25 0 16,25 0-16,0 0 15,0-25-15,1 25 0,-1 0 16,0 0-16,0-25 0,26 25 16,-26 0-16,26 0 15,-26 0-15,25 0 0,1 0 16,-26 0-16,26 25 0,-1-25 16,1 25-16,-26-25 15,26 0-15,-26 26 0,0-26 16,0 25-16,1-25 15,-1 26-15,-25-26 0,-1 25 16,-24-25-16,-1 0 0,1 0 16,-26 0-16,25 0 15,-25 0-15,0 0 0,25 0 16,-25 0-16,26 0 16,-1 0-16,-25-25 0,26 25 15,-1 0-15,0 0 0,1 0 16,-1-26-16,-25 26 15,26 0-15,-1-25 0,0 25 16,1-26-16,-1 26 16,153-50-1,-26 24-15,-152 26 16,0-25-16,-25 25 0,0-26 16,-1 26-16,1-25 0,-26 25 15,26 0-15,-26 0 16,25-25-16,1 25 0,0 0 15,-1 0-15,1-26 0,25 26 16,0 0-16,-26 0 16,1-25-16,0 25 0,-1 0 15,1 0-15,-1-26 0,-24 26 16,-1 0-16,25 0 16,-24 0-16,-1 0 0,0 0 15,0 0-15,0 0 16,1 0-16,-1 0 0,-25 0 15,25 0-15,0 0 16,0 0-16,0 0 0,1 26 16,-1-26-16,0 0 0,0 0 15,77 25 1,-103-25-16,27 26 0,-27-26 16,27 0-16,-27 0 15,1 25-15,0-25 0,0 0 16,0 0-16,-1 0 0,1 0 15,0 0-15,0 0 16,-26 0-16,26 0 0,-26 0 16,1 0-16,25 0 15,-26 0-15,0 0 0,1 0 16,-1 0-16,1 0 0,-1 0 16,26 0-16,-26 0 15,1 0-15,-1 0 0,0 0 16,1 0-16,-26-25 0,25 25 15,1 0 1,-26-26 0</inkml:trace>
  <inkml:trace contextRef="#ctx0" brushRef="#br0" timeOffset="76514.72">26391 10769 0,'-26'0'15,"26"26"48,26-26-48,-1 25-15,1 0 0,-1 1 16,0-1-16,1 1 16,25 24-16,-26-24 0,26-1 15,-26 1-15,1-1 16,24 0-16,-24 1 0,-1-1 15,26 1-15,-26-26 0,1 25 16,-1-25-16,1 25 16,-26 1 15,-26-26-31,1 25 16,-1 1-16,1-1 0,0 0 15,-26 1-15,25-1 16,-24 1-16,-27-1 0,1 0 15,0 26-15</inkml:trace>
  <inkml:trace contextRef="#ctx0" brushRef="#br0" timeOffset="82142.72">6934 10083 0,'0'26'93,"26"-26"-77,-1 0 0,1 0-1,-1 0-15,-25 25 16,25-25-16,26 0 15,-25 0-15,-1 0 0,26 0 16,-26 0-16,26 0 0,-26 0 16,26 0-16,-25 0 15,24 0-15,-24 0 0,25 0 16,-26-25-16,26 25 0,0 0 16,-1-26-16,1 26 15,0 0-15,0-25 0,0 25 16,-1-25-16,1 25 15,0-26-15,25 26 0,-25-25 16,25-1-16,-25 1 16,25 25-16,0-25 0,-25-1 15,25 26-15,1-25 0,-27 25 16,27-26-16,-1 1 16,-25 25-16,25-25 0,-25-1 15,25 1-15,-25 25 0,-1-26 16,1 1-16,25 0 15,-25-1-15,0 1 0,0-26 16,0 26-16,-1-1 16,1 1-16,0-26 0,-26 26 15,26-26-15,0 25 0,-26-24 16,26-1-16,0 0 16,0 0-16,0 0 0,-1-25 15,1 25-15,0-25 16,0 0-16,25 25 0,-25-25 15,0 0-15,-1 0 0,27-1 16,-27 27-16,1-52 16,0 26-16,0 0 0,0-1 15,-1-24-15,1-1 0,0 26 16,25-26-16,-25 1 16,0-26-16,-26 25 0,26 1 15,0-1-15,0 0 16,-26-25-16,0 26 0,1-1 15,-1 1-15,1-1 0,-26 0 16,25 1-16,0-1 16,-25 1-16,26-26 0,-1 25 15,1 0-15,-1 1 16,0 25-16,26-26 0,-25 0 16,24 26-16,-24-25 0,25 24 15,-26 1-15,0 0 16,26 0-16,-25 0 0,-1 25 15,0-25-15,1 25 16,-1 0-16,1-25 0,-1 25 16,0-25-16,26 25 15,-25-25-15,-1 0 0,26 25 16,-26-25-16,26-1 16,-26 1-16,1 0 0,25 0 15,-51 0-15,25 25 0,0-25 16,1 25-16,-1-25 0,1-1 15,-1 27-15,0-27 16,1 27-16,25-27 0,-26 27 16,26-27-16,-26 1 15,26 0-15,0 0 0,0 0 16,-1-1-16,1-24 0,-25 25 16,24-1-16,1-24 15,-25 25-15,24-26 0,-24 26 16,-1 0-16,26-1 15,-26 1-15,26 0 0,-25 0 16,24 25-16,1-25 0,0 25 16,0 0-16,0-25 15,-1 25-15,1 0 0,0 1 16,0-1-16,25-25 16,-25 25-16,0 0 0,-1 0 15,1 0-15,0 1 0,0-27 16,0 27-16,-1-1 15,1 0-15,0 0 0,0 26 16,-26-26-16,26 26 16,0-1-16,-26 1 0,26-1 15,0 26-15,0-25 0,-1 25 16,1-25-16,0 25 16,0 0-16,0-26 0,25 26 15,0 0-15,-25 0 0,25 0 16,0 0-16,-25 0 15,25 0-15,0 26 0,-25-26 16,25 0-16,-25 25 16,25-25-16,1 25 0,-27-25 15,27 26-15,-1-1 16,-25 1-16,25-26 0,0 25 16,-25 26-16,0-26 0,25 1 15,-25 24-15,25-24 16,-25 25-16,25-26 0,0 26 15,0 0-15,0-1 0,1 1 16,-1 0-16,-25 0 16,25 0-16,0-1 0,0 1 15,-25 0-15,0 25 16,25-25-16,-25 0 0,0 0 16,-1-1-16,1 1 15,0 0-15,0 0 0,0 0 16,-1-1-16,1 1 0,0 0 15,0 25-15,0-25 16,-1 25-16,1-25 0,0 25 16,0 0-16,0 1 0,-26-1 15,26 0-15,0 0 16,-26 26-16,26-26 0,0 0 16,-1 0-16,27 1 15,-27-1-15,1-25 0,0 25 16,25 0-16,-25 0 0,0-25 15,-26 25-15,26 0 16,0-25-16,-26 25 0,26 1 16,-26-1-16,26-25 15,-25 25-15,-1 0 0,26 0 16,-26 0-16,26 26 16,0-26-16,-26 0 0,26 1 15,0-1-15,-26 0 0,26 0 16,0 0-16,0 1 15,-1-1-15,1 0 0,-25-25 16,24 25-16,1-25 0,0 25 16,0 0-16,0 0 15,-26 1-15,26-1 0,0 0 16,-1 0-16,1 26 16,0-26-16,25 26 0,-25-26 15,25 0-15,-25 26 0,25-26 16,0 0-16,1 0 15,-1 0-15,25 1 0,-24-1 16,-1 0-16,0 0 16,0 0-16,0 1 0,1-1 15,24-25-15,-50 25 16,25 0-16,0-25 0,1 25 16,-27-25-16,27 25 0,-27-25 15,27 25-15,-27-25 16,1 0-16,0-1 0,0 1 15,25-25-15,-25 24 0,0 1 16,25 0-16,-25-26 16,25 26-16,-25-25 0,-1 24 15,27-24-15,-27-1 16,1 26-16,0-26 0,25 1 16,-50-1-16,24 1 0,1-1 15,0 0-15,0-25 16,0 26-16,-1-1 0,1-25 15,0 26-15,0-26 0,25 25 16,-25-25-16,0 25 16,-1-25-16,27 26 15,-27-26-15,1 25 0,0-25 16,0 26-16,0-26 0,-1 25 16,27-25-16,-27 25 15,1-25-15,0 26 0,25-26 16,-25 0-16,25 25 0,0-25 15,1 26-15,-1-26 16,0 0-16,-25 25 0,25-25 16,-25 0-16,25 0 0,-25 25 15,-26-25-15,26 0 16,0 0-16,-26 0 0,26 0 16,-26 0-16,1 0 15,25 0-15,-26 0 0,0 0 16,1 0-16,-1 0 0,1 0 15,-1 0-15,0 0 16,1 0-16,-1-25 16,1 25-1,-1 0 1,-50 0 46,-1 0-62,1-25 0</inkml:trace>
  <inkml:trace contextRef="#ctx0" brushRef="#br0" timeOffset="87704.72">11024 7899 0,'0'-25'31,"0"-1"32,-26 26 78,26 26 77,0-1-171,26-25-31,-26 25-16,0 1 15,25-26-15,-25 25 0,0 1 16,26-1 0,-26 0-16,0 1 0,25-26 15,-25 25-15,25 1 16,-25-1-16,0 0 0,26 1 16,-26-1-16,25-25 15,-25 26-15,26-1 0,-26 0 16,0 1-16,25-1 15,-25 1-15,25-1 16,-25 0-16,26 1 16,-26-1-16,25 1 0,-25-1 15,26 0-15,-26 1 16,25-1-16,-25 1 0,0-1 16,25-25-16,-25 25 15,26 1-15,-26-1 0,0 1 16,0-1-16,25 0 0,-25 1 15,26-1 1,-26 1-16,0-1 0,0 0 16,0 1-16,25-1 15,-25 1-15,0-1 0,0 0 16,0 1-16,25-1 16,-25 1-16,0-1 0,0 0 15,26 1-15,-26-1 0,0 1 16,0-1-16,0 0 15,0 1-15,0-1 0,25 1 16,-25-1-16,0 0 0,0 1 16,0-1-16,0 1 15,0-1-15,0 0 0,0 1 16,26-1 0,-26 1-16,0-1 0,0 0 15,0 1-15,0-1 16,0 1-1,0-1-15,0 0 16,0 1-16,0-1 16,0 1-16,0-1 15,0 0-15,0 1 16,0-1-16,0 1 16,0-1-16,25 0 15,-25 1-15,0-1 16,0 1-16,0-1 15,25-25-15,-25 25 0,0 1 16,0-1 0,0 1-16,0-1 15,26 0-15,-26 1 16,0-1-16,0 1 16,0-1-16,25 0 15,-25 1-15,0-1 16,0 1-16,0-1 15,0 0 1,26-25-16,-26 26 16,0-1-16,0 1 15,0-1 1,25-25-16,-25 25 16,0 1-16,0-1 15,0 1-15,0-1 16,0 0-16,0 1 15,0-1 1,25 1-16,-25-1 0,0 0 16,0 1-16,0-1 15,0 1 1,0-1-16,0 0 16,26 1-1,-26-1 1,0 1-1,0-1 1,0 0 0,0 1-1,0-1 1,0 1-16,0-1 31,0 0 47,-26-25-78,1 0 16</inkml:trace>
  <inkml:trace contextRef="#ctx0" brushRef="#br0" timeOffset="88471.72">9906 7340 0,'-25'0'32,"25"-25"-17,25 25-15,-25-26 16,26 1-16,-1 0 0,0 25 15,1-26-15,25 1 16,-26 25-16,0 0 0,1 0 16,-1 0-16,1 0 15,-26 25-15,0 1 0,0-1 16,0 26-16,0 0 0,-26-1 16,-25 1-16,26 25 15,0-25-15,-26-25 0,25 24 16,1-24-16,0-1 15,25 1-15,-26-26 0,26 25 16,26-25-16,-1 0 16,26-25-16,-26-1 15,26 26-15,0-25 0,0-1 16,25 1-16,-25 0 16,-1-26-16,1 25 0</inkml:trace>
  <inkml:trace contextRef="#ctx0" brushRef="#br0" timeOffset="88866.72">10338 7086 0,'25'0'62,"-25"26"-62,0-1 16,0 0-16,26 1 16,-26-1-16,0 26 0,25-26 15,-25 1-15,0 25 0,26-26 16,-1 0-16,0-25 16,1 0-16,-1 0 15,1-25 1,-1 0-16,0-1 0,-25 1 15,26-1-15,-26-24 0,0 24 16,0 1-16,-26-1 16,26 1-16,-25 0 0,0 25 15,-1-26-15,1 26 16,-1 0-16,1 0 16,0 0-16,25 26 15,-26-26-15,26 25 0</inkml:trace>
  <inkml:trace contextRef="#ctx0" brushRef="#br0" timeOffset="89197.72">10617 6883 0,'-25'0'0,"0"-25"15,-1 25 1,26 25 62,-25-25-47</inkml:trace>
  <inkml:trace contextRef="#ctx0" brushRef="#br0" timeOffset="89664.72">10770 6807 0,'0'-26'31,"25"26"1,-25 26 46,0-1 0,0 1-62,0-1-1,26 0-15,-26 1 0,0-1 16,0 26-16,0-26 0,0 1 15,0-1-15,0 26 16,0-26-16,-26 1 16</inkml:trace>
  <inkml:trace contextRef="#ctx0" brushRef="#br0" timeOffset="89971.72">11024 6985 0,'-26'0'16,"52"0"31,-26 25-32,-26-25 32,26-25-31</inkml:trace>
  <inkml:trace contextRef="#ctx0" brushRef="#br0" timeOffset="140571.72">11202 8001 0,'0'25'110,"25"-25"-63,-25-25-47,25-1 15,-25-25-15,26 26 16,-1-51-16,26 0 15,-26-1-15,26-24 0,0-26 16,0 0-16,0 0 16,-1 0-16,-24 0 0,25 0 15,-26 25-15,0 1 0,1-1 16</inkml:trace>
  <inkml:trace contextRef="#ctx0" brushRef="#br0" timeOffset="141112.72">11659 6731 0,'0'-26'32,"0"1"-17,0-1-15,0 1 16,0 0-16,25-1 0,1 1 15,-1-26-15,0 0 16,1 26-16,-1-26 0,1 26 16,-1-1-16,0 1 15,1 25-15,-1 0 0,1 0 16,-1 25-16,0 1 0,1 24 16,-1 1-16,1 51 15,-1-26-15,26 26 0</inkml:trace>
  <inkml:trace contextRef="#ctx0" brushRef="#br0" timeOffset="147339.72">11075 7315 0,'-26'0'78,"26"25"-63,0 1 17,0-1-1,0 0-15,26 1 15,-1-26 0,0 0-15,-25-26-1,26 26-15,-26-25 16,25 0-16,-25-1 16,0 1-1,-25 25 1,-1 0-1,1 0 1,0 25-16,-1 1 16,1-1-1,25 0 1,-26-25-16,26 26 0,26-1 31,-1 1-31,1-26 16,-1 25-16,0-25 15,1 0-15,-1 0 16,1-25-16,-1 25 16,-25-26-16,25 26 15,-25-25-15,0-1 16,0 1-16,0 0 16,-25-1-1,0 26-15,-1-25 16,1 25-1,-1 0-15,1 25 16,0 1 0,25-1-16,-26-25 15,26 25-15,0 1 16,0-1 0,26-25-16,-1 26 15,0-26 1,1 0-1,-26-26-15,25 26 0,-25-25 16,26 25-16,-26-26 0,25 26 16,-25-25-16,0 0 15,-25-1 1,-1 26 0,26-25-16,-25 25 0,-1 0 15,26 25 1,-25-25-16,0 26 15,25-1-15,0 0 16,25 1 15,0-26-15,1 0 0,-26-26-16,25 26 0,-25-25 31,26 25-31,-26-25 15,-26 25-15,26-26 16,-25 26-16,-1 0 16,1 0-1,0 0 1,25 26-16,-26-1 16,26 0-16,0 1 15,26-26 1,-26 25-16,25-25 15,0 0 1,1 0 0,-1 0-16,-25-25 0,26-1 15,-26 1 1,0 0 0,-26-1-1,1 26-15,-1-25 16,1 25-1,0 25 1,25 1 0,0-1-1,25-25 1</inkml:trace>
  <inkml:trace contextRef="#ctx0" brushRef="#br0" timeOffset="148256.72">11151 7366 0,'0'-26'93,"-26"26"-77,26-25-16,0-1 16,-25 26-16,25-25 15,0 0-15,-25-1 16,25 1 0,0-1-16,-26 26 15,26-25 1,-25 25-16,25-25 0,-26-1 15,26 1 1,-25-1-16,25 1 16,0 0-1,0-1-15,0 1 16,0-1-16,0 1 16,0 0-1,0-1-15,0 1 16,0-1-16,0 1 15,0 0 1,0-1-16,0 1 16,0-1-1,0 1-15,0 0 16,0-1-16,25 26 16,-25-25-16,0-1 15,0 1 16,0 0 1</inkml:trace>
  <inkml:trace contextRef="#ctx0" brushRef="#br0" timeOffset="149042.72">10846 6477 0,'0'-26'78,"0"1"-62,25-1-1,-25 1-15,26 0 16,-1 25-16,-25-26 15,26 1-15,-1-1 0,0 1 16,-25 0-16,26-1 0,-1-25 31,-25 26-15,0 50 31,26-25-32,-26 26-15,25-26 16,-25 25 15,25-25-31,-25 26 16,26-26 0,-26 25-1,25 0-15,-25 1 16,26-1-1,-26 1 1,25-26-16,-25 25 0,25-25 16</inkml:trace>
  <inkml:trace contextRef="#ctx0" brushRef="#br0" timeOffset="167371.72">21311 6654 0,'0'-25'15,"0"50"142,0 1-142,0-1 1,0 1-1,0-1 1,0 0-16,0 26 0,0-25 16,0-1-16,0 26 15,25-26-15,-25 26 0,0-26 16,0 26-16,0 0 0,26-26 16,-26 26-16,0 0 15,0 0-15,0 0 0,0-1 16,0-24-16,0 25 0,0-1 15,25 1-15,-25 0 16,0 0-16,0-26 0,25 26 16,-25 0-16,0-26 15,0 26-15,0 0 0,0-26 16,0 26-16,0-26 0,0 26 16,0-25-16,0 24 15,0-24-15,0-1 0,0 26 16,0-26-16,0 26 15,0-25-15,0-1 0,0 0 16,0 26-16,0-25 0,0-1 16,0 0-16,0 26 15,-25-25-15,25-1 0,0 0 16,0 26-16,0-25 16,0-1-16,0 26 0,0-26 15,0 1-15,0-1 0,0 0 16,0 26-16,-25-25 15,25-1-15,0 0 0,0 26 16,-26-25-16,26-1 16,0 0-16,0 26 0,-25-25 15,25-1-15,0 0 0,0 1 16,0-1-16,0 1 16,0-1-16,0 0 0,0 1 15,25-1-15,-25 1 16,0-1-16,0 0 15,0 1-15,0-1 0,0 1 16,0-1 0,0 0-16,0 1 0,0-1 15,0 1-15,0-1 16,0 0 0,0 1-16,0-1 0,0 1 15,0-1 1,0 0-16,0 1 0,0-1 15,0 1 1,0-1-16,0 0 16,0 1-16,0-1 0,0 1 15,0-1 1,0 0-16,0 1 0,0-1 16,0 1-16,0-1 15,0 0-15,-25 1 0,25-1 16,0 1-16,0-1 15,0 0-15,0 1 16,0-1-16,0 1 0,0-1 16,0 0-16,0 1 15,0-1 1,-26-25-16,26 26 0,0-1 16,0 0-16,0 1 15,0-1-15,0 1 16,0-1-16,0 0 15,0 1-15,0-1 16,0 1 0,0-1-1,0 0 1,0 1 0,26-26-1,-26 25-15,25-25 16,-25 26-1,0-1 1,0 0 0,26-25-16,-26 26 15,25-1 1,-25 1-16,25-26 16,-25 25-16,0 0 0,26 1 15,-26-1 1,25-25-1,-25-25 17,-25 25 46</inkml:trace>
  <inkml:trace contextRef="#ctx0" brushRef="#br0" timeOffset="185919.72">21616 6096 0,'0'25'0,"-26"-25"16,26 25-1,-25-25 1,25 26-16,-26-1 16,26 1-1,-25-1 1,25 0-16,-25 1 0,-1-1 16,26 1-1,0-1-15,26-25 16,-26 25-16,25-25 15,0 26-15,1-26 0,-1 0 16,26 0-16,-26 0 0,26 0 16,0 0-16,-26 0 15,1-26-15,25 26 0,-26 0 16,0-25-16,1 25 16,-1-25-1,-50-1 1,-1 26-16,26-25 15,-25 25-15,0 0 0,-1-26 16,-25 1-16,26 25 16,0-25-16,-1-1 0,1 1 15,-1 25-15,1-26 0,0 1 16,-1 0-16,1-26 16,-1 25-16,26 1 0,-25 0 15,0-1-15,25 1 0,-26-1 16,26 1-1,0 0-15,0-1 0,26 26 16,-1-25-16,0 25 16,1-26-16,-1 26 0,1-25 15,-1 25-15,0 0 0,1 0 16,-1 25-16,-25 1 16,0-1-16,0 1 15,0-1-15,0 26 0,0-26 16,-25 26-16,25-26 15,0 1-15,-26 25 0,26-26 16,0 0-16,-25 1 16,25-1-16</inkml:trace>
  <inkml:trace contextRef="#ctx0" brushRef="#br0" timeOffset="186391.72">22124 5994 0,'0'-25'16,"-26"25"0,26 25-1,-25-25-15,-1 25 16,26 1-16,0-1 15,0 1-15,0-1 16,0 0-16,26 1 16,-26-1-16,25 1 0,1-26 15,-26 25-15,25-25 16,0 25-16,1-25 0,-1 0 16,1-25-1,-1 0-15,-25-1 16,0 1-16,0-1 15,0 1-15,0 0 16,-25-1-16,25 1 0,-26-1 16,1 26-16,-1-25 15,-24 0-15,24 25 16,1 0-16,-1 0 16,1 0-16,0 25 15,25 0 1</inkml:trace>
  <inkml:trace contextRef="#ctx0" brushRef="#br0" timeOffset="186777.72">22479 5842 0,'-25'0'16,"25"-26"-16,0 52 47,0-1-32,0 0 16,0-50 16,0 0 0</inkml:trace>
  <inkml:trace contextRef="#ctx0" brushRef="#br0" timeOffset="187100.72">22809 5740 0,'-25'0'0,"0"0"15,-1 0 1,26 25-16,0 1 16,0-1-1,-25 26-15,25-26 0,0 26 16,0-25-16,0 24 15,0 1-15,0-25 0,0 24 16,0 1-16,0-25 0,0 24 16,0-24-16,-26-1 15,26 1-15,-25-1 0,25 0 16,-25 1-16,-1-26 16</inkml:trace>
  <inkml:trace contextRef="#ctx0" brushRef="#br0" timeOffset="187424.72">22911 6172 0,'0'25'62,"0"1"-46,0-1-1,0 0 1,-25-25 0,25-25 15,0 0-16,25 25 1</inkml:trace>
  <inkml:trace contextRef="#ctx0" brushRef="#br0" timeOffset="-165698">21997 6604 0,'-26'0'16,"26"-26"15,-25 26-15,-1 0 15,1 0 0,25 26 16,25-26-47,1 0 16,-1 0-1,1 0-15,-1 25 16,26-25-16,0 0 0,-26 0 16,26 0-16,0 0 15,-26 0-15,26-25 0,-26 25 16,1 0-16,-1 0 16,0 0-16,-50 0 46</inkml:trace>
  <inkml:trace contextRef="#ctx0" brushRef="#br0" timeOffset="-165290">22047 6781 0,'26'0'47,"-1"0"-47,1 0 16,-1 26-16,0-26 15,26 0-15,-25 0 0,-1 0 16,0 0-16,26 0 0,-25 0 15,-1 0 1,0 0-16</inkml:trace>
  <inkml:trace contextRef="#ctx0" brushRef="#br0" timeOffset="-138662">9093 10769 0,'0'-25'15,"0"50"-15,26 1 16,-1-26-16,-25 25 0,0 0 16,0 1-16,0-1 15,0 1-15,0-1 16,0 0-1,26 1-15,-26-1 0,25 1 16,-25 24-16,0 1 0,25 0 16,1 25-16,-26-25 15,25 25-15,1 0 0,-1 1 16,0 24-16,-25-25 16,26 1-16,-1-1 0,1-25 15,-1 25-15,0-25 0,-25-1 16,26 1-16,-1 0 15,-25 0-15,26 0 0,-26-26 16,0 26-16,0-26 16,25 1-16,-25-1 0,0 0 15,0 1-15,-25-26 16</inkml:trace>
  <inkml:trace contextRef="#ctx0" brushRef="#br0" timeOffset="-138409">9144 12496 0,'-25'0'0,"-1"0"16,1 0-16,50 0 31,1 26-16,-1-1 1,1-25-16,-1 26 0,0-1 16,1 0-16,-1-25 0,26 26 15,-26-26-15,1 0 16,-1 25-16,1-25 0,-1 0 16</inkml:trace>
  <inkml:trace contextRef="#ctx0" brushRef="#br0" timeOffset="-138198">9703 12369 0,'25'-25'16,"-25"0"-16,0-1 15,-25 26 17,0 26-17,25-1-15,-26 0 16,26 1-16,-25 25 0,-1-26 15,1 26-15,0-26 16,25 26-16,-26 0 0,-25 0 16,26-1-16</inkml:trace>
  <inkml:trace contextRef="#ctx0" brushRef="#br0" timeOffset="-137623">8433 13284 0,'0'-26'0,"-25"26"15,-1 0-15,26-25 16,0 50-16,0 1 16,0 25-1,0-1-15,26 1 0,-26 0 16,25 0-16,0 0 0,-25-1 16,26 1-16,-26 0 0,25-26 15,-25 26-15,0-25 16,26-26-16</inkml:trace>
  <inkml:trace contextRef="#ctx0" brushRef="#br0" timeOffset="-137252">8433 13614 0,'-25'0'16,"-1"0"-1,52 0 1,-1 0-1,0 0-15,1 0 16,-1-25-16,1 25 0,-1-26 16,26 26-16,-26-25 15,1-1-15,-1 26 0,-25-25 16,25 0-16,-25-1 16,-25-25-16,25 26 15,-25 0-15,25-1 0,-26 1 16,1-1-1,25 52 1,25-26-16,-25 25 0,26 26 16,-26-26-16,25 26 15,0 0-15,1 0 0,-1-26 16,1 26-16,-1 0 16,-25-26-16,25 1 0,-25-1 15,26 0-15,-1-25 16</inkml:trace>
  <inkml:trace contextRef="#ctx0" brushRef="#br0" timeOffset="-137049">8941 13487 0,'0'-25'0,"25"25"16,-25 25 15,26 0-31,-26 1 0,25-1 15,-25 1-15,26-1 0,-26 0 16,25 1-16,-25 25 16,25-26-16,-25 0 0,26 1 15</inkml:trace>
  <inkml:trace contextRef="#ctx0" brushRef="#br0" timeOffset="-136909">9043 13309 0,'-26'-25'0,"26"-1"0,-25 26 16,-1 0-16,1 0 15,25 26 1,0-1-16</inkml:trace>
  <inkml:trace contextRef="#ctx0" brushRef="#br0" timeOffset="-136298">9373 13462 0,'25'0'0,"-25"-26"32,0 1-17,0-1-15,-25 26 16,25-25-16,-26 25 0,1 0 15,0 0 1,-1 25-16,-25 1 0,26-1 16,0 1-16,-1-1 15,1 0-15,-1 1 0,1-1 16,25 1-16,0-1 0,25-25 16,-25 25-16,26-25 15,-1 26-15,26-26 0,-26 0 16,1 0-16,-1-26 15,1 26-15,-1 0 0,0-25 16,1 25-16,-26-25 0,25 25 16,-25-26-16,0 1 15,0-1-15,0 52 32,26-26-32,-26 51 15,25-26-15,0 26 0,26 0 16,-25-1-16,-1 27 15,26-27-15,-26 1 0,1 0 16,-1 0-16,0 0 16,1-26-16,-26 0 0,0 1 15,-26-26-15,1 0 16,0 0-16,-26-26 0,0 1 16,0-26-16,0 26 0,1-26 15,24 0-15,1 26 0,-1-26 16,26 26-16,0-1 15,26 1-15,-1-1 0,1 26 16,24 0-16,-24-25 16,25 25-16,-26 0 0,0 0 15,26 0-15,-25-25 0</inkml:trace>
  <inkml:trace contextRef="#ctx0" brushRef="#br0" timeOffset="-135944">9678 13462 0,'-26'-51'0,"26"0"16,-25 26-16,25-26 0,-26 25 16,26 1-16,0 0 15,0 50 1,26 0-16,-26 1 16,25-1-16,-25 1 15,26 24-15,-26 1 0,25-25 16,-25 24-16,25-24 0,1 25 15,-26-26-15,25 0 16,-25 1-16,26-1 0,-26 1 16,25-26-1,-25-26-15,25 1 16,-25-1-16,0-24 0,26 24 16,-26-25-16,25 26 15,1-26-15,-1 26 0,0-1 16,1 26-16,-1 0 0,1 0 15,-1 0-15,0 26 16,1-1-16,-1 1 0,-25-1 16,26 0-16,-1 1 15</inkml:trace>
  <inkml:trace contextRef="#ctx0" brushRef="#br0" timeOffset="-135440">10922 13208 0,'0'-26'0,"-25"26"16,25-25-16,-26 25 15,1-26-15,0 1 0,-26 25 16,25-25-16,1 25 15,0 0-15,-1 0 0,1 0 16,-1 0-16,1 25 16,0 0-16,-1 1 0,26 25 15,0-26-15,-25 26 0,25 0 16,0-26-16,0 26 16,25-26-16,1 1 0,-1-1 15,0 0-15,1-25 16,-1 0-16,26 0 0,0-25 15,-26 25-15,1-51 0,24 26 16,-50-26-16,26 0 16,-26 0-16,0 1 0,-26-27 15,1 1-15,25 25 16,-25 1-16,-1 24 0,26-25 16,0 77-1,26-1 1,-1 26-16,0-26 0,1 26 15,-1 0-15,1 0 16,-1 0-16,0-1 0,1-24 16,-1 25-16,1-26 0,-1 0 15</inkml:trace>
  <inkml:trace contextRef="#ctx0" brushRef="#br0" timeOffset="-135062">11329 13284 0,'25'-26'15,"-25"1"17,25 0-1,1-1-15,-1 1-1,1-1-15,-1 1 16,0 0-16,-25-1 0,0 1 15,0-1-15,0 1 16,0 0-16,-25 25 0,0-26 16,-1 26-16,1 0 15,-26 0-15,26 26 0,-1-1 16,1 0-16,-1 1 0,26 25 16,0-26-16,0 26 15,0 0-15,26-26 0,-1 26 16,1-26-16,24 1 15,-24-1-15,25-25 0,-1 0 16,-24 0-16,25 0 16,-1-25-16,-24-1 0,-1 1 15,1-26-15</inkml:trace>
  <inkml:trace contextRef="#ctx0" brushRef="#br0" timeOffset="-134149">11735 13106 0,'0'-51'16,"0"26"-16,-25-1 0,25 1 15,-26 0-15,26-1 0,-25 26 16,25-25-16,-26 25 15,26 25 1,26-25 0,-26 26-16,25-1 0,1 26 15,-26-26-15,25 1 0,0 24 16,1-24-16,-26-1 16,25 1-16,-25-1 0,0 0 15,26-25 1,-26-25-1,-26 0-15,26-26 16,0 0-16,0 26 16,0-26-16,0 0 0,0 0 15,0 0-15,0 26 16,26 0-16,-1 25 16,0 0-16,1 25 0,-1 0 15,-25 1-15,26-1 16,-1 26-16,0-26 0,1 1 15,-1 25-15,-25-26 0,26-25 16,-26 25-16,25-25 16,0 0-1,-25-25-15,26 0 16,-26-1-16,25 1 0,-25-26 16,26 0-16,-1 26 15,-25-26-15,25 26 0,-25-1 16,26 1-16,-1 25 15,1 25-15,-1 1 16,0-1-16,1 0 16,-1 1-16,1-1 0,-26 1 15,25-1-15,0 0 16,1-25-16,-1 0 0,1 0 16,-1 0-16,26 0 15,-26-25-15,1 0 0,24 25 16,-24-26-16,-1 1 0,-25-1 15,26 1-15,-26-26 16,0 26-16,0-26 0,0 0 16,-26 26-16,26-26 15,-25 26-15,-1-26 0,1 51 16,0 0-16,-1 0 16,26 25-16,-25 1 0,-1-1 15,1 26-15,0 0 0,25 25 16,-26-25-16,26-26 15,0 26-15,0-26 0,0 1 16,26-1-16,-26 0 0,25-25 16,0 0-16,1-25 15,-1 25-15,26-25 0,-26-1 16,1-25-16,-1 1 16,-25 24-16,26-25 0,-26 1 15,25 24-15,-25-25 0,0 26 16,0 50-1,25 1 1,-25-1-16,26 1 16,-26-1-16,25 26 0,1-26 15,-26 1-15,25-26 0,0 25 16,1-25 0,-1 0-16</inkml:trace>
  <inkml:trace contextRef="#ctx0" brushRef="#br0" timeOffset="-133782">13132 12547 0,'0'-25'0,"0"-1"0,0 1 15,0 0 1,25 25 0,1 0-16,-26 25 15,25 0-15,1 1 16,-1 25-16,-25-26 0,25 26 15,-25 0-15,26-26 0,-26 26 16,0-26-16,25 1 16,-25-1-16,26-50 31,-26-1-31,25 1 0,-25-26 16,25 0-16,-25 0 0,26 1 15,-1-1-15,-25 0 16,26 26-16,-1-1 0,0 26 15,1 26 1,-1-1-16,-25 0 0,26 1 16,-1 25-16,-25-26 15,25 26-15,-25-26 0,26 26 16,-26-26-16,25 1 16</inkml:trace>
  <inkml:trace contextRef="#ctx0" brushRef="#br0" timeOffset="-133244">14123 12420 0,'25'-25'0,"0"-1"15,1 26-15,-1-25 0,-25 0 16,0-1-16,-25 26 16,-1 0-16,1-25 15,0 25-15,-1 0 0,-25 0 16,26 25-16,-26-25 15,26 26-15,-1-1 0,1 0 16,0 1-16,25-1 0,-26 1 16,26 24-16,0-24 15,26-1-15,-26 26 0,25-26 16,0 1-16,1-1 0,-1-25 16,1 26-16,-1-26 15,0 0-15,26-26 0,-25 1 16,24-1-16,-24-24 15,-1-1-15,-25 0 0,0 0 16,0 0-16,0-25 16,0 0-16,-25 0 0,25 25 15,-26-25-15,1 0 0,0 25 16,-1 25-16,26 1 16,-25 0-16,25 50 15,-26 0-15,26 26 16,0-25-16,26 50 0,-1-25 15,1-1-15,-1 27 0,0-1 16,26-25-16,-25-1 16,24 27-16,1-27 0,-25 1 15,24 0-15,-24 0 16,-1 0-16,1-26 0,-1 0 16,0 1-16,1-26 0,-26-26 31,0-24-31</inkml:trace>
  <inkml:trace contextRef="#ctx0" brushRef="#br0" timeOffset="-130576">11532 14046 0,'0'-26'16,"0"1"-16,-26 25 15,26 25 32,26 26-47,-26 0 16,25 0-16,1 25 0,-26 0 15,25 26-15,0-1 16,26 26-16,-25-25 0,-1 0 16,0-1-16,1 1 15,-1-1-15,1-24 0,-1-1 16,0 0-16,1-25 0,-26 0 15,25-26-15,-25 0 16,0 1-16,0-1 0,-25-50 16</inkml:trace>
  <inkml:trace contextRef="#ctx0" brushRef="#br0" timeOffset="-130209">11202 15519 0,'-51'0'0,"0"25"15,26-25-15,-26 26 0,25-26 16,52 25 0,-1-25-16,1 0 15,24-25-15,27 25 0,-1-26 16,51 1-16,0 0 15,51-1-15,-1-25 0,27 1 16,24-1-16,1 0 0,25-25 16,0 25-16,-26 0 15,-24 26-15,-27-26 0,-24 26 16,-26-1-16,-51 26 16,0-25-16,-50 25 0,-1 0 15,-76 0 1,26 0-16,-26 25 15,0-25-15,0 26 0,-25-1 16,25-25-16,-25 25 0</inkml:trace>
  <inkml:trace contextRef="#ctx0" brushRef="#br0" timeOffset="-129094">11989 15214 0,'0'-25'31,"0"50"78,25 1-109,-25-1 16,26-25-16,-26 25 16,25-25-16,1 0 15,-1 0 1,-25-25-1,25 25-15,-25-25 16,0-1-16,26 1 0,-26-26 16,25 0-16,-25 0 15,0 1-15,26-27 0,-26 1 16,25 0-16,-25 0 0,25 0 16,-25 25-16,26-25 15,-26 25-15,0 0 0,25 26 16,1-1-1,-1 26 1,26 76 0,-51-50-1,25-1-15,1 1 0,-1-1 0,0 0 16,1 1-16,-1 25 16,1-26-16,-1 0 0,0 1 15,1-1-15,-1-25 0,-25 26 16,26-26-16,-26 25 15,25-25-15,-25-25 16,25-1 0,-25 1-16,0-1 0,0 1 15,26-26-15,-26 26 0,0-26 16,25 0-16,-25 0 16,0 1-16,26-1 0,-26 25 15,0 1-15,25 0 16,-25-1-16,0 1 15,25 25-15,-25-26 0,26 26 16,-1-25 0,1 0-1,-1 25-15,0-26 16,1 1-16,-1-1 16,1 26-16,-26-25 0,25 0 15,-25-1-15,25 1 16,-25-1-16,26 26 0,-26-25 15,0 0-15,0-1 0,0 1 16,0-1 0,0 1 93</inkml:trace>
  <inkml:trace contextRef="#ctx0" brushRef="#br0" timeOffset="-128573">12878 13817 0,'-25'26'0,"-1"-26"16,26-26 15,26 26-15,-26-25-16,25-1 16,0 26-16,1-25 15,-1 0-15,26-26 0,-26 25 16,26 1-16,-25 0 15,-1-1-15,0 1 0,1-1 16,-1 1-16,-25 0 0,26 25 16,-26-26-16,25 26 31,-25 26 0,0-1-31,25-25 16,-25 25-16,26 1 15,-1 25-15,1-26 0,-1 0 16,0 26-16,1-25 16,-1 24-16,1-24 0,-1-1 15,0 26-15,1-26 0,-1-25 16,-25 26-16,26-1 16,-1 1-1,-25-52 16,0 1 1,-25 25-32</inkml:trace>
  <inkml:trace contextRef="#ctx0" brushRef="#br0" timeOffset="-128025">14453 13563 0,'0'-25'0,"0"-1"16,0 1-1,-26 25-15,1-25 16,0 25-16,-1 0 16,1 25-16,-26-25 15,26 25-15,-1 1 0,-25-1 16,26 1-16,0-1 0,-1 26 15,1-26-15,25 1 16,0-1-16,0 0 0,25 1 16,-25-1-16,51-25 15,-26 26-15,26-1 0,0-25 16,0 0-16,0 25 0,-1-25 16,1 0-16,-25 0 15,24 0-15,-24 26 0,-26-1 31,0 1-31,-26-1 16,-24 0-16,24-25 0,-25 26 16,1-1-16,-1-25 15,25 26-15,-24-26 0,24 0 16,1 0-16,-1 0 16,1-26-16,25 1 0</inkml:trace>
  <inkml:trace contextRef="#ctx0" brushRef="#br0" timeOffset="-127611">14173 13436 0,'-25'0'16,"25"-25"-16,0-1 16,0 1-16,0 0 0,0-1 15,0 1 1,0 50-1,0 1 1,25-1-16,-25 0 16,26 1-16,-26 25 0,25-1 15,1 1-15,-1 0 16,0 0-16,26 0 0,-25 25 16,-1-25-16,0-1 15,1 1-15,-1 25 0,1-25 16,-1 0-16,0 0 0,-25 0 15,26-26-15,-26 26 16,25-26-16,-25 1 0,0-1 16,26-25-16,-26 25 0,0 1 15,0-52 48,-26 1-48</inkml:trace>
  <inkml:trace contextRef="#ctx0" brushRef="#br0" timeOffset="-126970">15062 13360 0,'0'-25'0,"-25"-1"16,25 1 0,0-1-1,-25 26-15,-1 0 16,1 0-1,-1 0-15,1 26 16,0-26-16,-1 25 16,1 1-16,-26-1 0,26 0 15,-1-25-15,1 26 0,-1-1 16,26 1-16,-25-1 16,25 0-16,25 1 15,-25-1-15,26-25 0,25 0 16,-26 26-16,26-26 15,25 0-15,-25 25 0,0-25 16,25 0-16,-25 0 16,-1 25-16,1-25 0,-25 0 15,-1 26-15,0-26 16,-25 25-16,0 1 0,0-1 16,-25 0-16,0 1 15,-1-26-15,1 25 16,-1-25-16,1 0 0,0 0 15,-26 0-15,25 0 16,1 0-16</inkml:trace>
  <inkml:trace contextRef="#ctx0" brushRef="#br0" timeOffset="-126651">14834 13157 0,'0'-26'16,"0"52"15,25-1-15,-25 26-1,26-26-15,-1 26 0,0 0 16,26 0-16,-25 0 15,24 25-15,1-25 0,-25-1 16,24 27-16,1-27 0,-25 27 16,24-27-16,-24 1 15,-1-25-15,1 24 0,-1-24 16,0 25-16,1-26 16,-26 0-16,0 1 0</inkml:trace>
  <inkml:trace contextRef="#ctx0" brushRef="#br0" timeOffset="-120169">17171 2057 0,'0'25'0,"-26"-25"15,26 51-15,0-25 0,0-1 0,26 0 16,-26 1-16,0-1 16,25-25-1,0-25-15,1-1 16,-1 26-16,26-25 15,0-26-15,25 26 0,26-26 16,-1 0-16,26 0 0,0-25 16,26 0-16,24 0 15,27-26-15,-27 1 0,27 24 16,-1-24-16,-25 25 16,-1-1-16,1 27 0,-51-27 15,0 27-15,-25 24 0,-26 1 16,-25-1-16,-26 1 15,1 25-15,-1 0 0,-25-25 16,-25 25 0,-1 0-1,26 25-15,-25-25 16</inkml:trace>
  <inkml:trace contextRef="#ctx0" brushRef="#br0" timeOffset="-119808">19660 711 0,'-26'0'16,"26"-26"-16,-25 26 16,0-25-16,-1 25 31,52 0-16,-1 0-15,0 0 16,1 0-16,25 25 16,25-25-16,-25 26 0,25-26 15,0 25-15,0-25 16,0 26-16,-25-26 0,0 25 16,-26 0-16,1 1 15,-26-1-15,0 1 0,0-1 16,-26 0-16,1 1 0,-26 25 15,26-26-15,-26 26 16,26-26-16,-1 26 0,-25-26 16,51 1-16,-25-1 15,25 1-15</inkml:trace>
  <inkml:trace contextRef="#ctx0" brushRef="#br0" timeOffset="-118558">20981 254 0,'25'-26'265,"-25"1"-265,25 25 16,-25-26 0,26 26-16,-26-25 0,25 25 15,1 0 1,-1 0 0,0 0-1,1 0-15,-26 25 16,25-25-16,1 26 15,-1-26-15,-25 25 0,25 1 16,1-26-16,-1 25 16,1 0-16,-1-25 15,0 0-15,-25 26 0,26-26 16,-1 0 0,1 0-16,-1 0 15,0-26 1,1 26-16,-26-25 15,25 25-15,-25-25 16,0-1-16,26 1 0,-26-1 16,25 1-16,-25 0 15,0-1-15,25 1 16,-25-1-16,26 1 0,-26 0 16,25 25-16,1 0 31,-26 25 0,0 0-31,25-25 16,-25 26-1</inkml:trace>
  <inkml:trace contextRef="#ctx0" brushRef="#br0" timeOffset="-117687">21031 812 0,'0'-25'62,"0"0"-46,26-1-1,-26 1-15,0-1 16,0 1 0,25 25-16,-25-25 0,0-1 15,0 1-15,26 25 16,-1-26-1,0 26 17,1 0-17,-26 26-15,25-26 16,1 0-16,-26 25 16,25-25-16,0 26 0,-25-1 15,26-25-15,-1 25 16,1-25-16,-1 26 0,0-1 15,1 1-15,-1-26 16,1 25-16,-1 0 16,0-25-1,-25 26-15,26-26 16,-1 0-16,1 0 16,-1 0-1,0 0 1,1-26-16,-1 1 15,1 25-15,-26-25 16,25-1-16,-25 1 0,25-1 16,-25 1-16,0 0 15,26-1-15,-26 1 0,0-1 16,0 1-16,0 0 16,0-1-16,25 26 15,-25-25-15,0 50 63,-25-25-48</inkml:trace>
  <inkml:trace contextRef="#ctx0" brushRef="#br0" timeOffset="-103681">23902 7289 0,'-26'0'0,"1"0"0,-1 0 31,1 0-15,0 0-1,25 26 1,-26-1-1,1 1-15,-1 24 0,26-24 16,-25 25-16,0-1 0,-1 27 16,1-27-16,25 1 15,0 0-15,0 0 0,0-26 16,25 26-16,1-26 0,-1 1 16,26-1-16,0 1 15,-1-26-15,-24 0 0,25 0 16,-1 0-16,1-26 15,-25 1-15,24-1 0,-24 1 16,-1 0-16,1-26 0,-26 25 16,0-24-16,0-1 15,0 0-15,-26 26 0,1-26 16,-1 0-16,1 0 16,-26 26-16,26-26 0,-1 26 15,1-1-15,0 26 0,25-25 16,-26 25-16,1 0 15,-1 25 1,26 1 15</inkml:trace>
  <inkml:trace contextRef="#ctx0" brushRef="#br0" timeOffset="-103221">24384 7239 0,'26'0'16,"-26"25"15,0 0-31,25 1 16,-25-1-1,0 1-15,0-1 16,0 0-16,-25 1 16,-1-26-1,1 0 1,25-26-16,-26 26 0,1 0 15,25-25-15,-25 0 16,-1-1-16,26 1 16,0-1-16,0 1 15,26 0-15,-26-1 16,25 26-16,0 0 47,-25 26-47,0-1 15,0 0 1</inkml:trace>
  <inkml:trace contextRef="#ctx0" brushRef="#br0" timeOffset="-102913">24740 7239 0,'0'25'47,"0"0"-47,-26 1 16,26 25-16,0-1 0,0 1 15,-25 0-15,25 0 0,0 25 16,0-25-16,-25 0 16,25-1-16,0 1 0,0 0 15,0-26-15,0 1 0,0-1 16,0 1-16</inkml:trace>
  <inkml:trace contextRef="#ctx0" brushRef="#br0" timeOffset="-102539">24994 7670 0,'0'-25'16,"0"50"15,0 1-31,0-1 15,0 1-15,0-1 16,0 0-16,0 1 0,0-1 16,0 1-16,0-1 0,-26 0 15,1-25 1,0 0 0,25-25-16,-26 25 0,26-25 15,-25-1-15,25 1 16,0-1-16,0 1 15,0 0-15,0-1 0,0 1 16,25 25-16,-25-26 16,26 26-16,-1 0 15,-25 26-15,25-26 16,-25 25-16,26-25 0</inkml:trace>
  <inkml:trace contextRef="#ctx0" brushRef="#br0" timeOffset="-101892">25324 7010 0,'-51'-25'0,"0"-1"0,1 26 16,-52-25-16,0-1 15,1 1-15,-26 25 0,0-25 16,-26-1-16,26 26 16,0-25-16,0 25 0,26 0 15,-1 0-15,26 0 0,0 25 16,0-25-16,25 51 15,-25-26-15,-1 26 0,1 0 16,0 0-16,-26 25 0,26 0 16,0 26-16,0-26 15,0 26-15,25-1 0,0 1 16,26-26-16,-1 26 16,26-1-16,0 1 0,26-26 15,24 0-15,-24 26 16,25-26-16,-1 0 0,27-25 15,-1 25-15,25-25 0,1 0 16,0 0-16,50-26 16,-25 0-16,25 1 0,26-1 15,-25-25-15,-1 0 16,0 0-16,1 0 0,-1-25 16,1-26-16,-26 26 0,0-26 15,-26-25-15,26-1 16,-25 1-16,-26-25 0,0-1 15,0-25-15,-25 0 16,0-25-16,-26-1 0,1 1 16,-26 25-16,-26-26 0,-24 26 15,-27 26-15,-24-1 16,-26 51-16,-26 1 0,-50-1 16,0 25-16,-26 26 15,-25 0-15</inkml:trace>
  <inkml:trace contextRef="#ctx0" brushRef="#br0" timeOffset="-84978">23063 5435 0,'26'0'16,"-26"-25"-1,-26-1 1,26 1 0,-25 25-1,25-25 1,0-1-16,-25 26 15,25-25-15,-26 25 16,26-26 0,-25 26-16,-1-25 0,1 25 15,0-25 1,-1 25-16,1 0 0,-1 0 16,1-26-16,0 26 0,-1 0 15,1 0-15,-1-25 16,1 25-16,0 0 0,-1 0 15,-25 0-15,26 0 0,-26 0 16,26 0-16,-1 0 16,-24 0-16,-1 0 0,25 0 15,1 0-15,-26 0 16,26 0-16,-26 0 0,26 0 16,-26 25-16,25-25 0,-24 0 15,24 26-15,1-26 16,-26 25-16,26-25 0,-1 25 15,-25-25-15,26 26 16,0-1-16,-26-25 0,25 26 16,-24-1-16,24 0 0,-25 1 15,1-1-15,24 1 16,-25-1-16,26 26 0,0-26 16,-1 1-16,1-1 15,-1 26-15,1-26 0,25 1 16,-25-1-16,25 26 0,-26-26 15,26 1-15,-25 24 16,25-24-16,-26 25 0,26-26 16,-25 0-16,25 26 15,-25-25-15,25 24 0,-26-24 16,26 25-16,0-26 0,-25 0 16,25 26-16,-26-25 15,26 24-15,0-24 0,-25 25 16,25-26-16,0 0 15,0 1-15,0-1 0,0 1 16,0-1-16,0 0 0,0 1 16,0-1-1,25-25-15,-25 26 0,26-26 16,-26 25-16,25-25 16,-25 25-16,26-25 0,-1 0 15,-25 26-15,25-26 0,1 25 16,-1-25-16,1 26 15,-1-26-15,0 25 0,1-25 16,-1 0-16,26 25 16,-26-25-16,1 26 0,25-26 15,-26 25-15,26-25 0,-26 26 16,26-26-16,-26 0 16,26 25-16,0-25 0,0 0 15,0 0-15,25 0 16,-25 0-16,-1 25 0,1-25 15,0 0-15,0 0 0,0 0 16,-26 26-16,26-26 16,0 0-16,-26 0 0,26 25 15,-26-25-15,26 0 0,-26 0 16,26 0-16,-25 0 16,24 0-16,1 0 0,-25 0 15,24-25-15,1 25 16,-25-26-16,24 26 0,1-25 15,0 25-15,0-25 16,0 25-16,-26 0 0,26-26 16,0 26-16,-26-25 0,26-1 15,-26 26-15,26-25 16,-26 25-16,26-25 0,0-1 16,-26 1-16,26-1 0,-25 1 15,24 0-15,-24-1 16,-1 1-16,26-1 0,-26 1 15,1 0-15,-1-26 16,1 25-16,-26-24 0,25 24 16,-25-25-16,25 26 15,-25-26-15,0 0 0,0 1 16,0-1-16,0 0 0,0 0 16,0-25-16,0 25 15,0 0-15,0 1 0,0-1 16,-25 0-16,25 0 15,0 0-15,-25 26 0,25-26 16,-26 26-16,26-1 0,-25 1 16,-1 0-16,-24-1 15,24 1-15,-25-1 0,1 1 16,-1 0-16,0-1 0,0 1 16,0-1-16,1 1 15,-1 0-15,0-1 0,0 1 16,26 25-16,-26-26 15,0 26-15,0-25 0,1 25 16,-1 0-16,0 0 0,0-25 16,0 25-16,1 0 15,-27 0-15,27-26 0,-1 26 16,-25 0-16,25 0 16,0 0-16,0 0 0,0 0 15,1 0-15,-1 0 0,25 26 16,-24-26-16,24 25 15,-25-25-15,26 0 0</inkml:trace>
  <inkml:trace contextRef="#ctx0" brushRef="#br0" timeOffset="-61318">7417 10185 0,'0'-25'15,"25"25"1,1 0 31,-52 25-16,26 0-15,-25 1-16,25-1 15,-25 26-15,-1 0 0,1 0 16,-1-1-16,1 27 0,-26-27 16,26 27-16,-1-1 15,1-25-15,0 25 0,-1-25 16,1-1-16,-1 1 15,26-25-15,-25 24 0,25-24 16,0-1-16</inkml:trace>
  <inkml:trace contextRef="#ctx0" brushRef="#br0" timeOffset="-60880">8001 10007 0,'0'-25'15,"-25"25"16,25 25-15,0 1 0,0-1-16,-26 0 0,26 26 15,-25 0-15,0 25 16,-1-25-16,1 25 0,-1 26 16,1-26-16,-26 26 0,26-1 15,-26-25-15,26 26 16,-26 0-16,25-26 0,1 0 15,25 0-15,-25-25 0,25 0 16,-26 0-16,26-26 16,0 26-16,0-26 0,0 1 15,0-1 1,0-50 15,26-1-31,-26-25 16</inkml:trace>
  <inkml:trace contextRef="#ctx0" brushRef="#br0" timeOffset="-60435">8484 9931 0,'0'-25'0,"0"50"47,0 0-31,0 1-16,0-1 15,0 1-15,0 24 0,-26 1 16,26 0-16,-25 25 15,25 0-15,-25 26 0,-26-26 16,25 26-16,1 25 0,-26-26 16,26 1-16,-26 0 15,26-1-15,-1 1 0,-25-1 16,26-24-16,0-1 16,25 0-16,-26-25 0,1 0 15,25-1-15,-26 1 0,26-25 16,0-1-16,0 0 15,0-50 17,0 0-32,0-1 0,0-25 15,0 1-15</inkml:trace>
  <inkml:trace contextRef="#ctx0" brushRef="#br0" timeOffset="-59949">9271 9677 0,'0'-25'0,"-25"25"31,25 25-15,0 0 0,0 1-16,0-1 15,0 26-15,0 0 16,0 0-16,-26-1 0,1 27 16,0-27-16,-1 52 15,1-26-15,-26 0 0,26 26 16,-26 0-16,25-26 0,-24 25 15,24 1-15,1-26 16,-1 0-16,-24 26 0,50-26 16,-26-25-16,1 25 0,-1 0 15,1-25-15,25 0 16,-25 0-16,25 0 0,0-26 16,0 26-16,0-26 15,0 1-15,0-52 47,0 1-47,0-26 16,0-25-16</inkml:trace>
  <inkml:trace contextRef="#ctx0" brushRef="#br0" timeOffset="-59463">10059 9169 0,'0'25'31,"0"1"-15,0-1-16,0 1 16,0 24-16,0 27 0,-26-27 15,26 27-15,-25 24 0,25-25 16,-26 26-16,1 0 16,0-1-16,-1 1 0,26-26 15,-25 26-15,-1-26 16,1 25-16,25-24 0,-25 24 15,-1-25-15,26 1 0,-25-1 16,-1 0-16,26 0 16,-25-25-16,0 25 0,25-25 15,-26-26-15,26 26 16,0-25-16,0-1 0,-25 0 16,25 1-1,0-52 1,0 1-1,0 0 1,25-1-16,-25-25 0</inkml:trace>
  <inkml:trace contextRef="#ctx0" brushRef="#br0" timeOffset="-58940">11024 8432 0,'-26'26'31,"26"-1"-16,0 1-15,0 24 16,-25 1-16,25 25 0,-25-25 16,-1 51-16,1-26 15,-1 26-15,1-1 0,0 1 16,-1 25-16,1-26 0,-1 26 16,-24-25-16,24 25 15,1-25-15,-1-1 0,1 1 16,0-1-16,-1 1 15,1-26-15,-1 0 0,1 1 16,25 24-16,-25-25 0,-1 1 16,-25-1-16,26 0 15,0-25-15,25 25 0,-26 0 16,1-25-16,-1 0 16,26 0-16,-25-1 0,25 1 15,-25-25-15,25-1 0,0 26 16,-26-26-16,26 1 15,-25-26 1,25-26 0,0-25-1</inkml:trace>
  <inkml:trace contextRef="#ctx0" brushRef="#br0" timeOffset="-58450">11456 9652 0,'0'25'16,"0"0"0,0 1-1,0-1 1,0 1-16,0 24 16,0-24-16,0-1 0,-26 26 15,26 0-15,-25 0 16,-1-1-16,1 1 0,0 0 15,-1 25-15,1-25 16,-1 0-16,1 25 0,0-25 16,-1 25-16,1-25 15,-1 0-15,1-1 0,0 1 16,25 0-16,-26 0 16,26 0-16,-25-1 0,25-24 15,-26 25-15,26-26 0,0 0 16,-25 1-16,25-1 15,0-50 17</inkml:trace>
  <inkml:trace contextRef="#ctx0" brushRef="#br0" timeOffset="-58129">11684 10464 0,'26'0'0,"-1"0"16,0 0-16,-25 26 15,0-1 1,0 1-1,-25-1-15,0 0 16,25 1-16,-26 25 16,1-26-16,-1 26 0,1-26 15,0 26-15,-1 0 0,1 0 16,-26-26-16,26 26 16,-1-26-16,1 1 0,-1-1 15,1 0-15,25 1 16</inkml:trace>
  <inkml:trace contextRef="#ctx0" brushRef="#br0" timeOffset="-43673">15266 11988 0,'25'0'15,"-25"-25"-15,25 25 16,-25 25 78,0 1-79,0-1 1,0 1-16,0-1 0,26 0 16,-26 1-1,0-1-15,0 1 16,0-1-1,25-25 1,-25-25-16,26-1 16,-1 1-1,0-1-15,1 1 0,-1-26 16,26 26-16,-26-26 0,26 26 16,-25-1-16,-1-25 15,0 51-15,26-25 0,-51 0 16,26 25-16,-1-26 15,0 26-15,-25-25 16,-25 25 15,25 25-31,-25-25 16</inkml:trace>
  <inkml:trace contextRef="#ctx0" brushRef="#br0" timeOffset="-43086">15774 11455 0,'-26'0'0,"1"-25"16,-1 25-16,1 0 15,0 0-15,-1-26 16,-25 26-16,26 0 0,-26 26 16,26-26-16,-51 25 0,25 0 15,-25 1-15,25-1 16,-25 26-16,-1-26 0,1 26 15,25 0-15,-25-26 16,25 26-16,1 0 0,-1 0 16,0 0-16,26 25 0,-1-25 15,26-1-15,-25 27 16,25-27-16,0 27 0,25-27 16,1 1-16,-1 0 15,26 0-15,25 0 0,0-26 16,0 26-16,26-51 0,0 25 15,-1-25-15,26-25 16,-25-1-16,25 1 0,0-26 16,-26 0-16,1-25 15,0 0-15,-26 0 0,0-26 16,0 1-16,-25-1 0,-26 0 16,1 1-16,-26-1 15,-26 1-15,-24 24 0,-27 27 16,-24-1-16,-52 0 15,-24 51-15,-27 0 0,-24 25 16,-26 26-16,-26 0 0</inkml:trace>
  <inkml:trace contextRef="#ctx0" brushRef="#br0" timeOffset="-1402">8230 10591 0,'0'-25'94,"-26"25"-63,1-25-15,0 25-16,-1-26 15,-25 26-15,1-25 16,-1 25-16,-25 0 0,-26-26 15,0 26-15,-25-25 16,-25 0-16,0 25 0,-1-26 16,-25 26-16,1-25 0,-1 25 15,-25-26-15,25 26 16,-25 0-16,25 0 0,-25-25 16,25 25-16,-25 0 15,50 0-15,-25 0 0,51-25 16,0 25-16,26 0 0,25 0 15,-1 0-15,27 0 16,24 0-16,1-26 0</inkml:trace>
  <inkml:trace contextRef="#ctx0" brushRef="#br0" timeOffset="-1018">4521 10058 0,'26'-25'0,"-26"-1"15,25 1-15,-50 25 31,-1 0-15,1 25 0,25 1-16,-25-1 0,-1 0 15,-25 1-15,26-1 16,0 1-16,-26-1 0,25 0 16,1 1-16,-26-1 0,26 1 15,-1-1-15,1-25 16,25 25-16,-25-25 0,25 26 15,25-1 1,0-25 0,1 26-16,-1-1 0,26 0 15,-26 1-15,26-1 0,0 1 16,-26-1-16,26 0 16,0 1-16,-26-1 0,26 1 15</inkml:trace>
  <inkml:trace contextRef="#ctx0" brushRef="#br0" timeOffset="23402">17933 1879 0,'0'-25'15,"0"-1"-15,0 1 0,0 0 16,0-1-16,-26 1 0,1-1 15,-1 1-15,-24 25 16,-1 25-16,0 1 0,0 25 16,-25-1-16,0 52 15,-26 25-15,1 25 0,-26 26 16,25 0-16,0 25 0,1 0 16,25-25-16,-1 25 15,1-50-15,25-1 0,26 1 16,0-52-16,-1 26 15,1-51-15,25 26 0,-26-51 16</inkml:trace>
  <inkml:trace contextRef="#ctx0" brushRef="#br0" timeOffset="23709">18720 2667 0,'25'0'0,"-50"50"15,-26 1-15,0 0 16,1 51-16,-27-1 16,-24 26-16,25 51 0,-26 0 15,0 0-15,-25 50 0,26 1 16,-1-1-16,-25 1 15,26 0-15,-1-1 16,0 1-16,1-26 0,-1-25 16,1 0-16,24-26 0,1 0 15,25-25-15,1-25 16,-1 0-16,25-26 0</inkml:trace>
  <inkml:trace contextRef="#ctx0" brushRef="#br0" timeOffset="24057">19558 3759 0,'26'0'0,"-26"25"0,-26 26 15,-25 25-15,-25 26 16,0 25-16,-26 0 0,1 51 16,-26-1-16,0 1 15,0 25-15,0 1 0,-26-1 16,26 0-16,0 0 0,0 0 16,26 1-16,-26-27 15,25 1-15,1 0 0,-1-26 16,0 1-16,26-1 0,0-25 15,25 0-15,0 0 16,1-25-16,24-26 0,1-25 16,-1 0-16,26-26 15</inkml:trace>
  <inkml:trace contextRef="#ctx0" brushRef="#br0" timeOffset="24405">20447 4851 0,'-51'51'0,"1"0"15,-27 50-15,-24 1 0,-1 50 16,-25 26-16,0 0 15,0 25-15,-25 0 0,25 26 16,0-1-16,25 26 16,-25-25-16,26 0 0,-1-1 15,26 1-15,-26-1 0,51-24 16,-25-27-16,25 1 16,-25 0-16,51-26 0,-26-25 15,0 0-15,26 0 16,-26-25-16,26-26 0,-1 0 15,26 1-15,-25-52 0,25 0 16</inkml:trace>
  <inkml:trace contextRef="#ctx0" brushRef="#br0" timeOffset="24740">20447 6705 0,'0'51'0,"-25"51"0,-26 25 16,0 25-16,-25 26 0,0 25 15,-26 0-15,-25 26 16,26-1-16,-26 1 0,25 0 15,0-1-15,1 1 16,25-26-16,-1 0 0,1 0 16,25-25-16,26 0 15,-26 0-15,26-26 0,-1 1 16,1-26-16,25 0 0,-25-26 16,25-25-16,-26 1 15,26-27-15,0-24 0</inkml:trace>
  <inkml:trace contextRef="#ctx0" brushRef="#br0" timeOffset="25015">20752 8382 0,'-25'101'0,"-26"1"15,-25 25-15,-1 25 0,1 1 16,-25-1-16,24 26 16,-24-26-16,-1 1 0,26-1 15,0 0-15,0-50 0,25 0 16,0-1-16,0-50 15,26 25-15</inkml:trace>
  <inkml:trace contextRef="#ctx0" brushRef="#br0" timeOffset="25950">22073 8229 0,'-26'0'15,"-24"-25"-15,24-1 0,1 26 16,-1-25-16,1 25 16,0 0-1,50 0-15,0-25 16,26 25-16,0 0 15,51 0-15,-1-26 0,52 26 16,-1-25-16,26-1 0,0 26 16,-26-25-16,26 25 15,-51-25-15,0 25 0,-26 0 16</inkml:trace>
  <inkml:trace contextRef="#ctx0" brushRef="#br0" timeOffset="26263">21590 8839 0,'-25'0'0,"50"0"15,26 0-15,25 0 16,26-26-16,25 26 0,25-25 16,26 25-16,25-25 0,26 25 15,25 0-15,-26 0 16,26 0-16,0 0 0,-25 0 16,0 25-16,-52-25 0,1 0 15,-51 25-15,0-25 16,-51 0-16,-25 26 0,0-26 15</inkml:trace>
  <inkml:trace contextRef="#ctx0" brushRef="#br0" timeOffset="26604">22428 9499 0,'-50'26'0,"24"-1"16,-25-25-16,26 0 16,0 0-16,50 0 15,51 0 1,26 25-16,25-25 16,25 0-16,77 26 15,-1-26-15,52 0 0,25 25 16,-1-25-16,1 0 0,0 26 15,-26-26-15,-25 0 16,-50 25-16,-1-25 0,-51 0 16,-25 25-16,-25-25 15,-26 0-15,-25 0 0,-26 0 16,1 0-16,-52 0 16,-25 0-16,-25 0 15</inkml:trace>
  <inkml:trace contextRef="#ctx0" brushRef="#br0" timeOffset="26946">22378 10591 0,'-127'26'0,"0"-1"0,25 1 16,26-1-16,0-25 15,25 0-15,25 0 0,26 25 16,51 1 0,25-26-16,26 25 0,25 1 15,51-1-15,50-25 0,1 25 16,50 1-16,26-26 16,0 25-16,0-25 0,0 0 15,-1 0-15,-24 0 0,-26 0 16,0 0-16,-51 0 15,0 0-15,-50 0 0,-26 0 16,-26 0-16,-50 0 16,0 0-16,-26 0 0,-76 0 15,1 0 1</inkml:trace>
  <inkml:trace contextRef="#ctx0" brushRef="#br0" timeOffset="163174">6782 9601 0,'0'-26'31,"0"1"-15,0 0 0,0-1-1,0 1-15,0-26 0,0 26 16,0-26-16,0 25 15,25-24-15,-25-1 0,0 25 16,0-24-16,0-1 16,26 25-16,-26-24 0,0 24 15,25-25-15,1 26 0,-26-26 16,25 26-16,0-1 16,26 1-16,-25 0 0,-1-1 15,26 1-15,-26-1 0,26 1 16,-26 0-16,26 25 15,-25-26-15,-1 26 0,26-25 16,-26 25-16,1 0 16,-1-26-16,26 26 0,-26 0 15,1 0-15,24 0 16,-24 0-16,25 0 0,-26 0 16,26 0-16,-26 0 0,1 0 15,-1 0-15,26 0 16,-26 0-16,1 0 0,-1 0 15,0 0-15,26 0 16,-25 0-16,-1-25 0,0 25 16,1 0-16,-1 0 0,1 0 15,-1 0-15,0-25 16,1 25-16,-1-26 16,1 26-16,-26-25 15,25-1 1,-25 1-16,0 0 15,0-1-15,0 1 16,-25-1-16,25 1 0,0 0 16,0-26-16,0 25 15,0 1-15,0-26 0,0 26 16,25-26-16,-25 26 0,25-1 16,-25 1-16,26-1 15,-26 1-15,25 25 0,-25-25 16,26-1-16,-1 26 47,-25 26 0,25-26-16,-25 25-16,26 0 1,-26 1-16,25-1 16,1 1-1,-26-1-15,25-25 0,-25 25 16,25-25-16,-25 26 0,26-1 16,-1 1-1,1-26-15,-1 25 16,0-25-1,-25 25-15,26-25 0,-1 0 32,1 0-32,-1-25 31,0 0-15,-25-1-16,26 1 15,-26-1-15,0 1 16,25 0-16,-25-26 0,0 0 15,26 0-15,-26 0 0,0 1 16,25-27-16,-25 27 16,25-27-16,1 27 0,-1-27 15,1 27-15,-1-1 16,0 0-16,1 0 0,25 0 16,-26 26-16,26-26 0,0 26 15,-26-1-15,26-24 16,0 24-16,-1 1 0,1-26 15,-25 26-15,24-1 16,1 1-16,-25-1 0,-1 26 16,26-25-16,-26 25 0,1-25 15,-1 25 1,0 0-16,1 0 16,-1 0 15,1 0-16</inkml:trace>
</inkml:ink>
</file>

<file path=ppt/ink/ink7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3-19T01:43:35.898"/>
    </inkml:context>
    <inkml:brush xml:id="br0">
      <inkml:brushProperty name="width" value="0.05" units="cm"/>
      <inkml:brushProperty name="height" value="0.05" units="cm"/>
      <inkml:brushProperty name="fitToCurve" value="1"/>
    </inkml:brush>
  </inkml:definitions>
  <inkml:trace contextRef="#ctx0" brushRef="#br0">20629 1209 0,'26'0'0,"-1"0"62,1 0-46,-26-25 0,25-1-1,-50 26 16,-1 0-31,1 0 16,-26 0-16,26 0 16,-26 26-16,25-26 0,-24 25 15,24-25-15,1 25 16,-1 1-16,1-26 0,0 25 16,-1 1-16,26-1 15,0 0-15,0 1 16,0-1-1,26-25-15,-1 0 16,0 0-16,1 26 0,-1-26 16,26 0-16,0 0 0,-26 0 15,26 0-15,0 0 16,0 25-16,-26-25 0,26 25 16,-26-25-16,1 26 15,-26-1-15,25-25 0,-25 26 16,0-1-1,0 0-15,0 1 0,-25-26 16,-1 25-16,1 1 0,-1-26 16,1 25-16,-26 0 15,26-25-15,-26 26 0,0-26 16,26 0-16,-26 0 0,26 0 16,-1 0-16,-25 0 15,26 0-15,0-26 0,-1 26 16,1 0-1,25-25-15</inkml:trace>
  <inkml:trace contextRef="#ctx0" brushRef="#br0" timeOffset="390">20960 1285 0,'0'26'46,"0"-1"-46,0 0 16,0 1-16,0-1 16,0 26-16,0-26 0,0 1 15,0 25-15,25-26 0,-25 26 16,0-26-16,0 1 16,0-1-16,0 0 0,0 1 15,-25-26 1,25-26 15,0 1-31,-26 0 0,26-26 16</inkml:trace>
  <inkml:trace contextRef="#ctx0" brushRef="#br0" timeOffset="606">20934 1387 0,'0'-51'0,"0"0"0,0 26 16,0-26-16,0 26 15,26-1-15,-26 1 0,25 25 16,0 0-16,-25 25 15,26-25-15,-1 26 16,1-1-16,-1 26 0,0-26 16,1 1-16,-1 24 0,1-24 15,-1-1-15,-25 26 16,25-26-16,-25 1 0,26 25 16,-26-26-16,25 0 15,-25 1-15,0-1 0,0 1 16,0-1-16</inkml:trace>
  <inkml:trace contextRef="#ctx0" brushRef="#br0" timeOffset="870">20960 1488 0,'-26'0'0,"1"0"15,-1 0-15,26-25 16,26 25 0,-1-25-1,1 25-15,-1 0 0,0 0 16,26 0-16,0 0 16,-26-26-16,26 26 0,-25 0 15,-1 0-15,0 0 0,1 0 16,-1 0-1</inkml:trace>
  <inkml:trace contextRef="#ctx0" brushRef="#br0" timeOffset="1193">21391 1209 0,'26'-25'0,"-1"25"47,-25 25-31,0 0-16,0 1 15,26-1-15,-26 1 0,25-1 16,-25 26-16,0-26 16,25 26-16,-25-26 0,26 1 15,-26 25-15,0-26 16,0 0-16,0 1 16</inkml:trace>
  <inkml:trace contextRef="#ctx0" brushRef="#br0" timeOffset="1613">21417 1311 0,'0'-26'16,"-26"26"-16,26-25 15,-25 25-15,25-26 0,0 1 16,-25 0-16,25-1 15,25 1 1,0-1-16,1 26 16,-1 0-1,1 0-15,-1 0 0,0 0 16,26 0-16,-25 0 0,-1 0 16,0 26-16,1-26 15,-1 0-15,1 25 0,-1-25 16,0 0-1,-25 26-15,0-1 16,-25 0 0,0 1-1,-1-26-15,1 25 0,25 1 16,-26-26-16,1 25 0,0-25 16,-1 25-16,1-25 15,-1 26-15,1-26 0,0 0 16,-1 25-1</inkml:trace>
  <inkml:trace contextRef="#ctx0" brushRef="#br0" timeOffset="3486">20045 1057 0,'26'0'62,"-26"25"-46,25 0-1,-25 1-15,0 25 0,0-26 16,25 26-16,-25-26 0,0 26 16,26 0-16,-26 0 15,0-1-15,25-24 0,-25 25 16,0-1-16,0 1 0,26 0 16,-26 0-16,0 0 15,0-26-15,0 26 0,0 0 16,0-26-16,0 26 15,0-26-15,0 1 0,0 24 16,0-24-16,0-1 16,0 1-16,0-1 15,0-50 48,25 25-16,0-26-47,1 26 15,-1 0-15,1 0 0,-1-25 16,26 25-16,-26 0 16,26-26-16,0 26 0,0-25 15,-1 25-15,1-25 16,25 25-16,-25-26 0,25 26 15,-25-25-15,25 25 0,1-26 16,-1 26-16,-25-25 16,25 25-16,-25-25 0,25 25 15,-25-26-15,-1 26 16,1-25-16,0 25 0,0-26 16,0 26-16,-1 0 15,-24-25-15,-1 25 0,1 0 16,-1 0-16,0 0 0,1 0 15,-52 0 32,1 0-15,25-25-32,0-1 93,25 1-77,-25-1 0,26 1-1,-1-26-15,1 26 16,-1-26-16,0 26 15,1-26-15,-1 0 0,1 0 16,-1-25-16,0 25 0,26 0 16,-25-25-16,-1 25 15,26 1-15,-26 24 0,1-25 16,-1 26-16,0 0 16,1-1-16,-1 26 0,-25-25 15,26-1-15,-1 26 16,-25-25-16,-25 25 78,25-25-31,0-1 15,25 26-46,-25-25 15,-25 25-15,25-26-1,-26 26 1,26-25 0,-25 25 46</inkml:trace>
  <inkml:trace contextRef="#ctx0" brushRef="#br0" timeOffset="5244">20248 1006 0,'0'25'63,"26"-25"-1,-1 0-46,1 0-16,-1 0 0,0-25 15,1 25-15,25 0 16,-26 0-16,26 0 0,-26 0 16,26-26-16,-26 26 0,26 0 15,-25 0-15,24 0 16,-24 0-16,-1 0 0,26-25 16,-26 25-16,1 0 15,25 0-15,-26 0 0,26-25 16,0 25-16,-26 0 0,26-26 15,0 26-15,-1 0 16,-24 0-16,25-25 0,-26 25 16,26 0-16,-26 0 15,1-26-15,24 26 0,27 0 32,-52 0-32,26-25 0,-26 25 15,1 0-15,-1 0 0,0 0 16,1 0-16,-1 0 15,1-25-15,-1 25 0,0 0 16,1 0 0,-1 0-16,1 0 15,-1 0 17,0 0-17,1 0 32,-26-26-31,25 26-16,1 0 15,-1 0 1,0 0 0,1 0-1,-1 0 48,-25-25-48,26 25-15,-1 0 63,0 0-32,1 0-15,-1 0-1,1 0 32,-26-26-31,25 26-1,0 0 79,1 0-78,-1 0 46</inkml:trace>
  <inkml:trace contextRef="#ctx0" brushRef="#br0" timeOffset="6528">20045 1057 0,'26'0'16,"-1"0"0,0 0-1,1 0-15,-26-26 16,25 26-16,1 0 0,-1 0 16,0 0-16,1 0 31</inkml:trace>
  <inkml:trace contextRef="#ctx0" brushRef="#br0" timeOffset="23994">22738 1438 0,'25'0'93,"-25"25"-77,25 0-16,-25 1 0,0-1 16,26 26-16,-26-26 15,25 26-15,-25 0 0,0 0 16,0 0-16,0-26 15,0 26-15,-25-26 0</inkml:trace>
  <inkml:trace contextRef="#ctx0" brushRef="#br0" timeOffset="24438">22560 1641 0,'-26'0'0,"26"-26"16,0 1-16,0 0 16,26-1-16,-26 1 15,51-1-15,-26 1 16,0 0-16,26-1 0,0 26 15,0-25-15,0 25 0,-1 0 16,1 0-16,0 25 16,0-25-16,-26 26 0,1 24 15,-1-24-15,0-1 0,-25 26 16,0-26-16,0 26 16,0 0-16,0-26 0,-25 1 15,0-1-15,-1 1 16,1-1-16,25 0 0,-26 1 15,1-1-15,0-25 16,-1 26-16,1-26 0,-1 0 16,1 0-16,0 0 0,-1 0 15,1 0 1,-1-26-16</inkml:trace>
  <inkml:trace contextRef="#ctx0" brushRef="#br0" timeOffset="24972">23373 1641 0,'25'0'63,"0"0"-48,1 0 1,-1 0-1,1-26-15,-1 26 16,-25-25-16,25 25 16,-25-25-16,0-1 15,0 1 1,-25 25 0,25-26-16,-25 26 15,-1 0-15,1 0 16,-1 0-1,26 26-15,-25-1 16,25 1 0,0-1-16,0 0 0,0 1 15,0-1-15,0 1 0,25-1 16,-25 0-16,0 1 16,26-1-16,-1 1 15,1-26-15,-1 0 16</inkml:trace>
  <inkml:trace contextRef="#ctx0" brushRef="#br0" timeOffset="25267">23728 1336 0,'-25'0'16,"25"-25"-16,-26 25 0,26-26 15,-25 26 1,50 26 0,-25-1-1,26 0 1,-26 1-16,0 25 16,0-26-16,0 0 0,0 1 15,0 25-15,0-26 16,25 0-16,-25 1 0,0-1 15,0 1-15,0-1 16,0 0 0</inkml:trace>
  <inkml:trace contextRef="#ctx0" brushRef="#br0" timeOffset="25518">23881 1285 0,'0'26'31,"0"-1"-15,0 0 0,25 1-16,-25-1 0,0 1 15,0 24-15,25-24 0,-25-1 16,0 1-16,0 24 15,26-24-15,-26-1 0,0 1 16,0-1-16</inkml:trace>
  <inkml:trace contextRef="#ctx0" brushRef="#br0" timeOffset="25963">24185 1438 0,'-25'0'15,"25"25"48,-25-25-63,25 25 0,0 1 15,0-1-15,0 1 16,0-1-16,0 0 16,0 1-16,0-1 0,0 1 15,25-26-15,-25 25 0,25-25 16,1 0 0,-1 0-16,-25-25 0,26 25 15,-1-26-15,0 1 16,-25-1-16,0 1 15,0 0-15,0-1 0,0 1 16,0-1-16,-25 1 16,0 0-16,-1 25 31,1 0-15,25 25-16,0 0 15</inkml:trace>
  <inkml:trace contextRef="#ctx0" brushRef="#br0" timeOffset="26430">24439 1387 0,'0'25'31,"0"1"1,26-1-17,-26 0-15,25 1 16,-25-1-16,0 1 15,0-1-15,26 0 0,-26 1 16,0-1 0,25-25-16,-25-25 31</inkml:trace>
  <inkml:trace contextRef="#ctx0" brushRef="#br0" timeOffset="26610">24490 1184 0,'-25'0'0,"-1"0"16</inkml:trace>
  <inkml:trace contextRef="#ctx0" brushRef="#br0" timeOffset="26886">24643 1158 0,'0'26'16,"0"-1"0,0 0-1,0 1 1,25-1-16,-25 1 0,0-1 16,25 0-16,-25 1 15,26-1-15,-26 26 0,0-26 16,0 1-16,25-1 15,-25 1-15</inkml:trace>
  <inkml:trace contextRef="#ctx0" brushRef="#br0" timeOffset="27102">24846 1285 0,'0'-25'0,"0"-1"15,0 1-15,0 0 16,0 50 0,0 0-16,0 1 15,0-1-15,0 26 0,25-26 16,-25 26-16,26-25 16,-26 24-16,25-24 0,-25-1 15,0 1-15,0-1 16,0 0-16,0 1 0</inkml:trace>
  <inkml:trace contextRef="#ctx0" brushRef="#br0" timeOffset="27288">24719 1539 0,'-26'-25'0,"26"-1"16,-25 1-16,25 0 15,25 25 16,-25-26-15,26 26-16,-1 0 16,26 0-16,-26 0 0,1-25 15,25 25-15</inkml:trace>
  <inkml:trace contextRef="#ctx0" brushRef="#br0" timeOffset="27683">25176 1387 0,'0'25'16,"-25"-25"-16,-1 0 31,52 26 0,-1-26-15,0 0-16,1-26 15,-1 26 1,1-25-16,-1 25 16,0-26-16,-50 26 31,25-25-31,-25 25 16,-1 0-16,1 0 15,-1 0-15,1 0 0,0 0 16,-1 25-16,26 1 15,0-1 1,0 1-16,0-1 0,26 0 16,-1-25-16,0 26 15,1-1-15,25-25 0,-26 26 16,0-26-16,26 0 0</inkml:trace>
  <inkml:trace contextRef="#ctx0" brushRef="#br0" timeOffset="28415">22661 599 0,'26'0'0,"25"-25"0,-26 25 16,0-25-16,1 25 0,-1-26 15,-50 26 17,-1 0-32,1 0 15,0 26-15,-1-26 16,1 25-16,-1-25 0,1 25 15,0-25-15,25 26 16,-26-26-16,26 25 0,0 1 16,26-26-1,-1 25-15,26-25 16,-26 25-16,26 1 0,-26-26 16,26 25-16,-25-25 15,24 26-15,-24-1 16,-26 0-16,0 1 15,0-1-15,-26-25 16,-24 26-16,24-26 0,1 25 16,-1-25-16,1 0 15,0 0-15</inkml:trace>
  <inkml:trace contextRef="#ctx0" brushRef="#br0" timeOffset="28862">23296 650 0,'26'0'0,"-26"-25"16,25 25-16,-25-26 16,0 1-16,0 0 15,-25 25 1,-1 0-16,26 25 15,-25 0-15,0-25 0,-1 26 16,26-1-16,-25 1 16,25-1-16,-26 0 0,26 1 15,0-1-15,0 1 16,26-1 0,-1-25-1,1-25 1,-1 25-1,-25-26-15,25 26 0,-25-25 16,26 25-16,-26-26 16,25 26-16,1 0 15,-26 26 17,0-1-32,25 1 15,0-1 1,1-25-1</inkml:trace>
  <inkml:trace contextRef="#ctx0" brushRef="#br0" timeOffset="29321">23550 549 0,'-25'-26'0,"25"1"0,-25-1 16,25 1-16,0 0 0,0 50 31,0 26-15,0-26-16,25 1 15,0 24-15,-25 1 0,26 0 16,-1 0-16,-25-26 0,26 26 16,-1-26-16,-25 26 15,0-25-15,25-1 0,-25 0 16,0 1-16,-25-26 31,25-26-15,-25 26-1,25-25-15,0 0 0,-26-26 16,26 25-16,0 1 0,0-26 16,26 26-16,-26-1 15,25 1-15,0 0 0,1-1 16,-1 26-1,1 0-15,-1 26 16,0-1 0,-25 0-16,0 1 15,-25-1-15,0 1 16,-1-26-16,1 25 16</inkml:trace>
  <inkml:trace contextRef="#ctx0" brushRef="#br0" timeOffset="29540">23881 574 0,'25'0'16,"-25"25"15,0 1-15,0-1-16,25-25 15,-25 26-15,26-1 0,-26 0 16,25 1-16,-25-1 16,26 1-16,-26-1 15</inkml:trace>
  <inkml:trace contextRef="#ctx0" brushRef="#br0" timeOffset="29652">23906 498 0,'0'-26'0,"-25"26"16,25-25-16</inkml:trace>
  <inkml:trace contextRef="#ctx0" brushRef="#br0" timeOffset="30054">24109 625 0,'0'25'15,"26"-25"32,-26-25-31,25 25-16,0-26 15,1 26 1,-1-25-16,-25 0 16,26-1-16,-26 1 15,0-1-15,0 1 16,-26 25-16,1-25 16,-1 25-1,1 25-15,25 0 16,0 1-16,-25-1 15,25 1-15,0-1 0,0 0 16,0 26-16,0-25 0,25-1 16,-25 0-16,25 1 15,1-26-15,-1 0 16,1 0-16</inkml:trace>
  <inkml:trace contextRef="#ctx0" brushRef="#br0" timeOffset="30467">24439 523 0,'0'-25'16,"0"-1"-16,-25 26 0,25-25 15,0 50 17,25 1-17,-25-1 1,26 1-16,-26-1 15,0 0-15,25-25 0,-25 26 16,0-1-16,0-50 47,0-1-31,0 1-16,0 0 15,26-1-15,-26 1 16,0-26-16,0 26 0,25-1 15,-25 1-15,25 25 16,1 0 0,-26 25-16,0 1 15,25-1-15,-25 0 16,26 1-16,-26-1 0,25 1 16,-25-1-16,25 0 0,-25 1 15</inkml:trace>
  <inkml:trace contextRef="#ctx0" brushRef="#br0" timeOffset="30768">24719 41 0,'0'-26'0,"0"1"16,0 50 15,0 1-31,25-1 0,-25 26 16,26 0-16,-26-26 15,25 26-15,-25 0 0,25-1 16,-25 1-16,26 0 0,-1-26 16,-25 26-16,26-25 15,-26 24-15,25-24 0,-25-1 16,25-25-16,-25 26 15,26-26-15,-1 0 0,1 0 16,-1-26-16,0 1 16</inkml:trace>
  <inkml:trace contextRef="#ctx0" brushRef="#br0" timeOffset="30948">24770 320 0,'-26'0'15,"1"0"-15,-1 25 0,1-25 16,50 0 0,1 0-16,-1-25 15,26 25-15,-26-25 0,26 25 16,0-26-16,0 26 16,-26-25-16,1 25 0</inkml:trace>
  <inkml:trace contextRef="#ctx0" brushRef="#br0" timeOffset="32078">19182 2301 0,'0'-25'16,"25"25"31,-25 25-47,0 1 15,25-26-15,-25 25 16,0 0-16,26 1 0,-26-1 16,25 1-16,-25 24 15,0-24-15,26-1 0,-26 26 16,25-26-16,-25 1 16,25-1-16,-25 1 15</inkml:trace>
  <inkml:trace contextRef="#ctx0" brushRef="#br0" timeOffset="32325">19131 2733 0,'-26'0'0,"52"-25"62,-1 25-62,26-26 16,-26 26-16,1-25 15,25 25-15,-26-26 16,26 26-16,-26-25 0,1 25 16,-1-25-16,0 25 0</inkml:trace>
  <inkml:trace contextRef="#ctx0" brushRef="#br0" timeOffset="32540">19207 2352 0,'-25'-25'16,"-1"25"-16,26-26 15,26 26 1,-1-25-16,26 25 15,-26 0 1,1-26-16,-1 26 0,26 0 16,-26 0-16,1 0 0,-1-25 15,26 25-15</inkml:trace>
  <inkml:trace contextRef="#ctx0" brushRef="#br0" timeOffset="33248">19588 2250 0,'0'26'16,"0"-1"15,25 1-15,-25-1-1,26 0-15,-26 1 0,0-1 16,0 1-16,0-1 16,0 0-1,0 1 1,0-52 15,0 1-15,0 0-1,0-1-15,0 1 16,0-1-16,0 1 0,0-26 16,0 26-16,0-1 15,0 1-15,0 0 16,25 25-16,-25-26 16,26 26-16,-1 0 15,0 0 1,-25 26-16,0-1 15,0 0 1,0 1-16,0-1 16,-25 1-16,0-1 15,25 0 1,25-25 15,0 0-15,1 26-1,-1-26-15,1 0 16,-26 25-16,25-25 16,-25 26-16,25-26 15,-25 25 1,-25-25-16,0 25 16,-1-25-16,1 26 15,-1-26-15,1 0 0,0 25 16,-1-25-16</inkml:trace>
  <inkml:trace contextRef="#ctx0" brushRef="#br0" timeOffset="33649">19893 2200 0,'0'25'63,"25"0"-47,-25 1-16,26-1 15,-26 1-15,25-1 16,-25 0-16,0 1 15,25-1-15,-25 1 16,0-1 0</inkml:trace>
  <inkml:trace contextRef="#ctx0" brushRef="#br0" timeOffset="33945">19944 2174 0,'-26'-25'16,"26"-1"-16,-25 1 15,25 0 1,25 25 0,-25-26-16,26 26 0,-1 0 15,0 0 1,1 0-16,-1 26 15,1-26 1,-1 25-16,0 0 16,-25 1-16,26-26 0,-26 25 15,-26 1 1,1-26-16,-26 25 16,26-25-16</inkml:trace>
  <inkml:trace contextRef="#ctx0" brushRef="#br0" timeOffset="35204">19944 2200 0,'25'-26'15,"0"26"1,1 0 15,-26 26-15,25-26-16,-25 25 0,0 0 15,26 1-15,-1-1 16,-25 1-16,25-1 0,1-25 16,-26 25-16,25 1 0,1-1 15,-1-25 1,-25 26-16,25-26 15,-50 0 32,25-26-47,-25 1 16,25-1 0,-26 1-16,26 0 15,0-1-15,0 1 16,0-1-16,0 1 0,0 0 15,0-1-15,26 1 16,-26-1-16,25 1 16,0 0-1,1 25 1,-1 0 0,1 0-1,-26 25 79,25-25-78,-25 25-1,25 1 1,-25-1-16,0 1 15,26-1-15,-26 0 0,25 1 16,1-1-16,-26 26 0,25-26 16,0 1-16,-25 25 15,26-26-15,-26 0 0,25-25 16,-25 26-16,26-1 16,-26 1-1</inkml:trace>
  <inkml:trace contextRef="#ctx0" brushRef="#br0" timeOffset="213852.72">14838 9362 0,'0'-25'0,"26"0"15,-26-1 1,-26 1-16,1 25 0,-1-26 16,-24 26-16,-1 0 0,0 0 15,-25 26-15,0-26 16,-1 25-16,1 1 0,-25 24 15,50-24-15,-25-1 0,25 1 16,0-1-16,26 26 16,25-26-16,0 1 0,25-1 15,51 0-15,0-25 16,26 26-16,50-26 0,-25 0 16,51-26-16,-25 26 0,24-25 15,-24-26-15,-1 26 16,-25-1-16,0-24 0,-25 24 15,-26-25-15,-25 1 16,0 24-16,-51 1 0,0-26 16,-26 26-16,1-1 15,-51 26-15,-1 0 0,-24 0 16,-1 0-16,-25 0 0,0 26 16,0-1-16,0 0 15,0 1-15,26-26 0,-1 25 16,51-25-16,0 26 0</inkml:trace>
  <inkml:trace contextRef="#ctx0" brushRef="#br0" timeOffset="214602.72">13975 9464 0,'25'0'16,"0"0"0,1 0-16,-1 0 0,-25 25 15,26 1-15,-26-1 0,0 1 16,-26 24-16,1 1 15,-1 0-15,1 0 0,-26 25 16,0 26-16,-25-26 16,25 0-16,1 26 0,-1-26 15,0 0-15,26 0 0,-1-25 16,26 0-16,-25-26 16,25 1-16,0-1 0,25-25 15,1 0-15,24 0 16,-24 0-16,25 0 0,25 0 15,0-25-15,0 25 0,0-26 16,1 26-16,24 0 16,-25 0-16,26 0 0,0 0 15,-1-25-15,1 25 0,-1 0 16,1 0-16,0 0 16,-26-26-16,25 26 0,-24 0 15,-1 0-15,0 0 16,-25 0-16,0 0 0,-26 0 15,0 0-15,1 0 0,-52 0 47,1 0-47,0 0 16,-1 0-16,1 0 16,25-25-1,0 0-15,0-1 0,0 1 16,25-26-16,-25 0 0,26-25 15,-1 0-15,-25 0 16,25-1-16,-25-24 0,26-1 16,-26 26-16,0 0 0,0 0 15,0-1-15,0 27 16,0 24-16,0-25 0,0 77 31,-26-1-15,26 1-16,-25-1 0</inkml:trace>
  <inkml:trace contextRef="#ctx0" brushRef="#br0" timeOffset="198770.72">13975 3647 0,'25'0'0,"-25"-25"15,0 0 17,25 25-17,-25-26 1,0 52 15,0-1-15,0 0-1,0 1-15,0-1 0,0 26 16,0-26-16,0 26 0,0 0 16,0 0-16,0 0 15,0-1-15,0 1 0,0 0 16,0 0-16,0 0 15,0-1-15,0 1 0,0 0 16,0 0-16,-25 0 0,25-1 16,0-24-16,0 25 15,0-26-15,-25 0 0,25 1 16,0-1-16,-26 1 16,26-1-16,-25 0 15,25 1 1,25-26 46,1 0-62,-1 0 16,0 0 0,1-26-16,25 26 0,-1 0 15,1-25-15,25 25 16,1 0-16,-1-25 0,25 25 15,1-26-15,0 26 0,-1-25 16,1 25-16,25-26 16,-26 26-16,26 0 0,-25-25 15,0 25-15,-1 0 16,1 0-16,-1-25 0,-24 25 16,-1 0-16,0 0 0,0 0 15,0 0-15,-25 0 16,0 0-16,0 0 0,-26 0 15,26 0-15,-26 0 0,1 0 16,-1 0 0,-25-26-1,-25 26 1,-1 0-16,1-25 31,25-1-15,0 1-1,0 0 1,0-1 0,0 1-16,0-1 0,0 1 15,0 0-15,0-26 16,0 25-16,0-24 0,0-1 16,0 0-16,25 0 15,-25 0-15,0 1 0,26-1 16,-26-25-16,25 25 0,-25 0 15,26 0-15,-26 26 16,0-26-16,0 26 0,0-1 16,0 1-16,0-1 15,0 1 1,-26 0 0,26-1 15,0 1-16,-25 25 1,25-26-16,0 1 31,-26 0-15,1 25 0,25-26-1,-25 26 1,-1 0-1,1 0 1,-1 0-16,1 0 16,-26 0-16,26 0 0,-26 26 15,0-26-15,0 0 0,-25 0 16,0 25-16,0-25 16,0 0-16,-1 0 0,-24 25 15,25-25-15,-26 26 16,26-26-16,0 25 0,-1-25 15,1 26-15,0-26 0,0 25 16,0-25-16,-1 25 16,27-25-16,-27 26 0,27-26 15,-1 25-15,-25-25 16,25 26-16,0-26 0,26 0 16,-26 0-16,0 25 0,26-25 15,-26 0-15,25 0 16,1 0-16,0 0 0,-26 0 15,25 0-15,1 0 16,0 0-16,-1 0 0,1 0 16,50 0 93</inkml:trace>
  <inkml:trace contextRef="#ctx0" brushRef="#br0" timeOffset="202397.72">14508 4003 0,'0'-25'16,"25"25"-1,-25 25 32,0 0-31,26 1-16,-26 25 0,0-26 15,0 26-15,25 0 0,-25-26 16,26 26-16,-26-26 16,0 26-16,25-26 0,-25 1 15,0-1-15,0 1 16,0-52 15,0 1-15,-25-1-16,25-24 0,-26 24 15,26-25-15,-25 1 0,25-1 16,0-25-16,-26 25 16,26 0-16,0 0 0,26 0 15,-1 1-15,-25 24 16,26 1-16,-1-1 0,0 26 15,1 0-15,-1 0 0,1 26 16,-1-26-16,0 25 16,1 26-16,-26-26 0</inkml:trace>
  <inkml:trace contextRef="#ctx0" brushRef="#br0" timeOffset="202584.72">14457 4206 0,'-25'0'0,"-1"0"16,26-25 15,26 25-31,-1 0 0,1-26 16,24 26-16,1 0 15,0-25-15,0 25 0</inkml:trace>
  <inkml:trace contextRef="#ctx0" brushRef="#br0" timeOffset="203652.72">14813 4155 0,'-26'0'16,"52"0"30,-1 0-46,1 0 16,-26 26-16,25-26 0,0 25 16,1-25-16,-1 26 15,-25-1-15,26-25 0,-26 25 16,0 1 0,-26-1-16,1-25 15,-1 0 1,26-25-1,0-1 1,26 1-16,-1 0 16,1-1-16,-1 1 15,0-1-15,-25 1 0,26 0 16,-1 25-16,1-26 16,-1 1-16,0 25 31,-25 25 16,0 1-32,0-1 1,0 0-16,0 1 0,0-1 16,0 1-16,26-1 0,-26 0 15,25-25-15,1 26 16,-26-1-16,25-25 0,0 0 15,1 0-15,-1 0 16,1-25-16,-1 25 16,-25-26-16,25 1 0,-25 0 15,0-1-15,0 1 16,0-1-16,-25 1 0,25 0 16,-25 25-16,-1-26 0,1 1 15,-1 25 1,1 0-16,0 25 15,-1-25 1,26 26-16,0-1 31,26-25-31,-1 0 16,0 0 0,-25-25-1,26 25-15,-1 0 16,1-26-1,-1 26-15,0-25 16,1 25-16,-1 0 16,-25 25-1,26-25-15,-26 26 0,25-1 16,-25 0 0,25-25-16,-25 26 15,26-26 1,-26 25-16,0-50 31,0-1-15,25 1-1,-25 0-15,26 25 16,-1 0 0,0 25-16,1 0 15,-1 1-15,-25-1 16,26-25-16,-1 26 15,-25-1-15,25-25 0,1 25 16,-1-25 0,1-25-16,-26 0 15</inkml:trace>
  <inkml:trace contextRef="#ctx0" brushRef="#br0" timeOffset="203820.72">15905 3901 0,'-25'-25'0,"25"0"0,0-1 15,25 52 1,-25-1 0,25 0-16,-25 26 0,26-25 15,-1 24-15,-25 1 0,26-25 16,-26 24-16,25-24 16,-25-1-16,25 1 0</inkml:trace>
  <inkml:trace contextRef="#ctx0" brushRef="#br0" timeOffset="203977.72">15930 4079 0,'-25'-25'0,"0"-1"16,50 26 0,26 0-1,-26 0-15,26 0 16,0 0-16,0 0 0</inkml:trace>
  <inkml:trace contextRef="#ctx0" brushRef="#br0" timeOffset="205199.72">15118 4765 0,'-26'0'0,"26"25"31,0 1-15,-25-26-16,25 25 15,-26-25-15,26 26 0,0-1 16,-25-25-16,0 25 0,25 1 16,-26-26-16,26 25 15,-25-25-15,50 0 47,-25-25-47,26-1 0,-1 26 16,0-25-16,-25 0 15,26 25-15,-1-26 0,1 26 16,-1-25-16,0 25 16,1 0-1,-1 25-15,1 1 16,-26-1 0,25-25-16,-25 25 0</inkml:trace>
  <inkml:trace contextRef="#ctx0" brushRef="#br0" timeOffset="205434.72">15143 4841 0,'0'26'46,"0"-1"-30,25 0-16,-25 1 16,26 25-16,-26-1 0,25 1 15,-25 0-15,0 25 16,26-25-16,-26 0 0,0 0 16</inkml:trace>
  <inkml:trace contextRef="#ctx0" brushRef="#br0" timeOffset="206473.72">15143 5451 0,'0'-26'15,"-25"26"-15,25-25 16,25 25 31,-25 25-47,0 1 15,25-26-15,-25 25 16,0 1-16,0-1 16,26-25-16,-26 25 0,25 1 15,-25-1-15,26-25 0,-26 26 16,25-26-16</inkml:trace>
  <inkml:trace contextRef="#ctx0" brushRef="#br0" timeOffset="206640.72">15422 5476 0,'0'-25'16,"26"-1"-16,-26 1 16,0 0-16,-26 25 31,26 25-16,-25-25-15,25 25 16,-25 1-16,-1-1 16,-25 26-16</inkml:trace>
  <inkml:trace contextRef="#ctx0" brushRef="#br0" timeOffset="209695.72">12222 5984 0,'0'-25'0,"0"50"32,-25 1-17,25-1-15,0 26 0,-26 0 16,1-1-16,25 27 16,-26 24-16,26-25 0,-25 51 15,0-25-15,-1 0 0,1 25 16,-1-26-16,1 1 15,0-1-15,-26 1 0,25 0 16,1-26-16,0 0 0,-1-25 16,1 25-16,-1-25 15,1 0-15,25-1 0,-25 1 16,25 0-16,-26-26 16,26 26-16,0-25 0,0-1 15,-25-25-15,25 25 16,0 1-1,25-26 17,1 0-17,-1 0 1,26 0-16,-26 0 16,26 0-16,0 0 0,25 0 15,0 0-15,0 0 16,26 0-16,25 0 0,0-26 15,51 26-15,-26-25 0,51 25 16,-25-25-16,51 25 16,-1-26-16,26 26 0,0-25 15,0 25-15,0 0 16,0-26-16,0 26 0,0 0 16,-25 0-16,0-25 0,-1 25 15,-50 0-15,25 0 16,-25 0-16,-26 0 0,-25 0 15,-25 0-15,-26-25 16,0 25-16,-25 0 0,0 0 16,-26 0-16,1 0 15,-1-26 1,-25 1 15,26 25-31,-1-26 16,0 26-1,1-25-15,-1 25 16,1 0-16,-1-25 0,0 25 16,1-26-16,-1 1 15,1 25 1,-1-26-16,0 26 16,1-25-16,-1 25 15,1 0-15,-26-25 0,25 25 16,0-26-16,1 1 15,-26-1-15,0 1 16,0 0-16,0-1 0,0 1 16,0-26-16,0 0 15,25 0-15,-25-25 0,26 0 16,-26 0-16,25-26 16,26 1-16,-26-26 0,1 25 15,24-25-15,-24 0 0,25 0 16,-26 25-16,26-25 15,-26 26-15,1 25 0,-26-26 16,25 51-16,-25-25 16,0 51-16,0-26 0,0 25 15,0 1 1,-25 25 0,-1-25 62,1 25-47,-1 0-31,1 0 0,0 0 16,-26 0-16,0 25 0,-25-25 15,0 25-15,-26-25 16,-25 26-16,0-1 0,-25-25 15,-26 26-15,0-1 16,-25 0-16,0 1 0,-26-1 16,0-25-16,26 26 0,-25-1 15,24-25-15,1 0 16,0 25-16,25-25 0,0 0 16,26 0-16,0 0 15,-1 0-15,26 0 0,0 0 16,26 0-16,-1 0 0,26 0 15,0 0-15,25 0 16,0 0-16,0 26 0,0-26 16,26 0-16,0 0 15,-1 25-15,-25-25 0,26 0 16,0 26-16,-26-1 0,25-25 16,1 25-16,-26-25 15,26 0-15,-26 26 0,26-26 16,-1 0-16,1 0 0,-1 0 15,1 0-15,0 0 16,-1-26 0,1 26-1,-1 0 17,1 0 14,0 0-30,-1 0 0,26 26-1,-25-26-15,-1 0 0,1 0 16,0 0 0,-1 0-16,1 0 15,-1 0-15,1 0 16,25-26-16,-25 26 0,-1 0 15,1 0-15,-1 0 0,1 0 16,0 0-16,-1 0 16,1 0-1,50 0 17</inkml:trace>
  <inkml:trace contextRef="#ctx0" brushRef="#br0" timeOffset="210252.72">13517 6721 0,'-25'-26'0,"0"26"31,25 26-15,-26-1-16,26 26 16,-25-26-16,25 26 0,-26 0 15,26 0-15,-25-26 16,25 1-16,-25 24 0,25-24 16,25-52 15,-25-24-31,25 24 15,1-25-15,-26 1 16,25-27-16,1 27 0,-1-1 16,0 0-16,-25 0 15,26 0-15,-26 26 0,25 0 16,-25-1-16,26 52 16,-1-1-16,0 0 15,-25 26-15,26 0 0,-1 0 16,1 0-16,-26-1 15,25 27-15,-25-27 0,25 1 16,-25-25-16</inkml:trace>
  <inkml:trace contextRef="#ctx0" brushRef="#br0" timeOffset="210426.72">13467 6899 0,'0'-26'16,"-26"1"-16,26-1 15,0 1-15,26 0 16,-1 25 0,0 0-16,26-26 0,0 26 15,0-25-15,0-1 16,-1 26-16,27-25 0</inkml:trace>
  <inkml:trace contextRef="#ctx0" brushRef="#br0" timeOffset="210846.72">14076 6543 0,'26'0'0,"-26"-25"0,0-1 15,0 1-15,-26-1 16,1 26 0,25 26-1,0 25 1,-26-1-16,26 1 0,0 25 16,0 1-16,0-1 0,-25 0 15,25 0-15,0 0 16,0 1-16,0-27 0,0 1 15,0-25-15,0 24 0,0-24 16,0-52 0,0 1-16,0 0 15,0-1-15,25-25 16,-25-25-16,26 25 0,-26-25 16,25 25-16,1 1 15,-26-1-15,25 0 0,0 26 16,1 25-16,-1 0 0,1 0 15,-26 25 1,0 26-16,0-26 16,0 1-16,0-1 0,0 26 15,-26-26-15,1 1 16,-1-1-16,1-25 16,0-25-1,25-1-15,0 1 16,-26-26-16</inkml:trace>
  <inkml:trace contextRef="#ctx0" brushRef="#br0" timeOffset="211272.72">14406 6441 0,'26'0'16,"-26"-25"-1,0 50 16,0 1-31,0-1 0,0 1 16,0 24-16,25 1 0,-25 25 16,26 1-16,-26-1 15,0 0-15,0 0 0,25-25 16,-25 25-16,0-25 16,0 0-16,0-26 0,0 1 15,-25-26-15,25 25 0,0-50 16,-26-1-1,26 1-15,0-1 0,0-24 16,0-1-16,0-25 16,26 25-16,-26-25 0,25 25 15,0 0-15,-25 0 0,26 26 16,-1-1-16,1 26 16,-1 0-16,0 26 15,-25-1-15,26 1 16,-26-1-16,0 26 0,0-26 15,0 1-15,-26 24 0,26-24 16,0-1-16,-25 1 16</inkml:trace>
  <inkml:trace contextRef="#ctx0" brushRef="#br0" timeOffset="211584.72">14787 6518 0,'0'-26'15,"26"26"-15,-1 0 32,-25 26-17,0-1 17,0 0-1,26-25-31,-26-25 31,25 25-31,-25-25 0,25 25 16,1-26-16,-26 1 15,25 25-15,1-26 0,-1 26 16,0 0-16,1 26 0,-1-1 16,1 1-16,-26 24 15,25 1-15,-25 25 0</inkml:trace>
  <inkml:trace contextRef="#ctx0" brushRef="#br0" timeOffset="212425.72">14864 8245 0,'0'-26'16,"0"1"-16,-26 0 16,26-1-16,0 1 15,0-1 1,26 26 0,-26 26-1,0-1-15,0 1 16,0-1-16,0 26 15,0-26-15,0 26 0,0 0 16,0-26-16,0 26 0,-26-26 16,26 26-16,0-25 15,-25 24-15,25-24 0,-26-1 16,1 1-16</inkml:trace>
  <inkml:trace contextRef="#ctx0" brushRef="#br0" timeOffset="212802.72">14838 8042 0,'0'-26'0,"-25"52"31,-1-1-15,1-25-16,0 25 16,-1 1-16,1-1 15,-1 1-15,1-26 0,0 25 16,-1-25-16,1 0 16,25-25-1,25-1 1,-25 1-16,26-1 0,-1 1 15,0 0-15,1-1 16,-1 26-16,1-25 16,-1 25-16,0 0 0,26 25 15,-25 1-15,-1-1 0,26 0 16,-26 1-16</inkml:trace>
  <inkml:trace contextRef="#ctx0" brushRef="#br0" timeOffset="213276.72">14635 8829 0,'0'-25'0,"0"-1"16,0 1-16,0-1 16,0 52 15,0-1-16,25-25-15,-25 26 0,0-1 16,26 0-16,-26 1 0,25-1 16,-25 1-16,26-26 15,-1 25-15,0-25 16,1 0-16,-1-25 0,1-1 16,-1 26-16,-25-25 15,25-1-15,1 1 0,-1 0 16,1-1-16,-1 1 15,0-1-15,1 1 16,-26 50 0,-26 1-1</inkml:trace>
  <inkml:trace contextRef="#ctx0" brushRef="#br0" timeOffset="-211116">7828 3876 0,'0'-25'32,"-26"25"-17,1 25 17,0-25-32,25 25 0,-26-25 15,1 26-15,-26-1 0,26 1 16,-1-1-16,1 0 15,-1 1-15,1 25 0,0-26 16,25 0-16,0 1 16,0-1-16,0 1 0,25-1 15,-25 0-15,25 1 0,1-1 16,25 1-16,-26-1 16,0-25-16,26 0 0,0 0 15,-26 0-15,26 0 16,0-25-16,0-1 0,0 1 15,-1-1-15,-24-24 0,25 24 16,-26-25-16,-25 26 16,25-26-16,-25 26 0,0-1 15,-25-24-15,0 24 16,-26 1-16,25-1 0,1 1 16,-26 0-16,26 25 0,-26-26 15,26 26-15,-1 0 16,1 0-16,25 26 15,-26-26-15,26 25 16,-25-25-16,25 25 0</inkml:trace>
  <inkml:trace contextRef="#ctx0" brushRef="#br0" timeOffset="-210348">7701 4409 0,'0'-25'0,"25"25"32,-25 25-1,-25 1-31,25-1 16,-26-25-16,26 26 15,-25 24-15,0-24 0,-1-1 16,1 1-16,-1-1 15,26 0-15,-25 1 0,25-1 16,-25 1-16,25-1 16,0 0-1,25-25 1,0 0 0,-25-25-16,26 25 15,-1 0-15,1-25 0,-1 25 16,0 0-16,1 0 15,25-26-15,-26 26 0,0 0 16,26 0-16,-25 0 16,-1 0-16,26 0 0,-26-25 15,1 25-15,-1 0 0,0 0 16,1 0 0,-1-26-16,-25 1 31,0 0-16,0-1 1,0 1-16,0-1 16,-25 1-16,25 0 15,0-1 1,-26 1-16,26-1 0,-25 1 16,0 0-16,25-1 15,-26 26 1,1-25-1</inkml:trace>
  <inkml:trace contextRef="#ctx0" brushRef="#br0" timeOffset="-209442">7726 5197 0,'-25'-26'16,"-1"1"-1,1 25 1,0 0-16,-1 25 15,1-25-15,-1 26 16,1-1-16,0 1 16,-1-1-16,1 0 0,-1 26 15,26-25-15,-25 24 16,0-24-16,25-1 0,0 1 16,0 50-1,0-51-15,25 1 16,0-26-16,1 0 0,25 0 15,-26 0-15,26 0 16,25-26-16,-25 1 0,0-1 16,-1 1-16,1 0 0,0-1 15,0 1-15,-26-1 16,1 1-16,-1 0 0,0-26 16,-25 25-16,0 1 15,0 0-15,0-1 0,-25 1 16,0-1-16,-1 1 0,1 25 15,-1-25-15,26-1 16,-25 26-16,0 0 0,-1 0 16,1-25-16,-1 25 15,26 25 1</inkml:trace>
  <inkml:trace contextRef="#ctx0" brushRef="#br0" timeOffset="-208746">7650 5578 0,'0'-26'15,"-25"26"1,25 26 0,-26-1-1,26 1-15,-25-1 0,25 0 16,-26 1-16,26 25 15,-25-26-15,0 26 0,25-26 16,-26 26-16,26-26 16,0 1-16,0-1 0,0 1 15,-25-1-15,25 0 16,25-25 15,-25-25-31,26 25 0,-1 0 16,0-25-16,1-1 15,-1 26-15,1 0 0,-1-25 16,0 25-16,1 0 16,25 0-16,-26 0 0,0 0 15,26 0-15,-25 0 16,-1 0-16,0 0 0,1 0 16,-1 0-16,1 0 15,-26-26 1,0 1-1,0 0 1,0-1-16,0 1 16,0-1-16,-26-24 0,26 24 15,-25-25-15,25 26 16,-26 0-16,1-26 0,25 25 16,-25 1-16,-1 0 0,26-1 15,-25 26-15,25-25 16,-26 25-16,26 25 31</inkml:trace>
  <inkml:trace contextRef="#ctx0" brushRef="#br0" timeOffset="-207905">7675 6594 0,'0'-26'15,"0"1"1,-25 25-16,0 0 0,-1 0 16,1 0-16,-1 0 15,1 25-15,0-25 16,-1 26-16,1-1 0,-1 1 15,1-1-15,0 26 0,25-26 16,-26 26-16,26-26 16,0 26-16,0-25 0,0 24 15,26-24-15,-26-1 16,25 1-16,-25-1 0,25 0 16,1-25-16,-1 0 15,1 0-15,24 0 0,-24 0 16,25-25-16,-26 0 0,26-26 15,0 25-15,-26-24 16,26-1-16,-26 0 0,26-51 16,-51 52-16,0-1 15,0 0-15,0 26 16,-25-1-16,-1 1 0,26-1 16,-51 26-16,26 0 15,0 0-15,-1 26 0,1-26 16</inkml:trace>
  <inkml:trace contextRef="#ctx0" brushRef="#br0" timeOffset="-207258">7625 7076 0,'-26'0'16,"1"26"15,25-1-15,-26 1-16,1 24 15,25-24-15,-25 25 0,-1-1 16,1 1-16,-1 0 16,26-26-16,-25 26 0,25-25 15,-25-1-15,25 0 0,0 1 16,0-1-16,25-25 31,0-25-31,1-1 16,-1 26-1,1-25-15,-1 25 0,26-25 16,-26 25-16,26 0 16,0 0-16,0-26 0,-26 26 15,26 0-15,-26 0 0,26 0 16,-26 0-16,1 0 16,-1 0-16,1 0 31,-26-25-31,0-1 15,-26 1 1,26-26-16,-25 26 0,25-26 16,-26 0-16,26 0 0,-25 1 15,25-27-15,-25 27 16,25-1-16,-26 25 0,26 1 16,-25 0-16,25-1 15,-26 26-15,26 26 31,0-1-31</inkml:trace>
  <inkml:trace contextRef="#ctx0" brushRef="#br0" timeOffset="-206137">7091 5375 0,'0'-26'16,"-25"26"-16,-1-25 15,1 25 1,0 0-16,-1 0 0,1 25 16,-26-25-16,26 26 15,-1-26-15,1 25 16,-26 0-16,26 1 0,-1-1 15,26 1-15,-25-1 16,25 0-16,0 1 0,0-1 16,0 26-16,25-26 0,1 1 15,-1 25-15,-25-26 16,25 0-16,1 26 0,25-25 16,-26-1-16,0 0 0,1 1 15,-1-1-15,-25 1 16,26-1-16,-1 26 0,-25-26 15,0 26-15,0-26 16,0 26-16,0 0 0,-25-26 16,-1 26-16,1-25 0,-26 24 15,26-24-15,-1-1 16,-50 26 0,51-51-16,-1 25 0,52-25 46,-1-25-46,0 25 16,1 0-16,-1 0 16,1 0-16,-26 25 15,25-25-15,-25 26 0,0-1 16,0 1-16,0 24 16,0 1-16,-25 0 0,-1 0 15,-25 0-15,26 25 0,0-25 16,-1-1-16,1 1 15,-1 0-15,1-26 0,25 26 16,0-25-16,25-1 0,1-25 16,-1 25-16,1 1 15,-1-1-15,26-25 0,-26 26 16,26-1-16,-26-25 16,26 25-16,-25-25 0,-1 26 15,0-26-15,-25 25 0,26-25 16</inkml:trace>
  <inkml:trace contextRef="#ctx0" brushRef="#br0" timeOffset="-201395">8463 5578 0,'-26'0'16,"26"-26"-1,26 26 32,-1 0-16,1 0-31,-1 0 16,0 0 0,1 0-1,-26 26 1,0-1 0,0 1-1,0-1 1,25 0-16,-25 1 0,0-1 15,26 26-15,-26-26 0,25 26 16,0 0-16,-25-26 16,26 26-16,-26 0 0,25 0 15,-25 0-15,26-1 16,-26 1-16,0 0 0,0 0 16,0 0-16,25-26 0,-25 26 15,0-26-15,0 26 16,0-26-16,0 26 0,0-25 15,0-1-15,0 26 16,0-26-16,0 1 0,0-1 16,0 0-16,0 1 15,0-1-15,0 1 32,-25-26-1,25-26-31,-26 26 15,26-25 1,-25 25-16,-1 0 0,1 0 16,0-26-16,-1 26 15,-25 0-15,26 0 0,0 0 16,-1 0-16,1 0 0,-1 0 16,1 0-1,25 26-15,25-26 16</inkml:trace>
  <inkml:trace contextRef="#ctx0" brushRef="#br0" timeOffset="-200482">8742 6289 0,'0'-25'15,"0"-1"1,26 26 0,-1 0 30,0 0-46,1 0 16,-1 0-16,26 0 16,0 0-16,0 0 0,25 0 15,-25-25-15,25 25 0,0 0 16,0 0-16,0 0 16,1 0-16,24 0 0,-25 0 15,26 0-15,-26 0 16,26 0-16,-1 0 0,1 0 15,0 0-15,-26 0 0,0 0 16,-25 0-16,0 0 16,-26 0-16,0 0 0,-50 0 15,0 0 1,-1 0 0,1 25-16,25 1 31,0-1-16,25 0 1,-25 1-16,0 25 16,0-26-16,0 26 0,0-26 15,0 26-15,0 0 16,0 0-16,-25 25 0,25-25 16,0-1-16,-26 1 0,26 0 15,0 25 1,-25-25-16,25-26 0,0 26 15,0-25-15,0-1 16,0 0-16,0 1 0,0-1 16,25-25 15,1 0-31,-1 0 16,1 0-1,-1-25-15,0 25 16,1 0-16,25 0 0,-26 0 15,0 0-15,26 0 16,0 0-16,0 0 0,0 0 16,-1-26-16,1 26 15,0 0-15,0 0 0,-26 0 16,26 0-16,-26 0 0,1 0 16,-52 0 15,1 0-16,0 0 1,25-25 0</inkml:trace>
  <inkml:trace contextRef="#ctx0" brushRef="#br0" timeOffset="-200134">11054 6975 0,'-26'0'0,"1"0"16,50 0 15,1 25-15,-1-25-1,0 26-15,1-26 0,25 25 16,-26-25-16,0 0 16,1 25-16,-1-25 0,1 26 15,-1-26 1,-25 25-16,25-25 0,-25 26 16,0-1-16,-25 0 15,0 1-15,-1-1 16,1 26-16,-26-26 0,-25 26 15,0 0-15</inkml:trace>
  <inkml:trace contextRef="#ctx0" brushRef="#br0" timeOffset="-197911">7015 3546 0,'-25'0'15,"-1"0"17,1 25-17,-1 1 1,26-1-16,-25 0 0,0 1 16,25 25-16,-26-26 0,26 0 15,-25 26-15,25-25 16,0 24-16,0-24 0,0-1 15,0 1-15,0-1 16,25 0-16,1-25 16,-26 26-16,25-26 0,0 0 15,1 25-15,-1-25 16,1 0-16,-1 0 0,-25 26 16,25-1-1,-25 0-15,-25 1 16,0-1-16,25 26 0,-26-26 15,1 1-15,-1-1 16,1 1-16,0-1 0,-1-25 16,1 25-16,-1-25 15,1 26-15,25-52 32,0 1-17,25 25 1,1 0-1,-1 25-15,1 1 16,-26-1-16,0 1 16,0-1-16,25 26 15,-25-26-15,25 1 0,-25 24 16,26-24-16,-26-1 16,25 1-16,1-1 0,-1-25 15,0 25-15,1-25 0</inkml:trace>
  <inkml:trace contextRef="#ctx0" brushRef="#br0" timeOffset="-195102">8488 3724 0,'26'0'0,"-26"-26"15,25 26-15,-25-25 0,25 25 16,1 0-16,-1-26 0,1 26 16,-1 0-16,0 0 15,1 0-15,-1 0 0,1 26 16,-1-1 0,-25 1-16,0-1 0,0 0 15,0 1-15,-25-1 16,25 1-16,-26-1 0,1 0 15,25 1-15,-26 25 0,1-26 16,25 0-16,-25 26 16,-1-25-16,26-1 0,0 0 15,-25 1-15,25-1 16,0 1-16,0-1 0,0 0 16,25-25-1,1 0-15,-1 0 16,0 0-16,1-25 0,-1 25 15,1 0-15,-1-25 0,0 25 16,-25 25 31,-25-25-47,25 25 0,-25-25 16,25 26-16,-26-1 0,1 1 15,25-1 1,0 0-16,0 1 15,0-1 1,25 1-16,1-26 16,-26 25-16,25 0 0,0-25 15,1 26-15,-26-1 16,25 1-16,-25-1 0,0 0 16,0 1-1,-25-1-15,-1-25 0,1 26 16,0-26-16,-1 25 0,1-25 15,-1 0-15,1 0 16,0 0-16,25-25 16</inkml:trace>
  <inkml:trace contextRef="#ctx0" brushRef="#br0" timeOffset="-194353">8945 4232 0,'0'-26'16,"26"26"-1,-1 0 17,1 0-32,-1 0 15,0 0-15,26 26 0,0-26 16,0 0-16,0 0 16,25 0-16,0 0 0,26 0 15,-1 0-15,1 0 0,-1-26 16,26 26-16,0 0 15,0 0-15,0 0 0,0 0 16,0-25-16,0 25 16,0 0-16,-25 0 0,25 0 15,0 0-15,-25 0 16,-1 25-16,26-25 0,-25 0 16,-1 0-16,1 26 0,0-26 15,-1 0-15,1 0 16,-1 25-16,-24-25 0,24 0 15,-25 0-15,26 0 0,-26 0 16,0 0-16,1 0 16,-1 0-16,-25 0 0,25 0 15,-25 0-15,-1 0 16,27 0-16,-27 0 0,1 0 16,0 0-16,0 0 0,0 0 15,-26 0-15,26 0 16,-26 0-16,1 0 0,-1 0 15,0 0-15,1 0 16,-1 0-16,1 0 0,-1 0 16,0 0-16,1 0 0,-1 0 15,1 0-15,-1-25 16,0 25-16,1 0 16,-1 0-1,-50 0 16,-1 0 1</inkml:trace>
  <inkml:trace contextRef="#ctx0" brushRef="#br0" timeOffset="-194040">13517 4054 0,'-25'0'15,"0"0"-15,-1-26 0,52 26 47,-1 26-31,0-26-16,1 25 15,-1-25-15,1 0 0,24 26 16,-24-26-16,-1 25 16,1-25-16,-1 25 0,-25 1 15,25-26-15,-25 25 0,0 1 16,-25-1-16,0 0 16,-26 1-16,0 25 0,-25-26 15,-26 26-15</inkml:trace>
  <inkml:trace contextRef="#ctx0" brushRef="#br0" timeOffset="-192703">17124 4181 0,'26'0'31,"-26"-26"-15,25 26-16,26 0 0,-26 0 15,26-25-15,0 25 16,0 0-16,-1 0 0,-24 0 16,-1 0-16,1 0 0</inkml:trace>
  <inkml:trace contextRef="#ctx0" brushRef="#br0" timeOffset="-192369">18394 3901 0,'0'-25'16,"-25"25"-16,-1 0 15,26 25 1,0 1 0,0-1-16,0 1 0,-25-1 15,25 0-15,0 26 0,0 0 16,0-26-16,0 1 15,0 25-15,0-26 16,0 0-16</inkml:trace>
  <inkml:trace contextRef="#ctx0" brushRef="#br0" timeOffset="-192170">18293 3876 0,'0'-51'0,"0"0"16,-26-25-16,1 25 15,25 1-15,0-1 0,0 25 16,0-24-16,0 24 16,25 26-16,26-25 0,-26 25 15,26 0-15,0 0 0,0 0 16,0 25-16,-1-25 16,-24 26-16,-1-1 0,-25 0 15</inkml:trace>
  <inkml:trace contextRef="#ctx0" brushRef="#br0" timeOffset="-191996">18115 3952 0,'-26'0'0,"52"0"32,-1 0-32,1 0 15,-1 0-15,26-25 0,0 25 16,-1 0-16,1-26 0,0 26 15,-26 0-15,26-25 16,-25 25-16</inkml:trace>
  <inkml:trace contextRef="#ctx0" brushRef="#br0" timeOffset="-191823">18623 3901 0,'0'26'47,"25"-26"-31,-25 25-1,26 1-15,-1-1 16,-25 0-16,0 1 16,0-1-16,25 1 15,-25-1-15,0 0 0,0 1 16</inkml:trace>
  <inkml:trace contextRef="#ctx0" brushRef="#br0" timeOffset="-191654">18750 3647 0,'-26'-25'0,"1"0"16,0 25-16,-1 0 16,52 0 15</inkml:trace>
  <inkml:trace contextRef="#ctx0" brushRef="#br0" timeOffset="-191270">18953 3851 0,'-25'0'0,"25"-26"15,-26 26-15,1 0 32,-1 26-17,26-1-15,-25-25 16,25 51-16,0-26 0,-25 1 16,25-1-16,0 0 0,0 1 15,25-1-15,-25 1 16,25-26-16,-25 25 0,26-25 15,-1 0-15,1 0 16,-1-25-16,0-1 0,1 26 16,-1-25-16,1-1 0,-26 1 15,0-26-15,0 26 16,0-1-16,0 1 0,0 0 16,-26-1-16,26 1 0,-25 25 15,25-26-15,-26 26 16,1 0-16</inkml:trace>
  <inkml:trace contextRef="#ctx0" brushRef="#br0" timeOffset="-190838">19080 3825 0,'25'0'0,"-25"-25"15,0-1 1,26 26-16,-26-25 15,25 25-15,1 0 0,-1 0 16,0 0-16,26 0 16,-25 25-16,-1-25 15,0 26-15,1-1 0,-1 26 16,1-26-16,-26 1 0,25-1 16,-25 1-16,0-1 15,-25 0-15,25 1 0,-26-26 16,1 0-1,-1-26-15,26 1 16,0-26-16,26 26 16,-1-1-16,1-24 15,-1 24-15,0 1 0,1-26 16,-1 26-16,1 25 16,-1-26-16,0 26 0,1 0 15,-26 26-15,0-1 0,25 0 16,-25 1-1,0-1-15,0 1 0,0-1 16,0 0-16,0 1 16,0-1-16,0 1 15</inkml:trace>
  <inkml:trace contextRef="#ctx0" brushRef="#br0" timeOffset="-190682">19461 3343 0,'-25'-26'15,"25"1"-15,25 25 32</inkml:trace>
  <inkml:trace contextRef="#ctx0" brushRef="#br0" timeOffset="-190232">19867 3698 0,'0'26'63,"26"-26"-63,-26 25 15,0 0-15,0 26 0,0-25 16,0-1-16,0 26 0,0-26 16,0 1-16,0-1 15,-26-25-15,26 25 0,0-50 16,0 0-1,0-1 1,0-25-16,26 26 0,-1-26 16,-25 0-16,26 1 15,-1-27-15,0 27 0,1-27 16,-1 27-16,1-1 0,-1 25 16,0 1-16,1 0 15,-1 75-15,1-24 16,-26 25-16,25 25 15,0-25-15,1 25 0,-1 0 16,-25 0-16,26-25 0,-1 0 16</inkml:trace>
  <inkml:trace contextRef="#ctx0" brushRef="#br0" timeOffset="-190058">20020 3851 0,'-26'-26'0,"1"1"16,25-1 0,25 26-16,-25-25 15,51 25-15,-25-25 0,24 25 16,1-26-16,25 1 16,-25 25-16</inkml:trace>
  <inkml:trace contextRef="#ctx0" brushRef="#br0" timeOffset="-189632">20604 3470 0,'0'-26'0,"-25"1"0,-1-1 15,26 52 17,0-1-17,26 1-15,-26 24 16,0 1-16,25 25 0,-25 1 15,0-1-15,25 0 16,-25 0-16,0 0 0,0-25 16,0 0-16,26 0 0,-26-26 15,0 1-15,0-1 16,0-50 0,-26 25-16,26-51 15,0 25-15,0-24 16,-25-1-16,25 0 0,0-25 15,0 25-15,25-25 16,-25 25-16,26 0 0,-26 0 16,25 26-16,1 0 15,-1 25-15,0 0 0,1 25 16,-1-25-16,-25 25 16,0 1-16,26-1 15,-26 1-15,-26-1 0,26 0 16,-25 1-16,-1-26 0,1 25 15,-26-25-15</inkml:trace>
  <inkml:trace contextRef="#ctx0" brushRef="#br0" timeOffset="-189159">20960 3241 0,'0'-25'0,"0"-1"16,0 52 15,0-1-31,25 0 0,-25 26 16,25 25-16,1-25 16,-1 25-16,1 1 0,-1 24 15,-25-25-15,25 1 0,-25-27 16,26 1-16,-26 0 15,0 0-15,0-26 0,0 1 16,0-1-16,-26-50 31,26-1-31,0 1 0,-25-1 16,25-24-16,0-1 16,0 0-16,-25 0 0,25-25 15,0 25-15,0 0 0,25 1 16,-25 24-16,25 1 15,-25-1-15,26 26 16,-1 0-16,1 26 16,-1-1-16,0 1 15,1-1-15,-26 0 16,25 1-16,-25-1 0,-25 1 16,25-1-16,-26-25 15,1 0-15,-26 0 16</inkml:trace>
  <inkml:trace contextRef="#ctx0" brushRef="#br0" timeOffset="-188786">21671 3266 0,'0'-25'0,"0"0"16,0-1-16,0 1 16,0-1-16,-26 26 15,1 0 1,0 26-16,-1-26 0,-25 25 16,26-25-16,-26 26 15,26-1-15,-1 0 0,1 1 16,25-1-16,0 1 0,25-1 15,1-25-15,25 25 16,-1 1-16,1-26 0,0 25 16,0 1-16,0-26 15,-1 25-15,-24-25 0,-26 25 16,0 1-16,-26-26 16,1 0-16,0 25 15,-26-25-15,0 0 0</inkml:trace>
  <inkml:trace contextRef="#ctx0" brushRef="#br0" timeOffset="-188623">21696 3266 0,'0'-25'16,"-25"25"-16,-1 0 15,1 25-15,-26 26 0,0 0 16,-25 0-16,0 25 15,0 26-15,0-1 0,-26 1 16</inkml:trace>
  <inkml:trace contextRef="#ctx0" brushRef="#br0" timeOffset="-197195">4526 4359 0,'0'-26'16,"0"1"-16,0-1 31,0 52 0,25-26-31,-25 25 16,0 26-16,26-26 0,-26 1 16,25 25-16,0-1 15,1 1-15,-1-25 0,1 24 16,24-24-16,-24-1 0,-1 1 15,26-26-15,-26 25 16,26-25-16,-25 0 0,-1-25 16,26 25-16,-26-26 15,1 1-15,-1-1 0,0-24 16,1 24-16,-26-25 0,0 26 16,-26-26-16,26 26 15,-25-26-15,0 26 0,-1-26 16,1 25-16,-26 1 15,51 0-15,-25-1 0,-1 1 16,52 50 15,-26 1-31,25-26 16,-25 25-16</inkml:trace>
  <inkml:trace contextRef="#ctx0" brushRef="#br0" timeOffset="-196920">5389 4206 0,'-25'0'16,"25"-25"-16,-25 25 0,25 25 46,25-25-46,-25 26 16,25-1-16,-25 26 16,26-26-16,-26 1 0,25 24 15,-25 1-15,26-25 0,-1 24 16,-25-24-16,25-1 16,-25 26-16,0-26 0,26 1 15</inkml:trace>
  <inkml:trace contextRef="#ctx0" brushRef="#br0" timeOffset="-196717">5389 4790 0,'0'-25'47,"26"0"-47,25-1 15,-26 1 1,0-1-16,26 1 0,-25 25 15,24-25-15,-24-1 16,-1 26-16,1-25 0,-1 25 16</inkml:trace>
  <inkml:trace contextRef="#ctx0" brushRef="#br0" timeOffset="-196469">5161 4409 0,'-51'-25'16,"26"25"-16,-26-25 15,51-1-15,0 1 0,0-1 16,0 1-16,51 0 16,-26-1-16,0 1 15,26-1-15,0 1 0,-26 25 16,26-25-16,-25 25 15,-1 0-15,0 0 0,1 0 16,-1 0-16,1 25 31</inkml:trace>
  <inkml:trace contextRef="#ctx0" brushRef="#br0" timeOffset="-186537">4856 5070 0,'25'0'15,"1"0"1,-1 0-1,1-26 1,-1 26-16,26-25 16,0 25-16,-1-25 15,1-1-15,0 26 0,0-25 16,0 25-16,-1-26 0,-24 26 16,-1-25-16,1 25 15,-1 0-15</inkml:trace>
  <inkml:trace contextRef="#ctx0" brushRef="#br0" timeOffset="-186301">4958 5248 0,'0'25'0,"25"-25"31,0 0-16,26 0 1,-25 0-16,24-25 16,1 25-16,0-26 0,0 1 15,0-1-15,-1 26 0,-24-25 16,25 25-16,-26-25 16,0 25-16</inkml:trace>
  <inkml:trace contextRef="#ctx0" brushRef="#br0" timeOffset="-205337">4805 6492 0,'-25'0'16,"25"26"-1,0-1 1,-26 0-16,26 1 0,0-1 16,0 1-16,-25 24 15,25-24-15,0 25 0,-25-26 16,25 0-16,0 1 0,0-1 16,-26 1-16,26-52 31,0 1-16,0-1-15,0-24 0,0-1 16,26 0-16,-26 0 0,0-25 16,0 25-16,25 0 15,-25 1-15,0-1 0,25 0 16,-25 26-16,26 25 16,-1-26-16,1 26 0,-1 0 15,0 26-15,1-1 0,-1 0 16,1 1-16,24 25 15,-24-1-15,25-24 0,-26 25 16,0-1-16,1 1 16,-1 0-16,1-26 0,-26 26 15,25-25-15</inkml:trace>
  <inkml:trace contextRef="#ctx0" brushRef="#br0" timeOffset="-204552">4805 6721 0,'0'-26'0,"0"1"16,0 0-16,26-1 15,-1 26 1,0-25-16,1 25 16,25-26-16,-26 26 0,0-25 15,26 0-15,-25-1 16,-1 1-16,0 25 0,-25-26 15,26 1-15,-26 0 16,0-1-16,25 26 16,-25-25-16,26 50 47,-26 1-47,25-1 15,-25 0 1,25 1-16,1-1 0,-26 26 15,25-26-15,-25 1 16,0-1-16,0 1 0,26-1 16,-26 0-16,-26-50 31,26 0-15,0-1-16,-25 1 15,25-26-15,-26 26 0,26-26 16,-25 0-16,25 0 0,0 26 15,0-26-15,0 0 16,0 26-16,25-1 0,1 1 16,-1 25-1,1 0-15,-1 0 0,0 25 16,1-25-16,-1 26 0,1-1 16,-26 1-1,0-1-15,0 0 0,0 1 16,-26-1-16,1 1 15,-1-1-15,26 0 0,-25 1 16,0-26-16,-1 25 16,52-50-1,-1-1 17,0 26-32,1 0 0,-1-25 15,1 25-15,-1 0 16,-25 25-16,25-25 15,1 26-15,-26-1 0,0 1 16,0-1 0,0 0-16,-26 1 0,1-1 15,0 1-15,-1-1 0,1-25 16,-1 0 0,1 0-16,0 0 0</inkml:trace>
  <inkml:trace contextRef="#ctx0" brushRef="#br0" timeOffset="-204131">5643 6213 0,'0'25'31,"-25"-25"-31,25 26 0,0-1 15,0 0-15,0 1 16,25-1-16,-25 1 0,0-1 16,26 0-16,-26 1 0,25-1 15,-25 1-15,0-1 16,0-50 0,0-1-1,0 1-15,0-1 16,0-24-16,0 24 0,-25-25 15,25 1-15,-26-1 16,26 25-16,0-24 0,0 24 16,0-25-16,26 26 15,-1 25 1,1 25-16,-1 1 0,0-1 16,1 1-16,-1 24 15,1-24-15,-1 25 0,0-26 16,1 26-16,-1 0 15,1-26-15,-26 0 0</inkml:trace>
  <inkml:trace contextRef="#ctx0" brushRef="#br0" timeOffset="-203514">5516 6340 0,'0'-26'0,"26"26"16,-1-25-16,1 25 0,-1 0 16,0-25-16,26 25 15,-25 0-15,-1-26 0,26 26 16,-26-25-16,1-1 16,-1 26-16,0-25 0,1 25 15,-26-25-15,0-1 31,0 1 1,0 50-17,0 1-15,25-1 16,-25 0-16,26 1 16,-1-1-16,-25 1 0,25 24 15,1-24-15,-26-1 0,25 1 16,-25-1-16,0 0 15,26-25-15,-52-25 32,26 0-17,-25-1-15,-1-25 0,1 26 16,25-26-16,-25 0 16,-1 1-16,26 24 0,-25-25 15,25 1-15,0 24 16,25 1-16,-25-1 0,26 1 15,-1 25-15,0 0 16,1 0-16,-1 0 0,1 25 16,24 1-1,-50-1-15,26-25 0,-26 26 16,-26-1-16,1 0 16,0-25-16,-1 26 15,-25-1-15,1-25 0,-1 0 16,25 26-16,-24-26 0,24 0 15</inkml:trace>
  <inkml:trace contextRef="#ctx0" brushRef="#br0" timeOffset="-171746">5339 6899 0,'-26'0'0,"26"-26"16,-25 26 0,25-25-1,-26 25 1,26-26-16,-25 26 31,25-25-15,25 25-16,1 0 15,-1 0 1,1 0 0,-1 0-16,0 0 15,1-25-15,-1 25 0,1 0 16,-1 0-1,0 0-15,-25-26 0,26 26 16</inkml:trace>
  <inkml:trace contextRef="#ctx0" brushRef="#br0" timeOffset="-171484">5262 7076 0,'26'0'0,"-1"0"15,1-25 1,-1 25 0,-25-25-16,25 25 0,1-26 15,-1 26-15,1-25 16,-1 25-16,0-26 0,1 26 15,-1-25-15</inkml:trace>
  <inkml:trace contextRef="#ctx0" brushRef="#br0" timeOffset="-167950">5186 7356 0,'0'-26'16,"0"52"46,0-1-46,0 1-1,-25-1-15,25 26 16,-26 0-16,26-26 16,-25 51-16,25-25 0,-25 0 15,25 0-15,0-1 0,-26 27 16,26-52-16,0 26 16,0 0-16,0-26 0,0 26 15,0-26-15,0 1 16,0-1-16,0 0 15,0 1-15,0-1 32,-25-25-17,25-25 1</inkml:trace>
  <inkml:trace contextRef="#ctx0" brushRef="#br0" timeOffset="-167680">4881 8169 0,'-25'0'16,"25"25"46,25-25-46,-25 25-16,26-25 16,-26 26-16,25-1 15,1-25 17</inkml:trace>
  <inkml:trace contextRef="#ctx0" brushRef="#br0" timeOffset="-167440">5262 8092 0,'26'0'0,"-26"-25"0,0 50 32,0 1-1,-26-26-31,26 25 15,-25-25-15,25 26 16,-25-26-16,25 25 0,-26 0 16,1-25-16,25 26 15,-26-1-15,1 1 0,0-1 16,-1 0-16,1 1 16</inkml:trace>
  <inkml:trace contextRef="#ctx0" brushRef="#br0" timeOffset="-165786">4145 9235 0,'-26'0'16,"52"0"15,-26 26-15,25-1-1,-25 1-15,0 24 0,26-24 16,-26 25-16,25-26 0,-25 26 16,25 0-16,-25-26 15,0 26-15,0-26 0</inkml:trace>
  <inkml:trace contextRef="#ctx0" brushRef="#br0" timeOffset="-165438">3942 9591 0,'-26'-25'15,"-25"25"-15,26-26 0,0 26 16,-1-25-16,1-1 15,25 1-15,0 0 16,0-1-16,0 1 16,25-1-16,1 1 0,24 25 15,-24-25-15,25-1 0,25 26 16,-25 0-16,25 0 16,-25 0-16,25 26 0,-25-1 15,-1 0-15,1 1 16,-25-1-16,-1 26 0,0-26 15,-25 26-15,-25-25 0,0 24 16,-1-24-16,-25 25 16,1-1-16,-1-24 0,-25-1 15,25 1-15,0-1 16,26-25-16,-1 0 0,1 0 16</inkml:trace>
  <inkml:trace contextRef="#ctx0" brushRef="#br0" timeOffset="-165174">4602 9261 0,'0'25'46,"0"1"-30,25-1-16,-25 0 16,26 1-16,-26-1 15,25 1-15,-25-1 0,26 0 16,-26 26-16,0-25 0,0-1 16,0 0-1</inkml:trace>
  <inkml:trace contextRef="#ctx0" brushRef="#br0" timeOffset="-164849">4399 9413 0,'0'-25'15,"-26"25"-15,26-26 0,0 1 16,0 0-1,26-1-15,-1 26 0,1-25 16,24-1-16,-24 1 0,25 25 16,-1-25-16,1 25 15,-25 0-15,24 25 0,-24 0 16,-1 1-16,1-1 16,-1 26-16,-25 0 0,0-26 15,-25 26-15,25 0 0,-26-26 16,1 1-16,-26 24 15,26-24-15,-1-26 0,1 25 16,-1-25-16,1 0 16,0 0-16,-1 0 0</inkml:trace>
  <inkml:trace contextRef="#ctx0" brushRef="#br0" timeOffset="-164579">5135 9007 0,'-25'0'32,"25"25"-32,0 1 15,0-1 1,0 0-16,0 1 0,0-1 15,25 1-15,-25-1 16,0 26-16,26-26 0,-26 1 16,0 24-16,0-24 0,0-1 15,0 1-15</inkml:trace>
  <inkml:trace contextRef="#ctx0" brushRef="#br0" timeOffset="-164219">5516 8956 0,'0'-25'0,"0"-1"31,-25 52 0,0-1-31,25 0 16,-26 1-16,1-1 15,25 1-15,-26-1 0,26 26 16,-25-26-16,25 1 0,0-1 16,0 0-16,0 1 15,25-1-15,1-25 0,-26 26 16,25-26-16,26 0 15,-26 0-15,1 0 0,-1 0 16,26 0-16,-26 0 0,1-26 16,-1 26-16,-25-25 15</inkml:trace>
  <inkml:trace contextRef="#ctx0" brushRef="#br0" timeOffset="-163925">5872 9261 0,'0'25'63,"0"1"-48,0-1 1,0 0-16,0 1 16,0-1-16,-25-25 0</inkml:trace>
  <inkml:trace contextRef="#ctx0" brushRef="#br0" timeOffset="-163386">5923 8931 0,'0'-26'31,"0"1"-15,25 25-1,1 0 1,-1 25 15,-25 1-31,25-1 16,1 0-16,-26 1 16,25-1-16,1 26 0,-26-26 15,25-25-15,-25 26 0,0-1 16,25 1-16,-25-1 15</inkml:trace>
  <inkml:trace contextRef="#ctx0" brushRef="#br0" timeOffset="-163194">6050 8829 0,'-26'-25'0,"26"-1"0,0 1 15,-25-1-15,50 1 16,-25 0 0,26 25-16,-1-26 0,1 26 15,24-25-15,-24 25 0,-1-26 16,26 26-16</inkml:trace>
  <inkml:trace contextRef="#ctx0" brushRef="#br0" timeOffset="-163012">6151 8956 0,'-25'25'16,"25"1"-16,0-52 31,25 26-15,-25-25-16,26 25 0,-26-25 15,25 25-15,1 0 16,-1-26-16,0 26 0,-25-25 15</inkml:trace>
  <inkml:trace contextRef="#ctx0" brushRef="#br0" timeOffset="-162420">6583 8702 0,'0'-25'0,"-25"25"16,-1-26-16,1 26 15,25 26 32,0-1-47,25-25 0,-25 25 16,0 1-16,0 25 0,0-26 16,0 0-16,0 1 15,0-1-15,0 1 16,0-1-16,0 0 15,26-25 1,-26-25-16,0 0 16,0-1-1,0 1-15,0-1 0,0 1 16,0-26-16,0 26 16,25-26-16,-25 26 0,0-1 15,0 1-15,26-1 0,-1 26 31,-25 26-31,0-1 16,25 1-16,-25 24 16,26-24-16,-26-1 0,0 1 15,25-1-15,-25 0 0,0 1 16,26-26 0,-26-26-1,25 1-15,-25 0 16,0-1-16,0-25 15,0 26-15,25-26 0,-25 0 16,0 26-16,26 0 16,-26-1-16,25 26 15,1 0-15,-1 26 16,-25 24-16,25-24 16,1 25-16,-26 25 0,25-25 15</inkml:trace>
  <inkml:trace contextRef="#ctx0" brushRef="#br0" timeOffset="-161610">4577 10302 0,'0'-25'15,"0"50"32,25 1-31,-25-1 0,0 0-16,0 26 0,0-25 15,25-1-15,-25 0 16,26 1-16,-1-1 15,1-25-15,-1 0 16,0 0-16,1-25 16</inkml:trace>
  <inkml:trace contextRef="#ctx0" brushRef="#br0" timeOffset="-161436">4551 9896 0,'-25'0'16,"-1"0"0,26 25-1,26-25 1</inkml:trace>
  <inkml:trace contextRef="#ctx0" brushRef="#br0" timeOffset="-161226">4704 9896 0,'25'0'15,"-25"25"17,25-25-32,-25 26 15,26-1-15,-26 0 0,25 26 16,-25-25-16,26 24 15,-1 1-15,0 0 0,-25 0 16,26 0-16,-26-1 0,25-24 16,-25-1-16</inkml:trace>
  <inkml:trace contextRef="#ctx0" brushRef="#br0" timeOffset="-160662">4805 10226 0,'26'0'31,"-1"0"-15,0-25-16,1 25 16,25-26-16,-1 26 0,-24-25 15,25-1-15,-26 26 16,26-25-16,-26 25 0,1 0 15,-26-25-15,25 25 0,-50-26 47,-1 26-47,1 0 16,25 26 0,-26-26-16,26 25 0,-25 0 15,25 1-15,-25-1 16,25 1-16,0-1 0,0 26 15,0-26-15,0 1 16,0-1-16,25 0 0,-25 1 16,25-26-16,1 25 0,-1-25 15,1-25 1,-1 25-16,-25-26 0,25 1 16,-25 0-16,26-1 0,-26 1 15,0-1-15,0 1 16,0 0-16,0-1 0,0 1 15,25 25 1,-25 25-16,26 1 16,-26-1-16,0 0 15,25 1-15,-25-1 16,25 1-16,-25-1 0,26 0 16,-26 1-16,25-26 15</inkml:trace>
  <inkml:trace contextRef="#ctx0" brushRef="#br0" timeOffset="-160253">5466 10074 0,'0'-26'0,"-26"-25"15,26 26-15,0 0 0,-25-1 16,25 1-16,0 50 31,0 1-31,0-1 16,25 26-1,-25-26-15,0 1 0,26 24 16,-26-24-16,0 25 0,25-26 16,0 0-16,-25 1 15,0-1-15,0-50 47,0-1-47,0 1 0,0-26 16,0 26-16,0-1 15,0-24-15,26 24 16,-1 26-16,1 0 16,-1 26-16,0-1 15,1 0-15,-1 26 0,-25-25 16,26 24-16,-26-24 16,0-1-16,0 1 0,0-1 15,-26 0-15,26 1 16,-25-26-16,-1 25 0,1-25 15,0-25-15</inkml:trace>
  <inkml:trace contextRef="#ctx0" brushRef="#br0" timeOffset="-159989">6101 10124 0,'25'0'31,"0"0"-15,-25 26 15,0-1-31,0 1 15,0-1-15,-25 0 16,25 1-16,-25-1 0</inkml:trace>
  <inkml:trace contextRef="#ctx0" brushRef="#br0" timeOffset="-159317">6482 9896 0,'25'0'0,"-25"-26"31,25 26-31,-25-25 0,0 0 16,26-1 0,-52 1-1,1 25 1,0 0-1,-1 0-15,1 25 0,-1 1 16,1-1 0,0-25-16,25 25 0,0 1 15,0-1-15,0 1 16,25-26-16,-25 25 16,25-25-16,26 0 0,-25 25 15,-1-25-15,0 0 16,26 0-16,-25-25 0,-1 25 15,0-25-15,1-1 0,-1 1 16,1-1-16,-26 1 16,0 0-16,0-26 0,0 25 15,0-24-15,0 24 16,-26 1-16,26-1 0,-25 1 16,25 0-16,0-1 0,-26 26 15,52 26 16,-26-1-31,25 0 0,-25 1 16,26 25-16,-26-26 16,25 0-16,-25 1 0,25 25 15,1-26-15,-26 0 16,25-25-16,1 26 0</inkml:trace>
  <inkml:trace contextRef="#ctx0" brushRef="#br0" timeOffset="-158296">7015 9743 0,'25'0'16,"-25"-25"-16,26 0 0,-26-1 16,25 1-1,-25-1-15,0 1 16,0 0 0,-25 25-1,-1 0-15,26 25 16,-25-25-16,0 25 0,-1-25 15,26 26-15,-25-1 16,-1-25-16,26 26 0,-25-26 16,25 25-1,0 0-15,25 1 16,1-26 0,-26 25-16,25-25 15,1 0-15,-1 0 16,0-25-16,1-1 15,-1 26-15,1-25 16,-26 0 0,25 25-16,-25-26 15,0 52 17,0-1-32,0 0 15,0 1 1,25-26-16,1 0 15,-26-26 1,25 26-16,-25-25 0,26 0 16,-1-1-16,-25 1 15,25-1-15,-25 1 0,26 0 16,-26-26-16,0 25 16,0 1-16,0 0 15,0-1 1,0 52-1,0-1 1,0 0 0,25-25-16,-25 26 15,26-1 1,-1-25-16,-25 26 16,25-26-16,-25 25 0,26-25 15,-26 25 1,25 1-1,-50-1-15,-1 1 16,1-1 0,0-25-16,25-25 31,0-1-31,25 1 16,0-26-16,-25 26 0,26-26 15,-1 0-15,1 0 16,-1 26-16,26-26 0,-26 26 15,1-26-15,-1 25 16,-25 1-16,25 25 0,-25-25 16,26 25-16,-26 25 31,-26-25-31,1 25 0,0 1 16,-1-1-1,26 1-15,-25-26 0,25 25 16,0 0-16,0 1 15,25-26-15,1 25 16,24-25-16,-50 26 16,51-26-16,-25 25 15,-1-25-15,-25 25 16,0 1-16,-25-1 16,-26-25-16,25 26 15</inkml:trace>
  <inkml:trace contextRef="#ctx0" brushRef="#br0" timeOffset="-156078">5491 11013 0,'-25'0'0,"-1"0"16,1-25 0,-1 25-16,26 25 15,-25 1 1,25-1-16,-25 1 0,25-1 16,0 0-16,0 26 0,0-25 15,0-1-15,25 0 16,-25 1-16,0-1 0,25 1 15,1-1 1,-1-50 0,1-1-16,-1 1 15,-25-1-15,25 1 16,1 0-16,-26-1 0,0-25 16,0 26-16,0 0 15,-26-26-15,1 25 0,0 1 16,-1 25-16,1-25 15,-1 25-15,1 0 16,25 25-16,-25-25 16,25 25-1,25-25 1</inkml:trace>
  <inkml:trace contextRef="#ctx0" brushRef="#br0" timeOffset="-155593">5669 10810 0,'0'-25'16,"25"25"-16,-25-26 15,0 1-15,0 0 16,26 25 15,-26 25-31,0 0 16,0 26-16,0-25 15,0 24-15,25 1 0,-25 0 16,0-26-16,0 26 16,0 0-16,0-26 0,0 1 15,0-1-15,0 1 16,0-1-16,0 0 16,0-50-1,0 0 1,25-1-16,1 1 15,-26-26-15,25 26 0,1-26 16,-1 25-16,0 1 16,1 0-16,-1 25 0,1 0 15,-1 0-15,0 25 16,-25 0 0,0 1-16,0-1 15,0 1-15,0-1 16,0 0-16,0 1 0,-25-1 15,0 1 1,-1-26 0,1 0-16</inkml:trace>
  <inkml:trace contextRef="#ctx0" brushRef="#br0" timeOffset="-155340">6151 10988 0,'0'-25'0,"26"25"16,-1 0-16,1 0 16,-1 0-1,0 25 1,1 0-16,-26 1 16,25-1-16,-25 1 15,0-1-15,0 0 0,0 1 16,-25-1-16,25 1 15,-26-1-15,1-25 0,0 25 16,-1-25-16,1 26 0,-1-26 16,1 0-16,0-26 15,-1 1-15</inkml:trace>
  <inkml:trace contextRef="#ctx0" brushRef="#br0" timeOffset="-155172">6151 10607 0,'26'-25'0,"-1"25"0,1 0 16,-26 25 15,0 0 0</inkml:trace>
  <inkml:trace contextRef="#ctx0" brushRef="#br0" timeOffset="-154681">6710 10912 0,'26'-26'15,"-1"26"1,-25 26 31,0-1-47,0 1 0,-25-1 16,-1 0-16</inkml:trace>
  <inkml:trace contextRef="#ctx0" brushRef="#br0" timeOffset="-151542">7091 10556 0,'0'-25'15,"-25"-1"-15,25 1 16,-26 25-1,26-25-15,26 25 16,-1 0 0,1 25-1,-26 0-15,25 1 0,-25-1 16,25 1-16,-25 24 16,0-24-16,0 25 0,0-26 15,0 0-15,0 1 16,0-1-16,0 1 0,0-1 15,-25-25 1,25-25 0,0-1-16,0 1 15,0-1-15,0-24 16,0 24-16,0-25 0,25 1 16,-25-1-16,0 25 0,26-24 15,-26 24-15,25 26 16,-25-25-16,26 25 0,-1 0 15,-25 25-15,25 1 16,1-1 0,-26 0-16,0 1 0,0-1 15,0 1-15,0-1 16,0 0 0,0-50 15,0 0-31,25-1 0,-25 1 15,26-1-15,-26 1 16,25-26-16,-25 26 0,25 25 16,-25-26-16,26 26 0,-26 26 15,25-1 1,-25 1-16,0 24 16,0-24-16,0-1 15,0 1-15,0-1 0,0 0 16,0 1-16,0-1 15,0-50 1,26 25 0,-26-26-16,25-24 15,0 24-15,-25 1 0,26-26 16,-1 26-16,1-26 0,-26 25 16,25 1-16,0 0 15,1 25 1,-52 25-1,26 0 1,-25 1-16,25-1 16,0 1-16,0-1 15,0 0-15,25 1 16,1-26 0,-1 0-16,1 0 15,-1 0-15,0-26 16,1 1-1,-1 0-15,-25-1 16,26 1-16,-26-1 0,0 1 16,0 0-16,0-1 15,-26 1-15,26-1 0,-25 26 16,-1-25-16,1 25 16,0 0-16,-1 0 0,1 0 15,-1 0 1,52 0-1,-1 0 1,1-25-16,-1 25 16,0-26-16,26 1 0,-25 25 15,-1-26-15,26 1 0,-26 25 16,1-25-16,-1 25 16,0 0-16,1 0 15,-1 0 1,-25 25-16,0 0 15,0 1 1,0-1-16,0 1 0,0-1 16,0 0-16,0 1 0,0 25 15,0-26 1,26 0-16,-26 1 0,25-26 16,0 0-1,1 0-15,-1-26 16,-25 1-16,26 0 15,-26-1-15,0-25 16,0 26-16,0-26 0,0 0 16,0 1-16,-26-1 0,26 0 15,-25 0-15,25 0 16,-26 1-16,26 24 0,0 1 16,0-1-16,-25 1 15,25 50 1,0 26-1,0-25-15,25 24 0,-25 1 16,26 0-16,-26 0 0,25 0 16,-25-1-16,26 1 15,-26 0-15,25-26 0,0 26 16,-25-25-16,26-1 16</inkml:trace>
  <inkml:trace contextRef="#ctx0" brushRef="#br0" timeOffset="-150931">8437 10074 0,'26'-26'16,"-26"1"-16,0 50 47,0 1-32,-26-26 1,26 25-16,0 0 15,0 1 1,26-1-16,-1 1 16,1-26-1,-1 0 1,0 0-16,-25-26 16,26 26-16,-26-25 15,0-1-15,0 1 16,0 0-16,0-1 15,0 52 32,0-1-47,0 0 16,25 1-16,-25-1 16,0 1-16,26-1 0,-1 0 15,0-25 1,1-25-1,-1-26 1,1 26-16,-26-1 0,25-24 16,-25 24-16,0-25 0,0 26 15,0-26-15,0 0 16,0 26-16,0 0 0,-25-1 16,25 1-16,-26 25 15,26 25 16,0 1-31,0-1 16,0 0-16,0 1 0,26-1 16,-26 1-16,0-1 0,25 0 15,-25 26-15,0-25 16,25-1-16,-25 0 16</inkml:trace>
  <inkml:trace contextRef="#ctx0" brushRef="#br0" timeOffset="-150091">8945 10150 0,'26'-26'16,"-1"1"-1,1 0-15,-26-1 16,0 1-16,0-1 16,25 26-16,-25-25 15,0 0-15,-25-1 16,25 1-16,-26-1 15,1 26 1,-1 0-16,1 26 16,0-1-1,-1 1 1,26-1-16,0 0 16,0 1-16,0-1 15,26 1-15,-26-1 16,25-25-1,0 0-15,1-25 16,-1-1 0,1 1-16,-26-1 15,25 26-15,-25-25 16,0 0 0,25 25-16,-25 25 31,26-25 16,-26-25 0,0-1-32,25 1 1,-25-1-16,26 26 15,-1 0 1,0 26 0,1-26-1,-26 25-15,25 1 16,-25-1-16,0 0 16,0-50 30,0 0-30,0-1-16,0 1 16,26-1-16,-26 1 15,0 0-15,25-1 16,0 26-16,1 0 31,-26 26-31,0-1 0,25 0 16,-25 1-16,26-1 15,-26 1 1,0-52 15</inkml:trace>
  <inkml:trace contextRef="#ctx0" brushRef="#br0" timeOffset="-149904">9301 9591 0,'-25'0'16,"25"25"62</inkml:trace>
  <inkml:trace contextRef="#ctx0" brushRef="#br0" timeOffset="-149580">9377 9693 0,'26'0'32,"-1"0"-17,0-26 1,1 1-1,-1 25 1,1 0 0,-1 25-1,-25 1-15,0-1 16,0 0-16,0 1 16,0-1-16,0 1 0,0-1 15,0 0 1,0 1-16,0-1 15,25-25-15,-25 26 0,26-26 16,-1 0 0,1-26-1,-1 1 1</inkml:trace>
  <inkml:trace contextRef="#ctx0" brushRef="#br0" timeOffset="-148836">9631 9794 0,'-25'0'0,"-1"0"16,1 0-16,0 0 15,-1 26-15,52-26 47,-1-26-31,0 26-16,26-25 0,-25 25 16,24-26-16,-24 1 15,25 0-15,-26 25 0,0-26 16,1 26-16,-26-25 15,-26 25 1,1 0 0,0 0-1,-1 0 1,26 25-16,-25 1 16,25-1-1,0 0-15,0 1 0,0-1 16,0 1-16,0-1 15,25 0-15,1-25 16,-1 0 0,0-25-1,1 0-15,-26-1 16,25 1 0,-25-1-16,0 1 15,0 0-15,0 50 31,0 0-15,26 1 0,-26-1-1,25-25-15,-25 26 16,25-26-16,1 0 16,-26-26-1,25 26-15,-25-25 16,26 25-16,-26-26 15,0 1-15,0 0 16,0-1-16,0 1 16,0-1-16,0 1 0,0-26 15,-26 26-15,26-1 16,-25 26 0,25 26-1,0-1-15,25 1 16,-25-1-16,26 26 0,-26-26 15,25 1-15,-25 24 16,0-24-16,25-1 0,-25 1 16,26-26-16,-26 25 0</inkml:trace>
  <inkml:trace contextRef="#ctx0" brushRef="#br0" timeOffset="-148513">10063 9693 0,'-25'0'0,"-1"-26"31,52 1-15,-1 25-1,0-26 1,1 26-16,-1-25 16,1 25-1,-1-25-15,0 25 16,-25-26-1,0 1 1,26 25 0,-26 25 15,0 1-31,0-1 16,0 0-1,25-25-15,-25 26 0,0-1 16,0 1-1</inkml:trace>
  <inkml:trace contextRef="#ctx0" brushRef="#br0" timeOffset="-148336">10241 9286 0,'0'-25'16,"-26"25"-16,26 25 31,-25-25-31,25 26 16,0-1-16,-25 0 15</inkml:trace>
  <inkml:trace contextRef="#ctx0" brushRef="#br0" timeOffset="-147504">10393 9388 0,'26'25'31,"-26"1"-15,25-26-1,-25 25-15,0 0 16,25-25-16,-25 26 16,0-1-16,0 1 0,0-1 15,0 0-15,0 1 16,26 25-16,-26-26 0,0 0 16,0 1-16,0-1 0,25-25 15,1 0 1,-1 0-16,0 0 15,1 0-15,-26-25 16,25-1-16,1 1 0,-26 0 16,0-1-16,25 1 0,-25-1 15,0 1-15,-25 25 16,-1-25-16,1-1 0,-1 26 16,1-25-16,0 25 15,-1 0-15,1-26 16,25 52-1,0-1 1,0 1-16,0-1 16,0 0-16,0 1 15,0-1-15,0 1 0,0-1 16,25-25 0,1 0-1,-1-25-15,-25-1 0,25 1 16,1 25-16,-26-26 15,25 1-15,-25 0 0,26-1 16,-26 1-16,25-1 0,0 26 31,1 0-31,-26 26 16,25-26-16,-25 25 16,26-25-16,-26 26 0,25-26 15,-25 25-15,25-25 16,-25 25-1,0-50 1,0 0 0,26 25-16,-26-26 15,25 26-15,-25-25 0,26 25 16,-26-26-16,25 26 16,0 0-16,1 26 15,-1-1 1,-25 1-16,26-1 15,-26 0-15,25 1 0</inkml:trace>
  <inkml:trace contextRef="#ctx0" brushRef="#br0" timeOffset="-138211">7218 9972 0,'26'0'79,"-1"0"-64,0 0 1,1 0-16,-1-25 0,1-1 15,-1 1-15,26 25 16,-26-26-16,1 1 0,-1 25 16,0-25-16,1 25 0</inkml:trace>
  <inkml:trace contextRef="#ctx0" brushRef="#br0" timeOffset="-137585">6278 11344 0,'26'0'47,"-1"0"-32,1 0 1,24-26-16,-24 26 0,25-25 15,-1-1-15,-24 26 0,25-25 16,-1 0-16,1 25 16,-25-26-16,-1 26 0,0 0 15,1-25-15</inkml:trace>
  <inkml:trace contextRef="#ctx0" brushRef="#br0" timeOffset="-137189">8158 10988 0,'25'-25'16,"1"25"0,-26-26-16,25 26 15,1 0-15,-1-25 0,0 25 16,1-26-16,25 26 15,-26-25-15,26 0 0,-26 25 16,26-26-16,-26 26 0,1 0 16,-1-25-16,-50 50 31,-26-25-15</inkml:trace>
  <inkml:trace contextRef="#ctx0" brushRef="#br0" timeOffset="-135439">4577 10582 0,'0'-26'0,"-26"26"47,1 0-47,25 26 16,-26-26-16,1 25 15,0 0-15,25 1 16,-26-1-16,1 1 16,25-1-16,0 0 15,0 1-15,25-1 16,-25 1-16,26-26 15,-1 25-15,-25 0 0,25-25 16,1 26-16,-1-26 0,1 25 16,-1-25-16,0 26 15,1-26-15,-1 25 0,1-25 16,-1 25-16,-25 1 0,25-1 16,-25 1-16,26-1 15,-26 0-15,0 1 16,-26-1-16,1 1 15,0-1-15,25 0 16,-26 1-16,1-1 0,-1 1 16,26-1-16,-25-25 15,25 25-15,-25-25 0,50 0 32,0 0-17,1 0 1,-1 0-16,1 26 0,-1-26 15,0 0-15,1 25 0,-1-25 16,1 26-16,-1-1 16,0-25-16,26 0 0,-25 25 15,-1-25-15,0 0 16,1 0-16</inkml:trace>
  <inkml:trace contextRef="#ctx0" brushRef="#br0" timeOffset="-134705">4526 11267 0,'25'0'0,"-50"0"47,-1 0-47,1 0 15,-26 26-15,26-26 16,-26 25-16,-25-25 0,25 26 16,-25-1-16,-26-25 15,26 25-15,-26 1 0,26-1 16,-25 1-16,24-26 0,-24 25 16,25 0-16,25 1 15,0-26-15,0 0 0,26 25 16,25-50-1,25 25 1,1-26-16,-1 26 16,0-25-1,1 25-15,-1 0 16,-25-25 0,0-1 15,0 1-16,-25-1 1,25 1-16,-26 0 16,26-1-16,-25 1 0,0-26 15,-26 0-15,25 0 0,-24 1 16,-1-1-16,-25-25 16,25 25-16,0-25 0,26 25 15,-26 0-15,25 26 16,1-1-16,25 1 0,-25-1 15,25 52 1,0-1 0,25-25-16,-25 26 0,0-1 15,25-25-15,-25 25 16</inkml:trace>
  <inkml:trace contextRef="#ctx0" brushRef="#br0" timeOffset="-134088">2773 10886 0,'-25'-25'16,"-1"25"0,1 0-1,25 25 17,25 1-17,-25-1-15,0 1 0,26-1 16,-26 0-1,0 1-15,25-26 0,-25 25 16,0-50 0,26 25-1,-26-26-15,0 1 0,25-26 16,-25 26-16,0-26 16,0 0-16,0 0 0,25 1 15,-25-1-15,0 25 0,0-24 16,26 24-16,-26 1 15,25-1-15,1 26 0,-1 0 16,26 26-16,0-1 16,-1 1-16,1 24 0,25-24 15,-25 25-15</inkml:trace>
  <inkml:trace contextRef="#ctx0" brushRef="#br0" timeOffset="-133212">132 10531 0,'0'-26'0,"0"1"31,-26 25 1,26 25-17,-25 1-15,-1-1 0,26 1 16,-25 24-16,0 1 16,25 0-16,0 0 0,0 0 15,0-1-15,0 1 16,25 0-16,0-26 0,1 26 15,-1-25-15,26-26 0,-26 25 16,26-25-16,0 0 16,0-25-16,25-1 0,-25 1 15,0-1-15</inkml:trace>
  <inkml:trace contextRef="#ctx0" brushRef="#br0" timeOffset="-132306">741 10658 0,'0'-26'0,"-25"1"15,25 0-15,-26 25 16,1 0-16,0 0 16,-1 0-16,26 25 0,-25 0 15,25 1-15,0-1 16,0 1-16,0-1 16,25 0-16,-25 1 0,26-1 15,-1 1-15,0-26 16,1 25-16,-1-25 0,1 0 15,-1 0 1,0 0-16,1 0 0,-26-25 16,25 25-16,-25-26 0,26 1 15,-26-1-15,0 1 16,0 0-16,-26-1 16,1 1-16,25-1 15,-26 1-15,1 0 0,0-1 16,-1 1-16,1-1 0,-1 26 15,26-25 1,-25 25-16,50 0 31,1 0-31,-1 0 16,1 0-16,-1 0 0,0 0 16,1-25-16,-1 25 15,1 0-15,24-26 0,-24 26 16,-1 0-1,1 0-15,-1 0 16,0 0-16,-25 26 16,26-26-16,-26 25 15,25-25-15,-25 25 16,-25-25 31,25-25-47,0 0 15,0-1-15,0 1 16,0-1 0,0-24-16,0 24 15,25 1-15,-25-1 16,26 26-16,-1 26 16,0-1-1,1-25-15,-26 26 0,25-1 16,1 0-1,-26 1-15,25-26 0,-25 25 16,25-25 0,-25-25 15,0-1-15,0 1-16,0 0 0,0-1 15,0 1-15,0-1 16,0 1-16,26 0 0,-26-1 15,25 26-15,1 26 16,-1-26 0,-25 25-16,25 0 0,1 1 15,-1-26-15,1 25 16,-1-25-16,-25 26 0,25-26 16</inkml:trace>
  <inkml:trace contextRef="#ctx0" brushRef="#br0" timeOffset="-131867">1529 10099 0,'-26'-25'16,"1"-1"-16,-1 1 0,26-1 15,-25 1-15,0 0 16,50 50 0,0-25-1,1 25-15,-1 1 0,1 25 16,24-26-16,-24 26 0,25 0 15,-1-26-15,-24 26 16,25 0-16,-26-1 0,0-24 16,1-1-16,-1 1 15,-25-1-15,26 0 0,-52-25 32,1 0-17,25-25-15,-26 0 0,1-1 16,0-25-16,-1 1 15,1-1-15,-1 0 0,1-25 16,0 25-16,25 26 0,0-26 16,0 25-16,0 1 15,25 25-15,0 0 0,1 0 16,25 0-16,-26 0 16,0 25-16,1 1 0,-1-1 15,1 1-15,-26-1 0,0 0 16,0 1-16,-26-26 15,26 25-15,-25 1 0,-1-26 16,1 0-16</inkml:trace>
  <inkml:trace contextRef="#ctx0" brushRef="#br0" timeOffset="-131646">1656 9693 0,'0'-26'0,"25"26"16,-25 26 0,25-26-16,-25 25 0,26 0 15,25 1-15,-26-1 0,0 26 16,26-26-16,0 1 16,-26-1-16,1 26 0,25-26 15,-26 1-15,0-26 16,-25 25-16,26 1 0</inkml:trace>
  <inkml:trace contextRef="#ctx0" brushRef="#br0" timeOffset="-130458">2113 9921 0,'0'-25'0,"25"25"15,1 0 16,-1 0-15,0 0 0,1 0-16,-1 0 15,1 0-15,-1-26 16,0 26-16,1-25 16,-1 25-1,-25-25-15,0-1 16,-25 1-16,-1-1 15,1 1 1,0 25-16,-1 0 0,1-25 16,-26 25-16,26 0 15,-1 25-15,1-25 16,25 25-16,0 1 16,25-1-16,1 1 15,-1-1-15,0 0 16,1-25-16,-1 26 15,1-26-15,24 25 0,-24-25 16,-1 0-16,1 0 0,-1-25 16,0 25-16,1-26 15,-1 1-15,-25 0 16,0-1-16,0 1 16,-25-1-1,25-24-15,-26 24 0,1 1 16,0-1-16,-1 1 15,26 0-15,-25-1 0,25 1 16,25 50 0,1 1-1,-1-1-15,0 0 0,1 1 16,-1-1-16,26 1 16,-26-1-16,-25 0 0,26 1 15,-1-26-15,-25 25 16,0 1-1,0-52 1,0 1 0,-25-1-16,25 1 0,-26-26 15,26 26-15,-25-1 0,25-24 16,-25 24-16,25 1 16,0-1-16,25 26 15,0 0 1,-25 26-16,26-1 0,-1-25 15,1 26-15,-1-1 16,0-25-16,-25 25 16,26-25-16,-1 0 31,-25-25-15,26 25-1,-26-25 1,25 25-1,-25-26-15,25 26 16,1-25 0,-1 25-16,1 0 15,-1 0 1,0-26-16,1 26 16,-1-25-1,1 0 1,-26-1-16,0 1 15,0-1 1,-26 26-16,26-25 0,-25 25 16,25-25-16,-26 25 15,1 0-15,0 0 0,-1 0 16,1 25 0,25 0-1,0 1-15,25-1 0,1 1 16,-1-1-1,0-25-15,1 25 0,25-25 16,-26 0-16,0 0 0,1 0 16,-1 0-16,1-25 15,-1 25-15,0-25 0</inkml:trace>
  <inkml:trace contextRef="#ctx0" brushRef="#br0" timeOffset="-129162">3230 9337 0,'0'-25'0,"-25"-1"0,0 1 16,-1-1-16,26 1 15,-25 0-15,-1-1 0,1 1 16,25 50 15,25-25-31,-25 26 0,0-1 16,26 0-16,-26 1 16,25-1-16,-25 1 0,26-1 15,-26 0 1,25-25 15,-25-25-31,0 0 16,0-1-1,0 1-15,25 25 32,1 0-1,-1 0-16,1 0 1,-1 0 0,0-26-16,1 1 15,-26 0 1,0-1-16,0-25 16,0 26-16,0 0 0,-26-26 15,1 25-15,0-24 16,-1-1-16,1 25 0,-1-24 15,1 24-15,0 1 16,-1 25-16,1 0 0,25 25 16,0 1-16,0-1 15,25 26-15,1 0 16,-1-1-16,0 1 0,26-25 16,-25 24-16,-1-24 15,0-1-15,26 1 0,-51-1 16,26-25-16,-1 25 15,0-25-15,-50-25 32,0 0-17,-1-1-15,26 1 16,-25-1-16,25 1 0,-26 0 16,26-1-16,0 1 15,0-1-15,26 26 16,-1-25-1,1 25 1,-1 0-16,0 25 0,1-25 16,-1 26-16,1-26 15,-1 0-15,-25 25 0,25-25 16,-25 26-16,0-1 31,-25-25-31,0 0 16,-1 0-16,26-25 15,-25-1-15,25 1 16,0-26 0,0 26-16,25-1 0,-25-25 15,26 26-15,-26 0 0,25 25 16,-25-26-16,25 26 16,-25 26-16,0-1 15,0 0-15,0 1 0,0-1 16,0 1-16,26-1 15,-26 0-15,25 1 32,1-26-32,-1-26 15,0 26-15,1-25 0,-1 0 16,1 25-16,-1-26 16,0 1-16,1-1 0,-26 1 15,25 0-15,-25-1 16,0 1-16,0-1 0,-25 1 15,25 0-15,-26-1 16,1 26-16,0 26 16,25-1-1,0 26-15,25-26 16,0 26-16,1 0 0,-1 0 16,1 25-16,-1-25 0,0-1 15,26 1-15,-25-25 16,-1 24-16,0-24 0,1-1 15,-26-50 1,-26-1 0,1 1-16,0-26 0,-1 0 15,26 1-15,-25-27 16,-1 1-16,26 25 0,0-25 16,26 25-16,-1 1 15,1 24-15,-1 26 0</inkml:trace>
  <inkml:trace contextRef="#ctx0" brushRef="#br0" timeOffset="-127627">1249 11572 0,'26'-25'0,"-26"-1"16,0 1 15,-26 25-16,1 0-15,-1 0 16,26 25 0,-25 1-16,0-1 15,25 1-15,0-1 16,0 0-16,0 1 0,25-26 16,0 25-16,1-25 0,-1 0 15,1 0-15,-1 0 16,0-25-16,1 25 15,-26-26-15,25 1 16,-25 0-16,0-1 16,0 1-16,0-1 0,0 1 15,-25 0-15,-1-1 16,1 26-16,25-25 0,-25 25 16,-1 0-16,1 0 15,-1 0-15,26 25 16,0 1-1</inkml:trace>
  <inkml:trace contextRef="#ctx0" brushRef="#br0" timeOffset="-127254">1427 11369 0,'25'0'0,"-25"-25"15,26 25-15,-26 25 47,0 0-31,0 1-1,25-1-15,-25 1 16,26-1-16,-1-25 16,0 25-16,1-25 0,-1 26 15,1-26-15,24 0 0,-24-26 16,-1 1-16,1 25 15,-26-25-15,25-1 0,-25-25 16,0 26-16,0 0 0,0-1 16,-25 1-16,-1-1 15,1 1-15,-1 25 0,1-25 16,0 25-16,-26 0 16,25 0-16,26 25 0,-25-25 15,25 25-15,-25-25 16,25 26-16,25-1 15,0-25-15</inkml:trace>
  <inkml:trace contextRef="#ctx0" brushRef="#br0" timeOffset="-126703">1910 11166 0,'0'-26'16,"25"26"31,0 0-32,-25 26 1,0-1-16,26-25 0,-1 26 16,-25-1-16,26 0 15,-26 1-15,25-26 0,-25 25 16,25-25-16,-25 26 0,0-52 47,-25 1-47,0-1 15,25 1-15,-26-26 16,1 26-16,25-26 0,-26 26 16,26-26-16,-25 25 15,25 1-15,25 25 16,1 0-1,25 25-15,-26-25 0,26 26 16,-26-1-16,26 1 0,0-1 16,-26 0-16,26-25 15,-26 26-15,1-1 0</inkml:trace>
  <inkml:trace contextRef="#ctx0" brushRef="#br0" timeOffset="-125561">1960 11242 0,'0'-25'31,"26"25"-31,-26-26 16,25 26-16,1 0 0,-1-25 15,-25-1-15,25 1 0,1 25 16,-1-25-16,-25-1 15,26 1-15,-1-1 0,-25 1 16,0 0 0,25 25-16,-25-26 0,26 52 47,-1-26-32,1 25-15,-1-25 16,0 25-16,1 1 15,-1-26-15,1 25 16,-26 1 0,0-52 15,-26 26-31,1-25 16,-1-1-1,1 1-15,0-26 0,25 26 16,-26-1-16,1-24 0,25 24 15,0 1-15,0-1 16,0 1-16,0 0 0,25 25 16,1 0-16,-1 0 15,0 0-15,1 0 0,-1 0 16,1 25-16,-1 0 16,0 26-1,-25-25-15,0-1 16,0 0-16,-25-25 0,25 26 15,-25-26 1,25-26 15,25 26-31,-25-25 16,25 25-16,1 0 16,-1 0-16,1 0 15,-1 25 1,0 1-16,-25-1 15,0 1-15,0-1 16,0 0-16,-25 1 16,0-26-1,-1 0 1,26-26-16,0 1 16,-25 0-16,25-1 0,0-25 15,0 26-15,0-26 0,0 0 16,0 1-16,25 24 15,-25 1-15,26-1 0,-26 1 16,25 25-16,0 0 16,1 25-16,-1 1 15,1-1-15,-26 1 16,25-1-16,-25 0 16,0 1-16,25-1 0,-25 1 15,-25-26 32,25-26-47,-25 1 16,25-1-16,-26-24 15,1 24-15,25-25 0,-26 1 16,26-1-16,-25 25 16,25-24-16,0 24 0,25 1 15,1 25 1,-1 0-16,1 0 0,-1 25 15,26 1-15,-26 24 0,1-24 16,24 25-16,-24-26 16,-1 0-16,-25 26 0,26-25 15,-1-26-15,-25 25 16,0 0-16,-25-25 16</inkml:trace>
  <inkml:trace contextRef="#ctx0" brushRef="#br0" timeOffset="-125051">2646 10683 0,'-25'-25'16,"25"-1"-16,0 1 16,25 0-16,1-1 0,-1 1 15,0-1-15,1 1 16,-1 0-16,26-1 0,-51 1 16,25-1-16,1 26 15,-1-25-15,-25 0 0,26 25 47,-1 25-16,0 0-31,1-25 16,-26 26-16,25-26 0,1 25 16,-1 1-16,-25-1 15,25-25-15,1 25 0,-26 1 16,0-1-16,0 1 15,0-1 1,-26 0-16,1-25 16,0-25-1,25 0-15,-26-1 16,1-25-16,25 26 16,-26-51-16,1 25 0,25 0 15,-25 0-15,25-25 0,0 51 16,0-26-16,0 26 15,0-1-15,25 26 0,0 0 16,1 0 0,25 26-16,-26-1 0,0 0 15,1 26-15,-1-25 0,-25-1 16,0 26-16,0-26 16,0 26-16,-51-26 0</inkml:trace>
  <inkml:trace contextRef="#ctx0" brushRef="#br0" timeOffset="-121296">4958 8727 0,'0'26'46,"25"-26"-30,-25 25 15,0 1-15,25-1 0,-25 0-16,0 1 15,26-26-15,-26 25 16,0-50 15,25-1-15,-25 1-16,26-26 15,-26 26-15,25-26 0,0 0 16,1 26-16,-1-26 16,26 0-16,-26 0 0,1 26 15</inkml:trace>
  <inkml:trace contextRef="#ctx0" brushRef="#br0" timeOffset="-120607">6380 8143 0,'25'0'47,"1"26"-15,-26-1-17,0 0 1,25-25-1,-25 26-15,0-1 16,26-25-16,-26 26 16,0-52 15,0 1-15,0-1-16,25 26 0,-25-25 15,0 0-15,25-1 0,-25 1 16,26-26-16,-1 26 15,1-1-15,-26 1 16,25 25-16,0 0 16</inkml:trace>
  <inkml:trace contextRef="#ctx0" brushRef="#br0" timeOffset="-119922">5567 9667 0,'26'-25'0,"-26"50"62,25 1-46,-25-1-16,25-25 16,-25 25-16,26 1 15,-1-26 16,1 0-15,-26-26 0,25 26-16,0-25 15,1 0-15,-1-1 0,1-25 16,24 26-16,-24-26 16,-1 26-16,26-1 0,-26 1 15</inkml:trace>
  <inkml:trace contextRef="#ctx0" brushRef="#br0" timeOffset="-114384">21899 3114 0,'26'0'16,"-26"-25"-1,25-1-15,-25 1 16,26 25-16,-26-26 15,0 1-15,25 25 16,-25-25-16,25 25 16,1 0-1,-1 0-15,1 0 16,-1 0-16,26 0 0,0 0 16,-1 0-16,1 0 15,0 0-15,-26 0 0,26 0 16,-25 0-16,-1 25 15,0-25-15,-25 25 16,26-25-16,-26 26 0,0-1 16,0 26-16,0-26 15,0 26-15,0 0 0,0 0 16,0 25-16,0-25 16,0 25-16,0-25 0,0 25 15,0-25-15,25 25 0,-25-25 16,0 25-16,0-25 15,26 0-15,-26-1 0,0 1 16,25-25-16,-25 24 16,25-24-16,-25-1 0,26 1 15,-26-1-15,25 0 0,-25 1 16,0-1-16,26 1 16,-52-26 15,1 0-16,-1 0-15,1 0 16,0 25-16,-26-25 16,0 0-16,0 0 0,0 0 15,1 0-15,-1 0 0,0 25 16,26-25-16,-1 0 16,1 0-16,-1 0 0,1 0 15,25-25 1,25 25-1,-25-25-15</inkml:trace>
  <inkml:trace contextRef="#ctx0" brushRef="#br0" timeOffset="-113440">22966 3698 0,'0'26'46,"26"-1"-30,-26 0-16,0 1 0,0-1 16,0 1-16,0-1 15,0 0-15,0 1 0,0-1 16,0 1-16,0-1 16,0 0-16,-26-50 31,26 0-16,0-1-15,0 1 0,-25-1 16,25-24-16,-26-1 16,26 0-16,-25 0 0,25-25 15,-25 25-15,25-25 0,0 25 16,0 0-16,0 1 16,0-1-16,25 25 0,0 1 15,1 0-15,-1 25 0,1 0 16,24 0-16,-24 25 15,-1-25-15,1 25 0,-1 1 16,-25-1-16,25 26 16,-25-26-16,0 1 0,0-1 15,-25 1-15,25 24 0,-25-24 16,-1-1-16,1 1 16,-1-1-16,1 0 31,50-25 0,1 0-15,-1 0-16,1 0 15,24 26-15,-24-26 16,-1 25-16,1 1 0,-1-26 16,0 25-16,-25 0 0,0 1 15,-25-1 1,25 1-16,-25-26 0,-1 25 15,-25 0-15,26-25 16,0 0-16,-1 26 0,1-26 16,-1 0-1,26-26-15</inkml:trace>
  <inkml:trace contextRef="#ctx0" brushRef="#br0" timeOffset="-112403">23449 3647 0,'25'-25'16,"-25"0"-1,-25 25 17,-1 25-17,26 0-15,-25 1 16,25-1-16,0 1 15,0-1-15,0 0 16,25 1-16,1-26 16,-1 25-1,1-25-15,-1 0 16,0-25-16,1 25 16,-26-26-1,0 1-15,0 0 16,-26-1-16,1 1 15,25-1-15,-25 1 0,-1 0 16,1 25-16,25-26 16,-26 1-16,26-1 15,26 26 1,-1-25 0,1 25-16,-1 0 0,0 0 15,-25-25-15,26 25 0,-1 0 16,1 0-16,-1 0 15,0 0 1,-25 25-16,0 0 16,0 1-1,0-1-15,0 1 0,0-1 16,0 0 0,0 1-16,26-26 0,-26 25 15,0 1 1,25-26-1,-25-26 1,26 26 0,-26-25-16,25 25 0,-25-26 15,25 26-15,-25-25 16,26 0-16,-26-1 0,0 1 16,25-1-16,-25 1 15,0 0 1,26 25-16,-26 25 15,0 0 1,0 1-16,0-1 0,0 1 16,25-1-1,-25 0-15,25 1 0,1-1 16,-1-25 0,1 0-1,-1 0-15,-25-25 16,25 25-16,-25-26 15,26 1-15,-26 0 16,0-1-16,0 1 16,0-1-1,25 52 32,1-26-47,-26 25 16,25-25-1,0 0-15,1 0 16,-1-51 15,-25 26-31,0 0 16,-25-1 0,25 1-16,-26 25 0,26-26 15,-25 26-15,25-25 0,-25 25 16</inkml:trace>
  <inkml:trace contextRef="#ctx0" brushRef="#br0" timeOffset="-112122">24389 3241 0,'-26'-25'0,"26"-1"15,-25 26-15,25-25 0,0-1 16,-26 26 0,26 26-1,26-26-15,-26 25 0,0 1 16,25 24-16,-25-24 16,0 25-16,26-1 0,-26 1 15,0 0-15,0-26 16,25 26-16,-25-25 0,0-1 15,0 0-15,0 1 16</inkml:trace>
  <inkml:trace contextRef="#ctx0" brushRef="#br0" timeOffset="-111938">24465 3597 0,'0'-26'0,"0"1"16,0-1-16,0 1 0,0 0 15,25-1 1,-25 52 15,0-1-31,26-25 16,-26 25-16,0 1 15,25-26-15,-25 25 0,0 1 16,0-1-16</inkml:trace>
  <inkml:trace contextRef="#ctx0" brushRef="#br0" timeOffset="-111780">24541 3266 0,'0'-50'16,"0"24"-16,0 1 16,0 50-1,-25-25-15,25 26 16</inkml:trace>
  <inkml:trace contextRef="#ctx0" brushRef="#br0" timeOffset="-110869">24566 3393 0,'0'26'63,"0"-1"-48,0 1 1,0-1 0,0 0-16,0 1 15,0-1 1,0-50 31,26-1-47,-26 1 15,25 0 1,-25-1-16,26 26 16,-1 0 15,-25 26-31,0-1 15,0 0-15,25 1 0,1-1 16,-26 1 0,25-26-16,1 0 0,-26 25 15,25-25-15,0 0 16,1-25-16,-1 25 0,26-26 16,-26 26-16,1-25 0,-1-1 15,1 1-15,-1 0 16,-25-1-16,25 1 0,-25-1 15,0 1 1,0 0-16,-25 25 16,0 0-16,-1 0 15,1 0 1,50 0 31,1 0-16,-26 25 0,25 0-15,-25 1-16,25-1 0,-25 26 16,26-26-16,-1 26 15,1 25-15,-1-25 0,0 25 16,-25-25-16,26 0 15,-1 25-15,-25-25 0,0-26 16,0 26-16,0-25 0,0-1 16,-25 0-1,-1-50 1,26-26 0,0 0-16,26 1 0,-26-27 15,25 27-15,1-27 0,-1 27 16,0-27-16,1 52 15,-1-26-15,26 51 0,-26 0 16,1 0-16</inkml:trace>
  <inkml:trace contextRef="#ctx0" brushRef="#br0" timeOffset="-109691">19537 6010 0,'-25'0'0,"25"-26"15,0 1-15,-26 25 0,26-26 16,0 1-16,0 0 16,0-1-16,0 1 0,0-1 15,0 1-15,0 0 0,26-1 16,-1 1-1,1 25-15,-26-26 0,25 26 16,0 0-16,-25 26 0,26-1 16,-1 1-16,-25-1 15,26 0-15,-26 26 0,25-25 16,-25 24-16,25 1 16,-25 0-16,0 0 0,0-26 15,0 26-15,0 0 16,0 0-16,0-1 0,0 27 15,0-27-15,0 27 0,26-27 16,-26 27-16,0-1 16,0 0-16,0 0 0,0 0 15,0 1-15,25-1 0,-25-25 16,0-1-16,26 27 16,-26-1-1,0-25-15,25-1 0,-25-24 16,0-1-16,0 26 0,0-26 15,0 1-15,0-1 16,0 1 0,-25-26-1,-1 0 1,1-26-16,-1 26 16,1 0-16,-26 0 15,0 0-15,1 0 0,-27 0 16,1 0-16,0 0 0,25 0 15,-25 0-15,25 26 16,0-26-16,26 0 0,-26 0 16,26 25-16,50-25 31,1-25-31,-1 25 0</inkml:trace>
  <inkml:trace contextRef="#ctx0" brushRef="#br0" timeOffset="-108930">20528 6772 0,'-26'-26'0,"26"1"0,-25-1 16,0 52 15,25-1-15,0 1-16,0-1 16,0 0-16,0 1 0,0-1 15,0 1-15,0-1 0,25 0 16,-25-50 15,0 0-15,0-1-16,0-25 15,0 1-15,0-1 0,0 0 16,0 0-16,0 0 16,0-25-16,0 0 0,0 25 15,25 0-15,-25 1 0,26-1 16,-1 0-16,1 26 15,24-1-15,-24 1 0,-1 25 16,26 0-16,-26 0 16,1 25-16,-1-25 0,1 26 15,-26 24-15,0-24 0,0-1 16,0 26-16,0-26 16,-26 26-16,1-25 0,-26-1 15,26 0-15,-1 1 16,1-1-16,-1-25 0,1 0 15,25 26-15,25-52 32,1 26-17,-1 0-15,26 0 16,-26 0-16,1 0 0,25 26 16,-26-1-16,0-25 0,1 25 15,-26 1-15,0 25 16,0-26-16,0 0 0,-26 26 15,26-25-15,-50-1 16,24 0-16,1 1 0,-26-26 16,26 25-16,-26-25 0,25 0 15,1 0-15,0 0 16,25-25-16,25-1 16,0 1-16</inkml:trace>
  <inkml:trace contextRef="#ctx0" brushRef="#br0" timeOffset="-108516">21188 6543 0,'76'0'0,"-50"-25"0,25-1 16,-26 26-16,0-25 15,-25-1-15,0 1 16,0 0-16,-25 25 16,0 0-16,-1 0 15,1 0-15,-1 25 16,1 0-1,0 1-15,-1-1 0,1 1 16,25 24-16,-26-24 0,26-1 16,0 1-16,0-1 15,0 0-15,26 1 16,-1-26 0,1-26-16,-1 26 15,0-25-15,1 25 0,-1-25 16,-25-1-16,26 1 15,-26-1-15,0 1 32,0 50-17,0 1 1,25-1 0,-25 1-16,25-26 15,-25 25-15,26-25 16,-1 0-1</inkml:trace>
  <inkml:trace contextRef="#ctx0" brushRef="#br0" timeOffset="-108318">21645 6467 0,'0'-51'16,"0"26"-16,0-26 0,0 25 16,0 1-16,0 0 0,-25-1 15,25 1-15,0 50 16,0 1-1,0-1-15,0 26 16,0 0-16,0-1 0,25 1 16,-25 0-16,0 0 0,0 0 15,26-1-15,-26 1 16,0-25-16,0-1 0</inkml:trace>
  <inkml:trace contextRef="#ctx0" brushRef="#br0" timeOffset="-108114">21798 6391 0,'0'-26'16,"-26"-25"-16,26 26 0,-25 25 31,25 25-31,0 1 0,0-1 16,0 26-16,0 0 15,0-26-15,0 26 0,0 0 16,0 0-16,25-26 0,-25 26 15,0-26-15,0 1 16,0-1-16,-25-25 0</inkml:trace>
  <inkml:trace contextRef="#ctx0" brushRef="#br0" timeOffset="-107809">21595 6670 0,'-26'-25'16,"26"-1"-16,-25 1 15,-1-1-15,26 1 16,26 25-1,-1-25-15,1 25 0,-1-26 16,26 26-16,0 0 0,-1-25 16,27 25-16,-27-26 15,1 26-15,0 0 0,0-25 16,-26 25-16,1 0 16,-1 0-16,0 0 15,-50 0 16,25 25-31,0 1 0,0-1 16,0 1-16,0 24 16,0-24-16,0-1 15,0 1-15,0-1 0,0 0 16,25 1-16,-25-1 16</inkml:trace>
  <inkml:trace contextRef="#ctx0" brushRef="#br0" timeOffset="-107645">22103 6314 0,'0'-25'0,"0"0"0,25 50 47,0 0-47</inkml:trace>
  <inkml:trace contextRef="#ctx0" brushRef="#br0" timeOffset="-106721">22230 6518 0,'-26'0'0,"1"0"16,-1-26-16,26 1 31,26 25-31,-1 0 16,1 25-1,-1-25-15,-25 26 16,25-26-16,-25 25 0,26 0 16,-26 1-1,0-1-15,0 1 16,0-52 15,25 26-31,-25-25 16,26-1-1,-26 1-15,25 25 0,-25-25 16,25 25-16,-25-26 0,26 26 16,-1 0-1,1 26-15,-1-1 16,0 0-1,1 1-15,-1-26 16,1 25-16,-1 1 16,0-26-16,1 0 15,-1 0-15,1 0 16,24 0-16,-24-26 16,-1 1-16,26-1 0,-26 1 15,26 0-15,-25-26 0,-1 25 16,-25 1-16,25 0 15,-25-1-15,26 1 0,-52 25 32,1 0-32,0 0 0,-1 25 15,1 1-15,-1-26 0,26 25 16,-25 0-16,0-25 16,25 26-16,25-26 15,0 0 1,-25-26-1,26 26-15,-1-25 16,-25 0 0,26 25-16,-26 25 31,25 26-31,-25 0 16,0-1-16,25 27 0,-25 24 15,26 26-15,-1-25 16,-25 25-16,26 0 0,-26 0 15,0-26-15,0-24 16,0-1-16,-26 0 0,1-51 16,-26 1-16,0-26 0,0 0 15,1-51-15,24 0 16,-25 0-16,26-50 0,25-1 16,25-25-16,1-25 0,25 25 15,25 0-15,0 25 16,0 1-16,0 24 0,26 52 15,-51 0-15,0 25 16,-1 0-16,-24 25 0,-26 0 16,-26 26-16</inkml:trace>
  <inkml:trace contextRef="#ctx0" brushRef="#br0" timeOffset="-104233">23703 4206 0,'0'-25'0,"25"25"78,1 0-78,-1 0 16,0 0-16,1 0 15,25 0-15,-1-26 0,1 26 16,0 0-16,-26-25 0,26 25 16,-25 0-16,-1 0 15,0 0-15,1 0 16,-26-25 15</inkml:trace>
  <inkml:trace contextRef="#ctx0" brushRef="#br0" timeOffset="-102607">21214 7178 0,'25'0'78,"0"0"-63,1 0 1,-26-25-16,25 25 0,1 0 16,-1 0-16,0-26 15,1 26-15,-1 0 16,1 0 15,-26-25 32,-26 25-63</inkml:trace>
  <inkml:trace contextRef="#ctx0" brushRef="#br0" timeOffset="-92526">23347 4384 0,'-25'0'31,"25"25"16,0 1-31,-26-26-1,26 25-15,0 1 16,-25-26 0,25 25-16,-25-25 15,25 25-15,-26-25 16,26 26-1,-25-26 1,25-26 62,25 26-78,-25-25 16,26 25-16,-26-25 15,25-1 1,-25 1-16,25-1 16,1 1-16,-1 25 15,-25-25 1,26 25 0,-26 25 15,25-25-16,-25 25 1,0 1 0,25-26-16,-25 25 15,0 1 1,0-1 0,0 0-16</inkml:trace>
  <inkml:trace contextRef="#ctx0" brushRef="#br0" timeOffset="-91734">23398 4384 0,'0'25'31,"-25"1"0,25-1-15,0 1-16,-26-26 15,26 25-15,0 0 0,0 1 16,-25-1-16,25 1 16,0-1-16,-26 0 0,26 1 15,-25-1-15,0 1 0,25-1 16,-26 0-16,1 26 15,25-25-15,-26-1 0,1 0 16,25 1-16,-25-1 16,-1 1-16,26-1 0,-25 0 15,-1 1-15,26-1 0,-25 1 16,0-1-16,25 0 16,-26 1-16,1-1 0,25 26 15,-26-26-15,26 1 16,-25-1-16,0 26 0,-1-26 15,26 1-15,-25-1 0,-1 1 16,26 24-16,-25-24 16,25-1-16,-25-25 0,25 26 15,-26-1-15,26 0 0,-25-25 16,25 26 0,0-1-16,0 1 62,-26-26-15,26 25-31,-25-25-1,25-25 48</inkml:trace>
  <inkml:trace contextRef="#ctx0" brushRef="#br0" timeOffset="-91273">22585 5578 0,'0'25'63,"0"1"-32,0-1-15,0 0-1,-25-25-15,25 26 0,-26-1 16,26 1 0,-25-1-16,25 0 15,-25-25-15,25 26 0,0-1 47,25-25-31,0 0-1,1 0-15,-1 0 16,-25-25 0,26 25-16,-1 0 0,0 0 15,1 0-15,-1 0 16,1-26 0,-1 26-16,0 0 0,1-25 15,-1 25 1,1-25-16</inkml:trace>
  <inkml:trace contextRef="#ctx0" brushRef="#br0" timeOffset="-90762">22484 4994 0,'-26'0'15,"52"0"1,-1 0-1,0-26 1,1 26-16,25 0 0,-26-25 16,26 25-16,-26 0 15,26-26-15,-26 26 0,1 0 16,-1-25-16,1 25 0,-1 0 16,-50 0 15,-1 0-16</inkml:trace>
  <inkml:trace contextRef="#ctx0" brushRef="#br0" timeOffset="-90437">22636 4841 0,'0'26'47,"0"-1"-16,0 0-31,0 1 15,0-1-15,0 26 0,-25-26 16,25 1-16,0 25 16,0-26-16,0 0 0,0 1 15,-26 25-15,26-26 16,0 0-16,0 1 16</inkml:trace>
  <inkml:trace contextRef="#ctx0" brushRef="#br0" timeOffset="-89676">23550 5349 0,'-25'26'78,"0"-1"-78,25 0 16,-26 1-16,1-1 15,-1 1-15,1-1 16,25 0-16,-25-25 16,25 26-16,0-52 31,0 1-31,25 0 15,0-1-15,-25-25 16,26 26-16,-1-26 16,1 0-16,-26 1 0,25-1 15,0 0-15,-25 0 0,26 0 16,-26 1-16,25-1 16,-25 25-16,26 1 0,-26 0 15,25 25-15,-25 25 31,0 0-31,25 1 0,-25 25 16,0-1-16,0 1 16,0 0-16,0 0 0,26 0 15,-26-1-15,0-24 16,0 25-16,0-26 0,0 26 16,0-26-16,-26-25 0</inkml:trace>
  <inkml:trace contextRef="#ctx0" brushRef="#br0" timeOffset="-89485">23347 5349 0,'0'-25'16,"26"25"-1,-26-26 1,25 26-16,0-25 0,1 25 15,-1-25-15,26 25 16,-26-26-16,26 1 0,-25-1 16</inkml:trace>
  <inkml:trace contextRef="#ctx0" brushRef="#br0" timeOffset="-89249">23906 4841 0,'-25'0'15,"25"26"1,-26-26-16,26 25 16,0 0-16,-25 1 15,25-1-15,-26 1 0,26 24 16,0 1-16,-25-25 0,25 24 16,0 1-16,-25 0 15,25-26-15,0 26 0,0-25 16,-26-1-16,26 0 15,0 1-15,0-1 16</inkml:trace>
  <inkml:trace contextRef="#ctx0" brushRef="#br0" timeOffset="-88998">24008 4867 0,'0'25'16,"0"0"-16,0 1 15,0-1-15,0 26 16,0-26-16,0 26 0,0 0 16,0-26-16,0 26 0,0-25 15,0 24-15,0-24 0,0-1 16,-26 1-16,26-1 15,0 0-15</inkml:trace>
  <inkml:trace contextRef="#ctx0" brushRef="#br0" timeOffset="-88284">24414 5121 0,'0'25'15,"0"0"17,-25 1-17,25-1 1,0 1-16,-26 24 15,26-24-15,0-1 16,0 1-16,0-1 0,0 0 16,0 1-16,0-1 15,-25-25-15,25-25 32,0-1-17,25 1-15,-25-26 16,0 26-16,26-26 0,-26 0 15,25 0-15,0-25 16,-25 25-16,26-25 0,-1 25 16,1-25-16,-1 25 15,0 1-15,1-1 0,-1 25 16,1 1-16,-1 0 16,0 25-16,1 0 0,-1 25 15,1 0-15,-1 1 0,-25 25 16,0-1-16,0 1 15,0 0-15,0 0 0,-25 0 16,-1-26-16,1 26 0,-26 0 16,26-1-16,-26-24 15,25-1-15,-24 1 0,24-26 16,1 25-16,-1-25 16,1 0-16,25-25 15,0-1 1,0 1-16,25 25 15,-25-26-15,26 26 0,-1 26 16,1-26-16,-26 25 16,25 26-16,-25-26 15,25 26-15,-25 0 0,26-26 16,-26 26-16,0-25 16,25 24-16,-25-24 0,0-1 15,26 1 1</inkml:trace>
  <inkml:trace contextRef="#ctx0" brushRef="#br0" timeOffset="-87901">24947 5171 0,'-25'-25'15,"25"0"-15,-25 25 16,-1 0-16,1 0 15,25 25 1,-26 0-16,26 1 0,-25-1 16,25 1-16,-25-1 0,25 26 15,0-26-15,0 26 16,-26-26-16,26 1 0,0-1 16,0 1-16,26-1 0,-1-25 15,0 0 1,1 0-16,-26-25 15,25-1-15,1 1 16,-1-1-16,0 1 0,-25-26 16,26 0-16,-1 26 0,-25-26 15,0 0-15,0 26 16,0-26-16,0 26 0,0-1 16,-25 52-1,25-1 1,0 1-16</inkml:trace>
  <inkml:trace contextRef="#ctx0" brushRef="#br0" timeOffset="-87503">25176 5146 0,'-25'0'15,"-1"0"-15,26 25 47,0 1-47,0-1 16,0 1-16,0-1 16,26 26-16,-26-26 0,0 1 15,0-1-15,0 0 0,0 1 16,25-1-16,-25 1 15,25-52 1,-25 1 0,26-1-16,-26 1 15,25 0-15,-25-26 0,26 25 16,-26-24-16,0 24 16,25-25-16,-25 26 0,0 0 15,0-1-15,0 52 16,0-1-1,0 0-15,-25 1 0</inkml:trace>
  <inkml:trace contextRef="#ctx0" brushRef="#br0" timeOffset="-87060">25430 5197 0,'0'-26'16,"-25"1"0,-1 50 15,26 1-15,0-1-16,-25 1 15,25-1-15,0 0 16,0 1-16,0-1 15,0 1-15,0-52 63,0 1-63,25-1 0,-25 1 16,26 0-16,-1-1 15,0 1-15,1-1 0,-26 1 16,25 0-16,1 25 0,-26 25 31,0 0-31,0 1 0,0 25 16,0-26-16,0 26 15,0-26-15,0 1 0,0-1 16,0 0-16,25 1 0</inkml:trace>
  <inkml:trace contextRef="#ctx0" brushRef="#br0" timeOffset="-86604">25786 5248 0,'0'-26'0,"0"1"0,0-1 16,0 1-16,-26-26 16,26 26-16,-25 25 15,-1 0-15,26 25 16,-25 1-16,0-1 0,-1 0 15,1 26-15,25-25 0,-26 24 16,26-24-16,-25-1 16,25 26-16,0-26 0,0 1 15,25-26 1,1 0 0,-1-26-16,1 26 15,-1-50-15,-25 24 0,25 1 16,1-26-16,-26 0 15,25 0-15,-25-25 0,26 25 16,-26 1-16,25-1 16,-25 0-16,0 26 0,25-1 15,-25 1-15,-25 50 32,25 26-32,-25 0 0,25 0 15,-26-1-15,26 27 16,0-27-16,0 27 0,-25-1 15,25-25-15,0-1 16,0 1-16,0 0 0,0-26 16,0 1-16</inkml:trace>
  <inkml:trace contextRef="#ctx0" brushRef="#br0" timeOffset="-86221">25938 5298 0,'0'-25'0,"-25"25"0,25-25 16,-26 25-16,52 0 78,-1-26-78,0 26 0,-25-25 15,26 25-15,-1-26 16,1 26-16,-1-25 0,0 0 16,-25-1-1,-25 26-15,25-25 16,-25 25-16,-1 0 0,1 0 16,-1 25-16,-24-25 15,24 26-15,1-1 0,-1 26 16,1-26-16,25 1 15,0 24-15,0-24 0,0-1 16,0 1-16,25 24 0,1-50 16,-26 26-16,25-26 15</inkml:trace>
  <inkml:trace contextRef="#ctx0" brushRef="#br0" timeOffset="-85860">26141 5273 0,'0'-25'15,"0"-1"-15,0 1 0,0-1 16,0 1-16,26 0 16,-26-1-16,0 1 0,0 50 31,0 1-31,0-1 16,0 0-16,0 26 0,0-25 15,0 24-15,0 1 0,0-25 16,0-1-16,0 0 15,0 1-15,0-1 16,0-50 0,0-1-1,0 1-15,25-26 0,-25 26 16,25-51-16,1 25 16,-1 0-16,1-25 0,24 25 15,1 0-15,0 0 16,0 26-16,0 0 0,-1 25 15,-24 0-15,-1 0 0,-25 25 16,0 0-16,0 1 16</inkml:trace>
  <inkml:trace contextRef="#ctx0" brushRef="#br0" timeOffset="75472">18699 6111 0,'-25'0'47,"-1"0"-16,1 0 32,50 0 46,1 0-62,-26 26-47,25-26 16,0 25-1,1-25 1,-26 25 0,25-25-16,-25 26 15,0-1 1,0 1-1,26-26-15,-26 25 0,0 0 16,0 1-16,0-1 16,0 1-1,0-1-15,0 0 16,0 1-16,0-1 16,0 1-1,0-1-15,0 0 16,0 1-1,-26-1-15,26 1 16,0-1 0,0 0-16,-25 1 0,25-1 15,0 1-15,-26-1 0,26 0 16,-25 1-16,25-1 16,0 1-16,-25-1 0,25 0 15,-26 1-15,26-1 16,-25 1-16,25-1 15,0 0-15,-26 1 0,26-1 16,-25 1-16,25-1 16,-25 0-16,25 1 15,0-1-15,-26 1 0,26-1 16,0 0 0,-25-25-16,25 26 0,0-1 15,0 1-15,0-1 16,0 0-16,-26 1 15,26-1-15,0 1 0,0-1 16,0 0 0,0 1-16,0-1 0,0 1 15,0-1 1,0 0-16,0 1 16,26-1-16,-26 1 31,25-26-31,-25 25 15,26-25 1,-26 25-16,25-25 16,0 26-1,1-26 1,-26 25-16,25-25 16,-25 26-1,0-1 110,-25-25-94,25 25-15,-26-25-16,1 0 16,25 26-1,-25-26-15,-1 0 16,26 25-16,-25-25 0,25 26 16,-26-26-1,26 25-15,-25-25 16,25 25-16,-25-25 15,25 26-15,-26-1 16,26 1 0,0-1-1,-25-25-15,25 25 16,0 1-16,0-1 16,0 1-1,0-1 1,0 0-1,0 1-15,0-1 16,0 1 0,0-1-16,0 0 15,0 1-15,0-1 16,25 1-16,-25-1 0,0 0 16,0 26-16,0-25 0,0-1 15,26 26-15,-26-26 16,0 1-16,0-1 0,0 26 15,0-26-15,0 1 16,0-1-16,25 26 0,-25-26 16,0 1-16,0-1 0,0 0 15,0 1-15,0-1 16,0 1-16,0-1 0,0 0 16,0 1-16,0-1 15,0 1-15,0-1 16,0 0-16,0 1 15,0-1-15,0 1 16,0-1-16,0 0 16,0 1-16,0-1 0,0 1 15,0-1 1,0 0-16,0 1 0,0-1 16,0 1-1,-25-1-15,25 0 16,-26 1-16,26-1 15,-25 1 1,25-1-16,-26 0 16,26 1-1,-25-26-15,25 25 0,-25-25 16,25 26-16,-26-1 16,26 0-16,-25-25 15,25 26-15,-26-26 0,26 25 16,-25-25-16,0 26 0,-1-26 15,1 25 1,-1-25-16,1 25 16,0-25-16,-1 26 15,1-26-15,-1 25 16,1-25-16,0 0 16,-1 26-16,1-26 15,-1 0-15,1 0 16,0 0-1,25-26 95</inkml:trace>
  <inkml:trace contextRef="#ctx0" brushRef="#br0" timeOffset="78521">14381 9997 0,'25'0'16,"-25"-25"-1,26 0 1,-26 50 31,0 0-31,25 1-16,-25-1 15,26 1-15,-26-1 16,25 0-16,-25 1 0,0 25 15,25-26-15,-25 0 16,0 1-16,0-1 0,0 1 16</inkml:trace>
  <inkml:trace contextRef="#ctx0" brushRef="#br0" timeOffset="78870">14483 10226 0,'0'-25'15,"-26"25"-15,52-26 47,-26 1-47,25 25 0,0-26 16,1 1-16,-1 0 0,1-1 16,-1 26-16,0-25 15,-25-1-15,26 26 0,-26-25 16,0 0-1,-26-1-15,1 1 16,25-1-16,-25 26 16,25 26-1,0-1 1,0 1-16,25-1 16,-25 0-16,25 1 0,-25-1 15,26 1-15,-26-1 0,0 26 16,25-51-16,-25 25 15,0 1-15</inkml:trace>
  <inkml:trace contextRef="#ctx0" brushRef="#br0" timeOffset="79290">14787 9921 0,'0'26'15,"26"-26"-15,-26 25 16,0 0 0,0 1-16,0-1 15,0 1-15,25-1 16,-25 0-16,0 1 16,0-1-1,0-50 1,0-1-1,0 1-15,0-26 16,0 26-16,0-26 16,26 26-16,-26-26 0,0 25 15,0 1-15,25 0 16,0 25 0,1 25-16,-26 0 15,25 1-15,-25-1 16,26 1-16,-26-1 0,25 0 15,-25 1-15,0-1 16,25-25-16,-25 26 0,0-1 16,-25 0-16,0-25 15</inkml:trace>
  <inkml:trace contextRef="#ctx0" brushRef="#br0" timeOffset="79470">14787 10074 0,'-25'0'31,"25"-26"-15,25 26-1,1 0-15,-26-25 16,25 25-16,1 0 0,-1-26 16,0 26-16,1-25 15,-1 0-15,1 25 16</inkml:trace>
  <inkml:trace contextRef="#ctx0" brushRef="#br0" timeOffset="79982">15016 9870 0,'0'-25'0,"25"25"32,-25 25-17,0 1 1,26-26-16,-26 25 15,0 1-15,0-1 16,0 0-16,0 1 16,0-1-16,25-25 15,-25-25 17,0-1-17,0 1-15,0 0 16,0-1-16,0 1 0,0-1 15,0 1-15,0 0 0,26 25 16,-1 0 0,0 0-1,-25 25-15,26 0 0,-1 1 16,-25-1 0,26 1-16,-1-1 15,-25 0 1,25-25-16,1-25 15,-26 0 1,0-1-16,0 1 16,0-26-16,0 26 0,0-1 15,0 1-15,0-1 16,0 1-16,0 50 31,0 1-15</inkml:trace>
  <inkml:trace contextRef="#ctx0" brushRef="#br0" timeOffset="80413">15448 9718 0,'0'25'47,"25"1"-31,-25-1-1,0 1-15,26-1 0,-26 0 16,25 1-16,-25-1 16,0 1-1,0-52 16,0 1-31,0-1 16,0 1-16,0 0 0,0-1 16,0 1-16,0-1 15,0 1-15,0 0 0,25-1 16,-25 1 0,26 25-16,-1 25 15,1 1-15,-26-1 16,25 0-16,0 1 15,-25-1-15,26 1 16,-26-1-16,0 0 16,-26-25-1</inkml:trace>
  <inkml:trace contextRef="#ctx0" brushRef="#br0" timeOffset="80574">15422 9896 0,'-25'-26'0,"0"26"15,25-25-15,25 0 16,0 25 0,1 0-16,-1-26 0,26 26 15,-26-25-15,26-1 0,-25 26 16,-1-25-16,0 25 16,1-25-16,-1 25 0</inkml:trace>
  <inkml:trace contextRef="#ctx0" brushRef="#br0" timeOffset="84361">18801 8346 0,'-26'0'0,"1"0"31,25 26 47,0-1-31,25-25-31,1 0-16,-1 0 16,0 26-1,1-26-15,-1 0 0,1 0 16,-1 0-16,0 25 15,26-25-15,-25 0 0,24 0 16,-24 25-16,25-25 0,-1 0 16,1 26-16,-25-26 15,24 0-15,1 0 0,25 0 16,-25 0-16,0 0 0,25 0 16,-25-26-16,25 26 15,-25-25-15,25 0 0,-25 25 16,25-26-16,-25 1 15,0-1-15,0 26 0,-1-25 16,1 25-16,-25-25 0,24 25 16,-24-26-16,25 26 15,-26-25-15,0 25 0,1-26 16,-1 26-16,1-25 16,-1 0-16,-25-1 0,25 1 15,1-1-15,-1 1 0,-25 0 16,26-26-16,-1 25 15,0 1-15,1-26 0,-26 26 16,25-26-16,1 26 0,-26-26 16,25 25-16,-25 1 15,25-26-15,-25 26 0,26-1 16,-26 1-16,0 0 16,25-1-16,-25 1 0,0-1 15,0 1-15,0 0 16,26-1-16,-26 1 15</inkml:trace>
  <inkml:trace contextRef="#ctx0" brushRef="#br0" timeOffset="85049">20604 7584 0,'25'-25'47,"1"25"-32,-26-25-15,25 25 16,-25-26-16,26 1 16,-26-1-16,25 26 15,-25-25-15,25 0 0,-25-1 16,26 1-16,-26-1 0,25 26 15,1-25-15,-26 0 16,25-1-16,0 26 0,-25-25 16,26 25-16,-26-26 15,25 26-15,-25 26 32,26-26-17,-26 25 1,25-25-1,-25 26-15,25-1 16,-25 0 0,0 1-1,26-26-15,-26 25 0,0 1 16,25-1 0,-25 0-1,0 1 1,26-26-16,-26 25 0,0 1 15,25-26 1,-25 25 0</inkml:trace>
  <inkml:trace contextRef="#ctx0" brushRef="#br0" timeOffset="157539">11384 2911 0,'25'-26'47,"-25"1"-16,26 25 16,-26 25-31,25 1-16,-25-1 16,25 1-16,-25-1 0,26 26 15,-26-26-15,25 26 16,-25-26-16,26 26 0,-26-25 15,25 24-15,-25-24 16,25-1-16,-25 26 0,26-51 16,-26 25-16,0 1 0</inkml:trace>
  <inkml:trace contextRef="#ctx0" brushRef="#br0" timeOffset="157798">11892 3139 0,'25'0'46,"1"0"-30,-1 0-16,-25 26 31,0-1-15</inkml:trace>
  <inkml:trace contextRef="#ctx0" brushRef="#br0" timeOffset="158231">12222 2885 0,'0'-25'0,"0"0"31,0-1-15,0 52 15,-25-1-15,25 0 0,0 1-16,-26-1 15,26 1-15,0-1 16,0 0-16,26 1 15,-1-1-15,0 1 16,1-26-16,-1 25 16,1-25-16,-1 0 0,0 25 15,1-25-15,-1 26 16,-25-1 0,-25 1-16,-1-1 15,1-25 1,-26 0-16,26 0 0</inkml:trace>
  <inkml:trace contextRef="#ctx0" brushRef="#br0" timeOffset="158416">12146 2987 0,'25'-25'0,"1"-1"16,-1 1-16,0-26 15,1 51-15,-1-25 0,1-1 16,-1 26-16,0-25 0,1 25 15,-1 0-15,1-26 16,-1 26-16,0 0 16,1 0-16,-1 0 15,1 0-15,-1 0 0</inkml:trace>
  <inkml:trace contextRef="#ctx0" brushRef="#br0" timeOffset="158775">12705 2708 0,'25'0'63,"-25"25"-63,25 0 15,1 1-15,-26-1 16,25 1-16,1-1 15,-26 26-15,25-26 0,-25 1 16,25-1-16,-25 26 16,0-26-16,26 1 0,-26-1 15,0 0-15,25-25 16,1 0 0,-1 0-1,0 0-15,1 0 16,25-25-16,-26 25 0,26-25 15,-26 25-15,26-26 0,-26 26 16,1-25-16,-1 25 16</inkml:trace>
  <inkml:trace contextRef="#ctx0" brushRef="#br0" timeOffset="159196">11714 3724 0,'25'0'31,"-25"-26"-15,51 26-16,0-25 0,0 25 16,50-26-16,1 1 15,25 0-15,0-1 0,0-25 16,25 26-16,1 0 0,-1-1 15,-25 1-15,0-1 16,-25 1-16,-1 0 0,-24-1 16,-27 26-16,1 0 15,-25-25-15,-1 25 0,-50 25 32,-1-25-32</inkml:trace>
</inkml:ink>
</file>

<file path=ppt/ink/ink7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3-25T01:36:44.774"/>
    </inkml:context>
    <inkml:brush xml:id="br0">
      <inkml:brushProperty name="width" value="0.05" units="cm"/>
      <inkml:brushProperty name="height" value="0.05" units="cm"/>
      <inkml:brushProperty name="fitToCurve" value="1"/>
    </inkml:brush>
  </inkml:definitions>
  <inkml:trace contextRef="#ctx0" brushRef="#br0">5664 1213 0,'25'0'0,"1"0"15,-1 0 17,-25-25 14,-25 25-46,-1 0 47,1 0-31,0 0 0,-1 0-1,1 25-15,-1-25 16,-24 0-16,24 26 15,1-1-15,-1 1 0,1-26 16,0 25-16,-1 0 0,1 1 16,25-1-16,-26 1 15,26-1-15,0 0 0,0 1 16,0-1-16,0 1 16,0-1-16,26 26 0,-1-26 15,-25 1-15,26 24 0,-1-24 16,-25-1-16,25 1 15,1-1-15,-1 0 0,-25 1 16,26-1-16,-1-25 16,0 26-16,1-26 0,-1 0 15,1 0-15,-1 0 0,26 0 16,-26-26-16,26 26 16,0-25-16,-26-1 0,26 1 15,0 0-15,-26-1 0,1 1 16,24-1-16,-24 1 15,-1 0-15,1 25 0,-26-26 16,25 1-16,0 25 16,-25-26-16,26 1 15,-26 0 1,0-1 0,0 1-16,-26 25 0,26-26 15,0 1-15,-25-26 16,25 26-16,-25-1 0,-1-24 15,26 24-15,-25 1 16,25-1-16,-26 1 0,1 25 16,25-25-16,-25 25 0,25-26 15,-26 26-15,1 0 16,-1-25 0,1 25-1,0 0 1,-1 0-16,26-26 0,-25 26 15,-1 0-15,1 0 16,0 0-16,-1 0 16,1 0-16,-1 0 15,1 26 17</inkml:trace>
  <inkml:trace contextRef="#ctx0" brushRef="#br0" timeOffset="1316">5613 1569 0,'-25'25'62,"-1"-25"-46,1 26-16,0-1 15,-1 1-15,1-1 16,-1 0-16,1 1 0,0-1 16,-26 26-16,25-26 15,1 1-15,0 25 0,25-26 16,-26 26-16,1-26 16,25 26-16,-26-26 0,1 26 15,25-25-15,-25 24 0,-1-24 16,26-1-16,-25 26 15,-1-26-15,26 26 0,-25-25 16,0-1-16,25 26 16,-26-26-16,1 1 0,25-1 15,0 0-15,-26 1 0,26-1 16,0 1-16,-25-1 16,25 0-16,0 1 0,0-1 15,-25 1-15,25-1 16,0 26-16,0-26 0,-26 1 15,26-1-15,0 0 0,0 1 16,0 25-16,-25-26 16,25 0-16,0 1 0,0-1 15,0 1-15,0-1 0,0 26 16,25-26-16,-25 1 16,0-1-16,0 26 0,26-26 15,-26 1-15,0-1 16,0 0-16,0 1 0,25-1 15,-25 1 1,0-1-16,-25-50 47</inkml:trace>
  <inkml:trace contextRef="#ctx0" brushRef="#br0" timeOffset="1568">4648 3245 0,'-25'0'0,"-1"0"16,26 26 15,26-26-31,-1 25 15,0 1 1,1-26-16,-1 25 0,1 0 16,-1 1-16,0-26 15,1 25-15,-26 1 0,25-26 16,1 25-16,-1-25 0</inkml:trace>
  <inkml:trace contextRef="#ctx0" brushRef="#br0" timeOffset="1773">5232 3271 0,'26'-26'16,"-26"1"-16,25 25 15,-50 0 17,25 25-32,-26 1 15,1-1-15,-1 1 0,1-1 16,0 26-16,-26-26 15,25 26-15,1 0 0,-26-26 16,26 26-16,-1-26 16</inkml:trace>
  <inkml:trace contextRef="#ctx0" brushRef="#br0" timeOffset="2474">4673 3957 0,'-25'-26'16,"0"26"-16,-1 0 15,1 26 1,-1-1-16,1 0 16,0 26-16,-1-25 15,1 24-15,25 1 0,-26 0 16,26 0-16,-25 0 0,25-26 15,0 26-15,0-26 16,25 1-16,-25-1 0,51-25 16,-25 0-1,-1 0-15,0 0 0,1-25 16,-1 25-16,1-26 0,-1 1 16,0-1-16,1 1 15,-1-26-15,-25 26 0,0-1 16,26 1-1,-26 50 1,0 1 0,0 25-16,0-26 15,0 0-15,0 26 0,0-25 16,0-1-16,25 0 16,-25 1-16,0-1 0,25-25 15,1 0 1</inkml:trace>
  <inkml:trace contextRef="#ctx0" brushRef="#br0" timeOffset="2738">5105 4084 0,'26'-26'16,"-26"1"-16,-26 25 15,1 0-15,-1 0 31,26 25-31,-25-25 0,25 26 16,0-1-16,0 0 16,0 1-16,-25 25 0,25-26 15,0 26-15,0 0 0,25-26 16,-25 0-16,25 1 16,-25-1-16,26 1 0,-1-1 15,1-25 1,-1-25-16,0 25 0</inkml:trace>
  <inkml:trace contextRef="#ctx0" brushRef="#br0" timeOffset="2947">5105 4185 0,'-25'0'0,"-1"0"16,1 0-1,25 26-15,-25-1 16,50-25-1,0 25-15,1-25 16,-1 0-16,1 0 0,24-25 16,1 25-16,0-25 0,0-1 15,0 1-15,-26-1 16,26 1-16,-26 25 0,-25-25 16</inkml:trace>
  <inkml:trace contextRef="#ctx0" brushRef="#br0" timeOffset="3290">5512 4033 0,'-26'0'0,"26"-26"16,-25 26-16,-1 0 15,1 0-15,0 0 0,-1 0 16,1 0-16,50 0 31,1 0-31,-1-25 16,26 25-16,0-25 16,-1-1-16,1 1 0,0-1 15,0 1-15,0 0 0,-26 25 16,0-26-16,-50 26 15,0 0 1,-1 0-16,1 26 16,-26-26-16,26 25 0,-1-25 15,-25 25-15,26-25 16,0 26-16,50-1 47,0 1-32,-25-1-15,0 26 0,26-26 16,-26 26-16,0 0 16,0 0-16,0-1 0,0 27 15</inkml:trace>
  <inkml:trace contextRef="#ctx0" brushRef="#br0" timeOffset="4746">5258 4922 0,'0'-26'15,"-26"26"1,26-25-16,0 0 16,-25 25-16,25-26 15,-26 26 1,26-25-16,-25 25 16,0 0-16,-1 25 15,1-25-15,-1 26 16,1-26-16,0 25 0,25 0 15,-26 1-15,1-1 16,25 1-16,0-1 16,0 0-16,25 1 15,1-26 1,-1 0-16,0 0 16,1 0-16,-1-26 15,1 1 1,-1 0-16,-25-1 31,25 26-15,-25-25-16,0 50 31,0 1-15,26-1-1,-1-25 1,-25 25-16,26-25 0,-1 0 15,0 0-15,26-25 16,-25 25-16,-26-25 16,25-1-16,0 1 0,1-1 15,-26 1-15,25 0 16,-25-1-16,0 1 0,0-1 16,0 1-16,-25 25 15,25-25-15,-26 25 16,26 25-1,0 0-15,0 1 16,0-1-16,0 1 16,0-1-16,0 0 15,0 1-15,26-1 16,-1-25-16,-25 26 0,26-26 16,-1 0-16,0 0 15,1-26-15,-1 26 16,1-25-16,-1-1 15,0 1-15,1-26 0,-1 26 16,-25-26-16,0 26 0,0-26 16,0 25-16,0 1 15,0 0-15,-25 25 16,25 25-16,0 0 16,0 1-16,0 25 0,0-26 15,0 26-15,25 0 16,1-1-16,-1 1 0,0-25 15,1-1-15</inkml:trace>
  <inkml:trace contextRef="#ctx0" brushRef="#br0" timeOffset="6176">4877 5100 0,'-26'-26'16,"26"52"31,0-1-47,-25 26 15,25-26-15,-26 26 16,26 0-16,-25 25 15,25-25-15,-25 25 0,-1 26 16,26-26-16,0 0 16,-25 26-16,25-26 0,0 25 15,0-24-15,0 24 0,0-25 16,0 26-16,0-26 16,25 0-16,-25 26 0,26-26 15,-1 0-15,0 1 16,-25 24-16,26-25 0,-1 1 15,26 24-15,-26-25 0,1 1 16,-1-1-16,1-25 16,-1 25-16,0 0 0,1-25 15,-1 25-15,1-25 16,-1 0-16,-25-1 0,25 27 16,1-52-16,-1 26 0,-25 0 15,26-1-15,-1-24 16,0 25-16,-25-1 0,26-24 15,-1 25-15,1-26 16,-1 26-16,0-26 0,1 26 16,-1 0-16,1 0 0,-1-26 15,0 26-15,26 0 16,-25-26-16,-1 26 0,0-26 16,26 26-16,-25-26 15,-1 1-15,0 25 0,1-26 16,-1 0-16,26 1 0,-26-1 15,1 1-15,-1-1 16,26 0-16,-26 1 0,26-26 16,0 25-16,-26 1 0,26-1 15,0 0-15,-26 1 16,1-26-16,25 25 0,-26 1 16,0-1-16,1 0 15,-1 1-15,1-1 0,-1-25 16,-25 26-16,25-1 0,1-25 15,-1 25-15,1 1 16,-1-26-16,0 25 0,1-25 16,-26 26-16,25-1 15,1-25-15,-1 0 0,-25 25 16,25-25-16,-25 26 0,26-26 16,-1 0-1,-25 25 1,26-25-1,-52-25 17,1-1-17,-1 26-15</inkml:trace>
  <inkml:trace contextRef="#ctx0" brushRef="#br0" timeOffset="6445">6451 9748 0,'-25'0'16,"25"25"0,25-25-1,1 26 1,-1-26-16,1 0 15,-1 0-15,0 0 0,1 0 16,-1 0-16,1 25 16,-1-25-16,0 0 15,1 0-15,-1 0 16</inkml:trace>
  <inkml:trace contextRef="#ctx0" brushRef="#br0" timeOffset="6697">6934 9621 0,'0'-26'0,"0"1"16,0 0-1,0-1 1,0 1-16,0-1 16,0 52 30,0-1-30,0 1-16,-25-26 16,25 25-16,-26 26 0,1-26 15,-1 1-15,1-1 16,0 0-16,-1 1 0,26-1 16</inkml:trace>
  <inkml:trace contextRef="#ctx0" brushRef="#br0" timeOffset="8250">7696 9468 0,'-25'0'47,"25"-25"-31,-26 25-16,26-25 15,-25 25 1,-1-26-1,1 26 1,25-25 0,-51-1-16,26 26 15,-1-25-15,1 0 0,0 25 16,-1-26-16,1 1 16,-1-1-16,1-24 0,0 24 15,-1 1-15,1-26 0,-1 26 16,1-26-16,-26 0 15,26 0-15,-1 26 0,1-26 16,-26 0-16,26 0 16,-1 1-16,1-1 0,0 25 15,-1-24-15,1-1 0,25 25 16,-26-24-16,1 24 16,0 1-16,25-26 0,-26 26 15,1-1-15,25 1 0,-26-26 16,1 26-16,0-1 15,25-25-15,-26 26 0,1-26 16,-1 0-16,1 26 16,25-26-16,-25 0 0,-1 1 15,1-1-15,-1 25 16,26-24-16,-25-1 0,0 0 16,-1 0-16,1 0 0,25 1 15,-26 24-15,1-25 16,0 1-16,-1-1 0,1 0 15,-1 0-15,26 0 16,-25 1-16,0 24 0,-1-25 16,1 1-16,-1 24 0,26-25 15,-25 26-15,0 0 16,25-1-16,0 1 0,-26-1 16,26 1-16,-25 25 0,25-25 15,0-1-15,0 1 16,0-1-1,0 1 1,0 0-16,0-1 16,0 1 15,0-1-15,-26 26 15,26-25-31,-25 25 15</inkml:trace>
  <inkml:trace contextRef="#ctx0" brushRef="#br0" timeOffset="8756">5791 6649 0,'-25'0'0,"25"-25"47,0-1-31,0 1-1,0-1 1,0 1 0,0 0-16,0-1 15,0 1-15,0-1 0,0 1 16,25 25-16,-25-25 16,0-1-16,0 1 0,25-1 15,1 26 16,-1 26-15,1-1 0,-1 1-16,26-1 15,-26 0-15,1 1 16,24-1-16,-24 1 0,-1-1 16,1 0-16,-1-25 0,0 26 15,1-1-15,-1-25 16,-25 26-16,26-1 0,-1-25 15,0 25 1</inkml:trace>
  <inkml:trace contextRef="#ctx0" brushRef="#br0" timeOffset="16191">5639 3322 0,'0'25'47,"0"0"16,0 1-32,-26-26-16,26 25 1,0-50 78,0-1-79,0 1 1,0 0-16,26-1 16,-26 1-1,25-1-15,-25 1 0,25 0 16,1-1-16,-26-25 16,25 26-16,1 0 0,-1-26 15,0 0-15,1 26 16,-1-26-16,1 0 0,-1 26 15,0-1-15,1-25 0,-1 26 16,1 0-16,-1-26 16,0 25-16,1 1 0,-1 0 15,-25-1-15,26 1 0,-1-1 16,0 1-16,1 0 16,-1-1-16,1 1 0,-1-1 15,0 26-15,-25-25 16,26 0-16,-1-1 0,1 1 15,-1 25-15,-25-26 0,25 1 16,1 0 0,-1 25-16,1-26 15,-1 26 1,-25-25 0,25 25-1,1-26 1,-26 1 15</inkml:trace>
  <inkml:trace contextRef="#ctx0" brushRef="#br0" timeOffset="16713">6248 2102 0,'-25'0'16,"25"26"-16,25-26 31,-25-26-31,26 26 0,-1 0 16,0-25-16,26 25 15,-25-25-15,24-1 0,1 26 16,0-25-16,0 25 16,-26-26-16,1 26 0,-1 0 15,0 0-15,1 0 0,-26-25 16,0 50 15,0 1-15,0-1-1,0 1-15,-26 24 0,26-24 16,0-1-16,0 26 16,-25-26-16,25 26 0,0-25 15,0-1-15,0 0 0,0 1 16,0-1-16,0 1 15,0-1-15,25-25 16,-25 25 0</inkml:trace>
  <inkml:trace contextRef="#ctx0" brushRef="#br0" timeOffset="20510">914 832 0,'0'-25'0,"-25"25"16,25-25-1,0-1 32,25 26-47,1 0 16,-26-25-1,25 25-15,0 0 0,1 0 16,-1 0 0,1-26-16,-1 26 15,0 0 1,1 0-1,-26 26-15,25-26 0,-25 25 16,26-25-16,-26 26 16,25-26-16,-25 25 0,25-25 15,-25 25-15,26 1 0,-26-1 16,25-25-16,-25 26 16,26-1-16,-26 0 0,25 1 15,-25-1-15,0 1 16,25-26-16,-25 25 0,0 0 15,26 1-15,-26-1 0,0 1 16,25-1 0,-25 0-16,0 1 0,26-1 15,-26 1-15,0-1 0,0 0 16,25 1 0,-25-1-16,0 1 0,0-1 15,0 0 1,0 1-16,25-1 15,-25 1-15,0-1 16,0 0-16,0 1 16,0-1-16,0 1 0,0-1 15,-25 0 1,25 1-16,0-1 0,0 1 16,-25-1-16,25 0 15,0 1-15,-26-26 16,26 25-16,-25 1 15,25-1-15,-26 0 16,26 1-16,-25-26 16,25 25-16,-25 1 0,-1-1 15,26 0 1,-25-25-16,25 26 16,-26-26-16,26 25 15,-25 1-15,0-26 16,25 25-16,-26-25 15,26 25-15,-25-25 16,-1 26-16,1-26 16,0 0-1,-1 0-15,1 0 16,-1 0 0,26-26-1,-25 26-15,0-25 16,-1 0 15,26-1-15,0 1-1,0-1-15,0 1 16,0 0 15</inkml:trace>
  <inkml:trace contextRef="#ctx0" brushRef="#br0" timeOffset="20912">965 1874 0,'25'0'0,"-25"25"31,-25-25-31,0 26 16,25-1-16,-26-25 15,26 25-15,-25 1 16,-1-1-16,1 1 0,0-1 15,-1 0-15,1 1 16,-1-1-16,1-25 16,25 26-1,-25-26 1,25-26 0,25 26-1,0 0 1,-25 26-16,26-26 0,-26 25 15,25-25-15,1 25 16,-26 1-16,25-26 0,-25 25 16,25 1-16,-25-1 15</inkml:trace>
  <inkml:trace contextRef="#ctx0" brushRef="#br0" timeOffset="21919">254 197 0,'0'-25'15,"0"0"1,0-1 0,0 1-1,0-1 1,-26 26 0,1 0-1,0 26-15,-1-26 16,1 25-16,-1 1 0,1-1 15,0 0-15,-1 26 16,26-25-16,-25-1 0,25 26 16,0-26-16,0 1 0,0-1 15,25 0-15,1 1 16,-1-26 0,0 0-1,-25-26 1,26 1-16,-1 0 0,1-1 0,-26 1 15,25-26-15,0 26 16,1-26-16,-26 25 0,25 1 16,-25-26-16,0 26 15,0-1-15,0 1 0,0 0 16,0 50 15,0 0-31,26 1 16,-26 25-16,25-1 15,-25 1-15,0 0 0,25 0 16,-25 0-16,0-26 0,26 26 16,-26-26-16,25 1 15,-25-1-15</inkml:trace>
  <inkml:trace contextRef="#ctx0" brushRef="#br0" timeOffset="22423">660 172 0,'0'-25'15,"0"50"32,0 0-31,26 1-16,-26-1 0,0 26 15,0 0-15,25 25 16,-25-25-16,0 0 0,0-1 16,25-24-16,-25-1 0,0 1 15,0-1-15</inkml:trace>
  <inkml:trace contextRef="#ctx0" brushRef="#br0" timeOffset="22717">635 375 0,'0'-51'0,"-26"26"0,26 0 16,0-26-16,0 25 15,0 1-15,0 0 0,0-1 16,26 1-16,-26-1 0,25 26 16,1-25-16,-1 25 15,0 0-15,1 0 0,-1 0 16,1 25-16,-1-25 15,-25 26-15,25-1 0,-25 1 16,0-1-16,-25 0 0,25 1 16,-25-1-16,-1 1 15,1-1-15,-1 0 0,1 1 16,0-26-16,25 25 16,-26-25-16,1 0 15</inkml:trace>
  <inkml:trace contextRef="#ctx0" brushRef="#br0" timeOffset="23113">940 401 0,'0'25'0,"25"-25"47,0 0-47,-25-25 16,26 25-16,-1 0 0,1 0 15,-1 0-15,0 0 0,-25 25 16,26-25-16,-26 25 16,0 1-16,0-1 15,-26 1-15,1-1 16,0-25-16,-1 25 15,1-25 1,25-25 0,0 0-16,25-1 15,1 1-15,-1-26 16,0 26-16,1-26 0,-1 25 16,1 1-16,-1 0 15,0-1-15,1 1 0,-1 25 16</inkml:trace>
  <inkml:trace contextRef="#ctx0" brushRef="#br0" timeOffset="23941">1346 299 0,'25'-25'16,"-25"50"31,-25-25-32,25 25-15,-25 1 16,25-1-16,0 1 16,-26-26-16,26 25 15,0 0-15,0 1 0,26-1 16,-1 1 0,0-26-16,1 0 15,-1 0-15,1 0 0,-1-26 16,0 26-16,-25-25 15,26-1-15,-26 1 16,0 0-16,0-1 0,0 1 16,0-1-16,-26 26 15,26-25-15,-25 0 0,0-1 16,-1 26-16,1-25 16,-1 25-16,52 0 31,-1 0-16,1-26-15,-1 26 0,26 0 16,-26 0-16,26 0 16,-26 0-16,26-25 0,-25 25 15,-1 0-15,0 0 0,1 0 16,-52 25 15,1-25-15,25 26-16,-25-26 0,-1 25 15,1 1-15,-1-1 0,1 0 16,25 1-16,0-1 16,0 1-16,0-1 0,0 0 15,0 1-15,0-1 16,25 1-16,1-26 0,-26 25 16,25-25-16,1 0 0,-1 0 15,0 0 1,-25-25-16,26-1 0,-1 1 15,-25-1-15,26 1 16,-26-26-16,0 26 16,0-26-16,0 0 0,0 26 15,-26-26-15,26 0 16,-25 26-16,25-1 0,-26 1 16,26 0-16,-25-1 0,25 52 31,0-1-31,0 0 15,25 52 1,-25-27-16,26-24 0,-26 25 16,25-1-16,-25 1 0,0-25 15,26 24-15,-26-24 16,0 25-16,0-26 0</inkml:trace>
  <inkml:trace contextRef="#ctx0" brushRef="#br0" timeOffset="24379">2032 401 0,'0'-26'0,"0"1"16,0-1 0,0 52-1,0-1 1,0 1-1,0-1-15,0 0 16,0 1-16,0-1 0,0 1 16,0-1-16,0 0 15,25 1-15,1-26 32,-1 0-32,0-26 15,-25 1-15,26 25 16,-26-25-16,25-1 0,-25 1 15,0-1-15,0 1 0,0 0 16,0-1-16,0 1 16,0-1-16,26 52 47,-26-1-47,25 1 0,0-1 15,-25 0-15,26 26 0,-1-25 16,-25-1-16,26 0 15,-1-25-15,-25 26 0</inkml:trace>
  <inkml:trace contextRef="#ctx0" brushRef="#br0" timeOffset="24582">2438 197 0,'-25'-25'0,"25"50"15,0 1 1,0-1-16,0 1 16,0 24-16,0 1 0,25-25 15,-25 24-15,0-24 16,0 25-16,26-26 0,-26 0 16,0 1-16,0-1 0</inkml:trace>
  <inkml:trace contextRef="#ctx0" brushRef="#br0" timeOffset="25003">2438 604 0,'-25'-26'16,"25"1"-16,0 0 0,-26-1 15,1 1 1,25-1-16,25 26 47,1 0-47,-1 0 0,1 0 15,24-25-15,1 25 16,0 0-16,0-25 0,0 25 16,-26-26-16,26 1 15,-26 25-15,1-26 0,-1 1 16,-25 0 0,-25-1-1,-1 26-15,1 0 16,-1 0-16,1 0 15,0 0-15,-1 0 0,1 26 16,-1-26-16,26 25 0,0 0 16,0 1-1,26-1-15,-1 1 0,1-1 16,-1 26-16,0-26 16,1 1-16,-1-26 0,1 25 15,-26 0-15,0 1 16,-51-26-16,0 25 0,0 1 15,-50-1-15,-1 0 0</inkml:trace>
  <inkml:trace contextRef="#ctx0" brushRef="#br0" timeOffset="26662">1879 1112 0,'0'-26'0,"0"52"93,26-26-77,-26 25-16,25 1 16,-25-1-16,26 0 0,-26 26 15,25 0-15,0 0 16,1 25-16,-1-25 0,-25 25 16,26-25-16,-1 25 15,0 0-15,-25 0 0,26 1 16,-26-27-16,0 27 0,25-27 15,-25 1-15,0 0 16,0 0-16,0 0 0,0-1 16,-25-24-16,25-1 15,-26 26-15,1-26 0,25 1 16,-25-26-16,-1 25 0,1-25 16,25 26-16,-26-26 15,1 0-15,0 0 0,-1-26 16,-25 26-16,26-25 15,0 25-15,-1-26 0,1 1 16,-1 25 0,26-25-1</inkml:trace>
  <inkml:trace contextRef="#ctx0" brushRef="#br0" timeOffset="27072">1803 2306 0,'-25'25'0,"-1"-25"16,26 25 15,0 1-15,0-1-1,0 1-15,0-1 16,-25-25-16,25 25 0,-25 1 16,-1-1-16,1-25 15,-1 26-15,1-1 16,0-25-16,-1 0 15,26 25 1,26-25-16,24 26 16,-24-26-16,25 25 0,-1-25 15,27 26-15,-27-26 16,27 0-16,-1 0 0,0 25 16</inkml:trace>
  <inkml:trace contextRef="#ctx0" brushRef="#br0" timeOffset="27688">2464 1137 0,'0'-25'16,"0"-1"-16,25 26 31,-25 26-16,25-26-15,1 25 0,-1 26 16,1-26-16,24 26 0,-24 0 16,25 25-16,-26 0 15,26 1-15,-26-1 0,1 0 16,-1 26-16,0-26 16,-25 0-16,0 0 0,0 0 15,0 1-15,0-27 0,-25 1 16,0-25-16,-1 24 15,1-24-15,-26-1 0,26 1 16,-26-26-16,25 0 16,1 0-16,-26 0 15,26 0-15,-1-26 16</inkml:trace>
  <inkml:trace contextRef="#ctx0" brushRef="#br0" timeOffset="28089">2565 2229 0,'-25'0'0,"50"0"47,-25 26-31,0-1-1,0 1-15,-25-1 16,25 0-16,-26 1 0,26-1 16,-25 1-16,25-1 15,-25 0-15,25 1 0,0-1 16,-26-25-16,26 26 31,26-26-15,-26 25-1,25-25-15,0 25 0,26-25 16,-25 26-16,24-26 0,-24 0 16,25 25-16,-26-25 15</inkml:trace>
  <inkml:trace contextRef="#ctx0" brushRef="#br0" timeOffset="28690">3099 1137 0,'-26'0'15,"1"0"1,-1 0-16,26-25 16,26 25 15,-26-26-31,25 26 0,1 0 15,-26-25-15,25 25 16,0 0-16,1 0 0,-1 0 16,1 0-16,24 25 0,-24 1 15,-1-1-15,1 26 16,-1 0-16,0 0 0,1 25 16,-1 0-16,-25 0 0,26 0 15,-26 1-15,0-27 16,0 27-16,0-1 0,-26 0 15,1-25-15,25 25 16,-51 26 0,26-52-16,-1-24 0,26-1 0,-25 1 15,-1-1-15,26 0 16,-25-25-16</inkml:trace>
  <inkml:trace contextRef="#ctx0" brushRef="#br0" timeOffset="29080">3302 2102 0,'-26'0'15,"1"0"1,25 26-1,-25-26 1,25 25-16,-26 1 16,26-1-1,-25-25-15,25 25 16,-26-25-16,26 26 16,-25-26-16,25 25 15,-25-25-15,-1 0 16,26 26-1,0-1 1,26-25-16,-26 25 16,25 1-16,0-26 0,1 25 15,-1 1-15,26-1 0,-26-25 16,26 25-16,0-25 16,-26 0-16,26 0 0</inkml:trace>
  <inkml:trace contextRef="#ctx0" brushRef="#br0" timeOffset="32678">2337 5709 0,'0'-25'0,"0"-1"15,0 1 1,25 25-16,-25-25 16,0-1-16,25 1 15,-25-1-15,0 1 16,0 0-16,0-1 16,26 1-16,-26-1 0,25 1 15,-25 0-15,26-1 0,-1 1 16,0-1-1,1 26-15,-1 0 0,1 0 16,-1 0-16,0 0 0,1 26 16,-26-1-16,25-25 15,1 51-15,-1-26 0,-25 1 16,25 25-16,1-1 16,-26 1-16,25 0 0,1 0 15,-26 25-15,25-25 16,-25 0-16,0-1 0,0 27 15,0-27-15,0 1 0,0 0 16,0-26-16,-25 26 16,25 0-16,-26-26 0,26 26 15,0-25-15,-25 24 16,25-24-16,-26-1 0,26 1 16,-25-1-16,25 0 0,-25 1 15,25-1-15,-26-25 16,26 26-16,-25-26 0,25 25 15,-26-25-15,26 25 16,-25-25-16,0 0 16,-1 0-1,1 0 1,-1 0-16,1 0 16,0-25-16,-1 25 15,26-25-15,-25 25 16,25-26-16,-26 26 0,26-25 15,0-1 1,26 26 15</inkml:trace>
  <inkml:trace contextRef="#ctx0" brushRef="#br0" timeOffset="33081">2438 6319 0,'0'25'62,"-25"-25"-62,25 26 16,-26-26-16,1 0 0,25 25 16,-25-25-16,-1 25 15,1-25-15,-1 0 16,1 26 0,0-26-1,25-26-15,25 26 47,-25 26-47,25-1 16,1 1-1,-26-1-15,25 0 0,-25 26 16,26-25-16,-1-1 16,-25 0-16,25 1 0</inkml:trace>
  <inkml:trace contextRef="#ctx0" brushRef="#br0" timeOffset="34070">3149 5455 0,'0'-25'0,"-25"25"15,0-26 1,25 1-16,-26 25 15,26-25-15,0-1 16,-25 1-16,25-1 0,0 1 16,0-26-16,0 26 15,0-1-15,0-24 0,0 24 16,25 1-16,1 25 16,-26-26-16,25 26 0,0-25 15,1 25-15,-1 0 0,1 25 16,-1 1-16,26-26 15,-26 25-15,1 1 0,24-1 16,-24 26-16,-1-26 16,1 1-16,-1 24 0,0 1 15,1-25-15,-26 24 0,25 1 16,-25-25-16,26 24 16,-26 1-16,0 0 0,0 0 15,0-26-15,25 26 0,-25-26 16,0 26-16,0-25 15,0 24-15,0-24 0,0 25 16,0-26-16,0 0 16,0 26-16,0-25 0,-25 24 15,25-24-15,0-1 0,-26 26 16,26-26-16,0 26 16,0-25-16,-25 24 0,25-24 15,0-1-15,0 1 16,-26 24-16,26-24 15,-25-1-15,25 1 0,0-1 16,-25-25-16,25 25 16,-26-25-16,1 0 31,-1-25-15,1 0-16,25-1 15,-25 1-15,-1-1 16,1 1-16,-1 0 0,26-1 15,-25 26-15,25-25 0,-25-1 16,-1 1 0,52 25 15,-1-25-31</inkml:trace>
  <inkml:trace contextRef="#ctx0" brushRef="#br0" timeOffset="34468">3429 6268 0,'25'0'16,"-50"0"15,-1 0-15,1 0-16,0 25 15,-1-25-15,1 0 0,-1 26 16,1-26-16,0 0 0,-26 0 16,25 0-16,1 0 15,0 0-15,-1 0 0,1 0 16,-1-26-16,1 26 15,50 26 17,1-1-17,-1 1-15,-25-1 0,26 26 16,-1-26-16,-25 26 16,25-26-16,1 1 0,-26-1 15,25 26-15</inkml:trace>
  <inkml:trace contextRef="#ctx0" brushRef="#br0" timeOffset="35378">3835 5430 0,'0'-26'0,"-25"1"0,-1 0 16,26-1-16,0 1 0,0-1 15,0 1-15,0-26 16,0 26-16,0-26 0,26 0 15,-26 26-15,25-1 16,1-24-16,-1 24 0,26 1 16,-26 25-16,26-26 15,-26 26-15,26 0 0,-25 0 16,24 0-16,-24 26 0,-1-1 16,26 1-16,-26 24 15,1 1-15,-1 0 0,-25 25 16,26-25-16,-1 25 0,-25-25 15,25 25-15,-25 0 16,0-25-16,0 0 0,0 76 16,0-76-1,0 25-15,0-25 0,0 0 16,0-1-16,0 1 0,-25 0 16,25-26-16,0 26 15,0 0-15,0-26 0,0 26 16,0-25-16,0-1 15,0 0-15,0 1 0,-25-1 16,25 1-16,0-1 0,-26-25 16,26 25-16,0 1 15,-25-26-15,-1 0 0,26 25 16,-25-25-16,0 0 16,-1 0-16,1 0 0,-1 0 15,1 0-15,-26 0 0,51-25 16,-25-1-16,-1 1 15,1 0-15,0-1 0,25 1 16,0-1-16,0 1 0,0 0 16,0-1-16,0 1 15,25-1-15,0 1 16,1 25 0,-1-25-1,-25 50 16</inkml:trace>
  <inkml:trace contextRef="#ctx0" brushRef="#br0" timeOffset="35770">4140 6293 0,'-25'0'15,"-1"0"1,1 0 0,-1 0-16,1 0 15,0-25 1,-1 0-1,1-1 1,25 1-16,-26 25 16,26-26-16,-25 52 62,25-1-62,0 1 0,0-1 16,-25 0-16,25 26 15,0 0-15,-26 0 0,26-26 16,0 26-16,0 0 0</inkml:trace>
  <inkml:trace contextRef="#ctx0" brushRef="#br0" timeOffset="36640">3429 4363 0,'0'-25'62,"0"-1"-46,25 1-1,-25-26-15,26 0 0,-1 0 16,0 1-16,1-27 0,-1 1 16,1 0-16,-1 0 15,0-26-15,1 26 0,-26-26 16,25 26-16,1 0 0,-26 25 16,25 0-16,-25 1 15,0 24-15,25 1 0,-25-1 16,0 52-1,-25-26 1,25 25-16</inkml:trace>
  <inkml:trace contextRef="#ctx0" brushRef="#br0" timeOffset="37173">3403 3550 0,'-25'-25'0,"25"-1"16,0 1-1,-25 25-15,25-25 16,0-1-16,0 1 0,25-1 15,0 1-15,1 0 0,-1-1 16,1-25-16,-1 26 16,26-26-16,-26 26 0,1-1 15,-1 1-15,0 0 16,1-1-16,-1 1 0,1 25 16,-1 25 15,-25 1-16,0-1-15,0 0 16,25 26-16,1 0 0,-26 0 16,25 0-16,1 25 0,24 0 15,-50 0-15</inkml:trace>
  <inkml:trace contextRef="#ctx0" brushRef="#br0" timeOffset="43588">3454 10129 0,'-25'0'16,"-1"0"0,1 25-16,0-25 15,-1 26-15,1-26 16,25 25 0,0 0-1,0 1 1,-26-1-1,1 1-15,25-1 16,-25-25-16,-1 25 0,1 1 16,-1-26-1,1 0-15,0 0 0,25-26 16,-26 26-16,1-25 16,25 0-16,-26-26 0,26 25 15,0-24-15,0 24 0,0-25 16,0 1-16,26-1 15,-26 25-15,25-24 0,1 24 16,-1 26-16,0-25 16,1 25-16,25 25 0,-26 1 15,0-1-15,26 0 0,-25 26 16,-1 25-16,0-25 16,1 25-16,-26-25 0,0 25 15,0 1-15,0-27 0,-26 27 16,1-27-16,-26 1 15,26 0-15,-26 0 0,26-26 16,-26 26-16,0-26 16,26-25-16,-1 26 0,-25-26 15,26 0-15,0-26 16,-1 1-16,1 0 0,25-1 16,-26-25-16,26 26 0,0 0 15,26-26-15,-1 51 16,1-26-16,-1 26 0,26 0 15,-26 0-15,26 26 0,0-1 16,0 1-16,-1-1 16,1 0-16,0 1 0,-26-1 15,26 1-15,-25-1 16,-1 0-16,0 1 0,1-1 16,-1-25-16</inkml:trace>
  <inkml:trace contextRef="#ctx0" brushRef="#br0" timeOffset="44020">3886 10408 0,'0'-25'16,"0"-1"-1,0 1-15,0 0 16,-25 25-16,-1 0 15,1 25 1,-1 0-16,26 26 16,-25-25-16,0 24 15,25 1-15,0-25 0,0 24 16,0 1-16,0-25 0,0 24 16,25-24-16,0-26 15,1 25-15,25-25 0,-26 0 16,26-25-16,-26 25 15,26-26-15,0-24 0,-26 24 16,26 1-16,-26-26 0,-25 0 16,0 0-16,0 26 15,0-26-15,-25 0 0,0 26 16,-1-26-16,1 26 16,-1-1-16,1 26 0,0-25 15,-1 25-15,1 0 0,-1 0 16,1 25-16,0-25 15,-1 26-15,26-1 16</inkml:trace>
  <inkml:trace contextRef="#ctx0" brushRef="#br0" timeOffset="44561">4165 9926 0,'0'-26'0,"0"1"16,-25 25-16,0-26 0,-1 1 15,1 25 1,25 25 0,0 1-1,25-1-15,1 26 16,-1-26-16,0 26 0,1 0 15,-1 0-15,1 0 16,-1-1-16,26 1 0,-51 0 16,25 0-16,1 0 0,-26-26 15,25 0-15,-25 1 16,0-1-16,25 1 16,-25-52-1,0 1 1,0-1-16,-25 1 0,25-26 15,0 0-15,0 1 16,25-1-16,-25 25 0,26-24 16,-1 24-16,1 1 0,-1-1 15,26 26-15,-26 0 16,1 26-16,24-26 0,-24 25 16,-1 1-16,1-1 15,-26 26-15,0-26 0,0 26 16,0-26-16,-26 26 0,1-25 15,-1-1-15,-24 26 16,24-51-16,-25 25 0,26-25 16,0 0-16,-1 0 15,1 0-15,-1-76 16,26 51-16</inkml:trace>
  <inkml:trace contextRef="#ctx0" brushRef="#br0" timeOffset="44999">4699 10103 0,'25'0'0,"-25"-25"16,26 25-16,-26-25 16,0-1-16,25 26 15,0 0 1,1 0-1,-1 26-15,1-1 16,-1 0-16,0 1 16,1-1-16,-26 1 0,25-1 15,-25 0-15,0 1 0,0-1 16,0 1 0,0-1-16,-25-50 31,25-1-31,0 1 15,0-1-15,0 1 0,0-26 16,0 26-16,0-26 16,0 26-16,25-1 0,-25 1 15,26-1-15,-1 26 16,0 26-16,1-1 16,-1 26-16,1-26 0,-1 26 15,26 0-15,-26 0 16,1 0-16,-26-1 0,25 1 15,-25-25-15</inkml:trace>
  <inkml:trace contextRef="#ctx0" brushRef="#br0" timeOffset="45551">3226 11373 0,'-26'0'0,"26"-25"31,26 25 16,24 0-32,27 0-15,-1 0 0,25-25 16,26 25-16,26-26 0,25 1 16,-1-26-16,1 26 15,25-26-15,-25 0 0,0 26 16,0-26-16,-26 0 0,1 26 16,-52-1-16,1 1 15,-26-26-15,0 51 16,-25-25-16,0-1 0,-26 26 15,1 0-15,-26-25 0,-26 25 47,1 25-47</inkml:trace>
</inkml:ink>
</file>

<file path=ppt/ink/ink7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3-25T01:38:20.346"/>
    </inkml:context>
    <inkml:brush xml:id="br0">
      <inkml:brushProperty name="width" value="0.05" units="cm"/>
      <inkml:brushProperty name="height" value="0.05" units="cm"/>
      <inkml:brushProperty name="fitToCurve" value="1"/>
    </inkml:brush>
  </inkml:definitions>
  <inkml:trace contextRef="#ctx0" brushRef="#br0">147 356 0,'-25'-26'16,"25"1"-1,0-1 1,-25 26 15,25 26-15,0-1 0,0 26-16,0-26 15,-26 26-15,26 0 16,0-26-16,0 26 0,0 0 15,0-26-15,0 26 0,0-25 16,-25-26-16,25 25 16,25-50 15,-25-1-31,0-25 16,26 1-16,-1-1 0,-25 0 15,25-25-15,-25 25 16,26-25-16,-26 25 0,25 0 15,-25 0-15,26 1 16,-26 24-16,0 1 0,25 25 16,0 0-16,-25 25 15,0 1-15,26-1 16,-26 0-16,25 26 0,-25 0 16,26 0-16,-26 0 0,25-26 15,-25 26-15,25-26 16,-25 1-16,26-1 0,-26 0 15,25-25 1,-25-25 0,26-26-1,-26 26-15,0-26 0,25 0 16,-25 0-16,25 26 0,1-26 16,-26 26-16,0-1 15,25 1-15,-25 50 16,0 1-16,0-1 15,0 1-15,0 24 16,0 1-16,0 0 0,0 0 16,26 0-16,-26-1 15,0 1-15,0-25 0,25 24 16,-25-24-16,0-1 16</inkml:trace>
  <inkml:trace contextRef="#ctx0" brushRef="#br0" timeOffset="439">884 178 0,'0'-26'16,"-25"26"0,25 26-16,-26-1 15,26 1-15,0-1 16,0 0-16,-25 1 15,25 25-15,0-26 0,0 26 16,0-26-16,0 26 16,0 0-16,0-26 0,0 26 15,0-26-15,0 1 16,25-52 0,-25 1-1,26 0-15,-26-1 16,25-25-16,-25 1 0,25-1 15,-25 0-15,26-25 0,-1 25 16,-25 0-16,26 0 16,-1 26-16,-25 0 0,25-1 15,1 52-15,-26-1 16,25 0-16,-25 26 16,0 0-16,0 0 0,26 0 15,-26-1-15,25 1 16,-25 0-16,0 0 0,25 0 15,-25-26-15,26 0 0,-26 1 16</inkml:trace>
  <inkml:trace contextRef="#ctx0" brushRef="#br0" timeOffset="643">1011 381 0,'-51'0'0,"26"-25"0,-1 25 15,1 0-15,0 0 16,-1 0-16,52 0 16,-1 0-1,26 0-15,-26 0 0,51 0 16,-25 0-16,25 0 0,-25-26 16,25 26-16,-25 0 15,0 0-15</inkml:trace>
  <inkml:trace contextRef="#ctx0" brushRef="#br0" timeOffset="853">1316 152 0,'-26'0'0,"26"-25"0,0 0 16,26 25-1,-1 0-15,-25 25 16,26-25-16,-1 25 0,0 1 15,26-1-15,-25 1 16,-1 24-16,0-24 0,-25 25 16,26-26-16,-26 0 15,25 1-15</inkml:trace>
  <inkml:trace contextRef="#ctx0" brushRef="#br0" timeOffset="1027">1671 51 0,'0'-26'0,"0"1"16,-25 50-16,25 1 15,-25-1-15,25 26 16,-26 0-16,1 25 0,-26 0 16,26 0-16,-1 1 0,-25-1 15,1 0-15,-1 0 16</inkml:trace>
  <inkml:trace contextRef="#ctx0" brushRef="#br0" timeOffset="1897">173 1143 0,'0'-25'0,"0"-1"15,0 52 17,0-1-17,0 26-15,0-26 0,0 26 16,-26 0-16,26 0 0,0-1 16,0-24-16,0 25 15,0-26-15,0 0 0,0 1 16,26-26-16,-1-26 31,-25 1-31,0 0 0,26-1 16,-1-25-16,-25 1 15,25-27-15,1 27 0,-26-27 16,25 27-16,1-1 16,-1 0-16,-25 26 0,25-1 15,1 26 1,-26 26-16,0-1 15,0 26-15,0-26 0,0 26 16,0-26-16,0 26 16,0-25-16,0-1 0,0 0 15,25 1-15,1-26 16,-26-26 0,25 26-16,-25-25 0,25 0 15,1-1-15,-1-25 0,1 1 16,-1 24-16,0-25 15,1 26-15,-1 0 0,1-1 16,-1 26 0,0 26-16,-25-1 0,26 0 15,-26 26-15,0 0 16,0 0-16,0 0 0,0-1 16,25-24-16,-25 25 0,0-26 15</inkml:trace>
  <inkml:trace contextRef="#ctx0" brushRef="#br0" timeOffset="2119">1011 965 0,'0'-25'0,"-25"50"31,25 1-15,0-1-16,0 0 0,-26 1 15,26-1-15,0 1 16,0 24-16,0-24 0,-25 25 16,25-1-16,0-24 0,0 25 15,0-26-15,0 0 16,0 1-16</inkml:trace>
  <inkml:trace contextRef="#ctx0" brushRef="#br0" timeOffset="2617">1240 991 0,'25'-26'0,"-25"1"15,0-1-15,-25 26 16,25 26-16,-26-1 16,26 1-16,-25 24 15,25-24-15,0 25 0,0-1 16,-26-24-16,26 25 15,0-26-15,0 26 0,0-26 16,0 1-16,-25-26 16,25 25-16,25-50 15,-25-1-15,26 1 16,-26-1-16,25-24 16,1 24-16,-26-25 0,25 1 15,0-1-15,-25 25 0,0-24 16,26 24-16,-26 52 31,0-1-31,0 0 16,0 26-16,0-25 0,25 24 15,-25 1-15,0-25 0,26 24 16,-1-24-16,-25-1 16,25-25-16,1 26 0,-1-26 15,1-26-15,-1 26 16,0-25-16,26-26 0,-25 0 15,-1 0-15,-25 1 0,25-27 16,1 27-16,-26-1 16,25 0-16,-25 0 0,-25 51 15,-1 26 1,1-1-16</inkml:trace>
  <inkml:trace contextRef="#ctx0" brushRef="#br0" timeOffset="3217">427 1956 0,'0'-26'16,"-26"26"-16,1 0 31,25 26-15,0-1-16,-25 1 15,25-1-15,-26 0 0,26 26 16,-25-25-16,-1 24 0,26-24 16,-25-1-16,25 1 15,0-1-15,-25-25 0,50-25 31,-25-26-31,25 25 16,1-24-16,-1-1 0,-25-25 16,26-1-16,-1 1 15,0 25-15,1-25 0,-26 25 16,25 1-16,1-1 16,-1 51-16,0 0 0,1 51 15,-1-26-15,-25 26 16,26 25-16,-26-25 15,0 25-15,25-25 0,-25 25 16,25-25-16,-25 0 16,26-1-16,-26 1 0,0-25 15</inkml:trace>
  <inkml:trace contextRef="#ctx0" brushRef="#br0" timeOffset="3702">401 1905 0,'-50'0'0,"24"0"16,1 0-16,-1-25 0,52-1 31,-1 26-31,1-25 16,24 25-16,1-26 0,25 26 15,-25-25-15,25 0 16,-25 25-16,0-26 0,-26 1 15,26 25-15,-51-26 0,26 26 16,-26-25-16,25 25 16,-25-25-16,-25 50 31,25 0-15,0 1-16,0-1 0,0 1 15,0-1-15,0 0 16,0 1-16,25 25 0,-25-26 15,0 0-15,25 1 16,-25-1-16,26 1 0,-1-26 16,1 25-16,-1-25 15,-25-25-15,25 25 16,1-26-16,-1-25 0,1 26 16,-1-26-16,-25 0 15,0 26-15,25-26 0,-25 0 16,0 26-16,0 0 0,0-1 15,-25 1-15</inkml:trace>
  <inkml:trace contextRef="#ctx0" brushRef="#br0" timeOffset="4076">1468 1600 0,'26'0'15,"-26"-25"1,-26 25 15,26 25-31,-25-25 16,-1 26-16,26-1 16,-25 0-16,25 26 0,-25-25 15,25 24-15,0-24 0,0-1 16,0 1-16,0-1 15,0 0-15,25 1 0,0-26 16,1 0-16,-1 0 16,26-26-16,-26 1 0,26 25 15,-25-51-15,-1 26 0,0-1 16,26-24-16,-51 24 16,26 1-16,-1 25 0,-25-26 15,0 52 1,0 25-16,-25-26 15,-1 51-15,1-25 0,-1 25 16,1 0-16,0 1 16</inkml:trace>
  <inkml:trace contextRef="#ctx0" brushRef="#br0" timeOffset="4711">325 2896 0,'26'-26'0,"24"1"15,-24-1-15,-26 1 0,25 0 16,1 25-16,-26-26 15,25 1-15,-50 25 16,-1 0-16,1 0 16,-1 25-16,-24 1 15,-1-1-15,0 26 0,0-26 16,0 51-16,26-25 16,-26 0-16,26 25 0,-1-25 15,1 0-15,25 0 0,25-1 16,1 1-16,25-25 15,-1-1-15,1-25 0,51 0 16,-26 0-16,0-25 0,26-1 16,-26 1-16</inkml:trace>
  <inkml:trace contextRef="#ctx0" brushRef="#br0" timeOffset="5120">808 2896 0,'25'0'16,"-50"0"31,-1 0-32,26 25 1,-25-25-16,25 25 0,-25 1 15,25-1-15,0 1 0,-26 24 16,26-24-16,0-1 16,0 26-16,0-26 0,26 1 15,-1-1-15,0 1 16,1-26-16,25 0 16,-26-26-16,26 26 0,-26-25 15,26-1-15,-26 1 16,26-26-16,-25 26 0,-1-26 15,-25 26-15,0-26 16,0 0-16,0 26 0,-25-1 16,-1 1-16,1 25 0,-1 0 15,-24 0-15,24 25 16,-25-25-16,26 26 0</inkml:trace>
  <inkml:trace contextRef="#ctx0" brushRef="#br0" timeOffset="5544">1367 2769 0,'-26'0'16,"26"-26"-1,-25 26-15,25 26 16,0-1 0,-26-25-16,26 25 15,0 26-15,-25-25 0,25 24 16,0-24-16,0 25 0,0-1 16,0 1-16,0-25 15,25-1-15,-25 0 0,26 1 16,-1-26-16,26 0 15,-26 0-15,26 0 0,-25-26 16,24 1-16,-24-26 16,-1 26-16,26-26 0,-26 0 15,-25 0-15,26 1 0,-26-1 16,0 25-16,0-24 16,0 24-16,-26 1 0,1 25 15,0 0 1,-1 0-16</inkml:trace>
  <inkml:trace contextRef="#ctx0" brushRef="#br0" timeOffset="6145">1798 2642 0,'0'25'47,"0"0"-32,-25 1 1,25-1-16,0 26 0,-25-26 16,25 26-16,0 0 0,-26 0 15,26 0-15,0-1 16,0-24-16,0-1 0,0 1 15,0-1-15,0 0 16,0-50 0,0 0-16,26-1 0,-26 1 15,25-1-15,0-24 16,-25-1-16,26 0 0,-1 0 16,1 0-16,-26 1 15,25-1-15,0 0 0,-25 26 16,0-1-16,26 26 0,-1 0 31,-25 26-31,0-1 16,26 26-16,-26-26 15,25 26-15,0-26 0,-25 1 16,26 25-16,-1-26 0,1 0 16,-1 1-16,0-26 15,26 0-15,-25 0 16,-1 0-16,0-26 15,1 1-15,-26 0 0,25-26 16,1 0-16,-26 0 0,0 0 16,0 1-16,0 24 15,0-25-15,0 26 0,-26 0 16,1 25 0,-1 0-16,1 0 15,25 25-15</inkml:trace>
  <inkml:trace contextRef="#ctx0" brushRef="#br0" timeOffset="6504">2459 2565 0,'-26'0'0,"26"-25"31,26 0-15,-1 25-16,26 0 16,-26-26-16,26 26 0,0-25 15,25 25-15,-25 0 16,-26-26-16,26 26 0,-25 0 16,-1-25-16,0 25 0,-25-25 15,-25 25 1,0 0-16,-1-26 0,1 26 15,-1 0-15,1 0 16,0 26-16,-26-26 0,25 25 16,26 0-16,-25 26 0,0-25 15,-1 24-15,1 27 16,25-27-16,-26 27 0,1-1 16,25-25-16</inkml:trace>
</inkml:ink>
</file>

<file path=ppt/ink/ink7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3-25T01:38:09.976"/>
    </inkml:context>
    <inkml:brush xml:id="br0">
      <inkml:brushProperty name="width" value="0.05" units="cm"/>
      <inkml:brushProperty name="height" value="0.05" units="cm"/>
      <inkml:brushProperty name="fitToCurve" value="1"/>
    </inkml:brush>
  </inkml:definitions>
  <inkml:trace contextRef="#ctx0" brushRef="#br0">3403 2159 0,'-25'-25'15,"-1"25"1,26 25 78,-25-25-79,25 26-15,0-1 0,-25 1 16,25-1-16,-26 0 16,26 1-16,0 25 0,-25-26 15,25 26-15,-26 0 16,26-26-16,-25 26 0,25 0 16,0-1-16,-25-24 0,25 25 15,-26-1-15,26 1 16,0 0-16,0-26 0,-25 26 15,25-25-15,0 24 16,0-24-16,0 25 0,0-1 16,0-24-16,0 25 0,0-26 15,0 26-15,0 0 16,0-1-16,0-24 0,0 25 16,-26-1-16,26-24 15,0 25-15,-25-26 0,25 26 16,0-26-16,0 1 0,0-1 15,-25 0-15,25 1 16,0-1-16,0 1 0,0-1 16,0 0-16,0 1 15,0-1-15,0 1 0,0-1 16,0 0-16,0 1 16,0-1-1,0 1-15,0-1 16,0 0-1,25-25 1,0 0 15,1 0-31,-1 0 16,1 0 0,-1 0-16,0 0 0,26 0 15,0-25-15,0 25 0,0 0 16,25-25-16,0 25 15,26-26-15,-1 26 0,26-25 16,0 25-16,0 0 16,0-26-16,0 26 0,26 0 15,-26 0-15,0 0 0,0 0 16,0 0-16,0 0 16,-26 0-16,1 0 0,-1 0 15,-24 0-15,-1 0 16,-25 0-16,-1 0 0,1 0 15,-25 0-15,-1 0 0,0 0 16,1 0-16,-26-25 16,-26 25 15,1-25-15,0 25-16</inkml:trace>
  <inkml:trace contextRef="#ctx0" brushRef="#br0" timeOffset="1277">3429 2032 0,'-26'0'15,"52"0"16,-1 0-31,26 0 16,0 0-16,25-25 0,25 25 16,26 0-16,0 0 15,26 0-15,25 0 0,-1 0 16,1-25-16,0 25 16,0 0-16,-26 0 0,1 0 15,-1 0-15,0 0 0,-25 0 16,0 0-16,0 0 15,-25 0-15,25 0 0,-25 0 16,-1 0-16,-25 0 0,1-26 16,-1 26-16,-25 0 15,-1 0-15,-24 0 0,-1 0 16,1 0-16,-1 0 16,-25 26-1,0-1 16,0 0-15,0 1 0,0-1-16,0 1 0,0-1 15,25 0-15,-25 26 16,0-25-16,0 24 0,0 1 16,0 0-16,0 0 0,0 0 15,0 25-15,0-25 16,0 25-16,0-25 0,0 25 15,-25 0-15,25 0 0,0-25 16,0 25-16,-25-25 16,25 0-16,0 0 0,0-1 15,0 1-15,0-25 16,0 24-16,-26 1 0,26-25 16,0 24-16,0-24 0,0 25 15,0-26-15,0 0 16,0 26-16,0-25 0,0-1 15,0 0-15,0 1 16,0-1-16,0 1 16,0-1-16,-25-25 0,25 25 31,-26-25 0,1 0-15,0 0-1,-1 0 1,1 0-16,-1 0 0,-24 0 16,-1 0-16,0 0 15,0 0-15,-25 0 0,25 0 16,-25 26-16,0-26 0,0 0 16,-26 0-16,26 0 15,0 0-15,-1 0 0,27 25 16,-27-25-16,1 0 15,0 0-15,25 0 0,-25 0 16,0-25-16,0 25 0,-1 0 16,1 0-16,-25 0 15,24 0-15,1 0 0,0 0 16,25 0-16,0 0 16,1 0-16,24 0 0,1 0 15</inkml:trace>
  <inkml:trace contextRef="#ctx0" brushRef="#br0" timeOffset="2015">3606 2515 0,'-25'0'0,"25"-25"16,0-1-16,0 1 15,25 25 17,-25 25-17,0 1 1,0-1-16,0 0 0,0 26 15,-25 0-15,25 25 16,-25 0-16,25-25 0,-26 25 16,26 1-16,0-27 15,-25 27-15,25-27 0,0-24 16,-26 25-16,26-26 0,0 0 16,0 1-1,26-26 1,-1 0-1,1-26-15,24 26 0,-24 0 16,25-25-16,-1 25 0,1-25 16,0 25-16,-26 0 15,26 0-15,0-26 0,-26 26 16,1 0-16,-1 0 16,1 0-16,-1-25 0,0 25 15</inkml:trace>
  <inkml:trace contextRef="#ctx0" brushRef="#br0" timeOffset="3024">4191 2845 0,'-26'-25'16,"26"-1"-16,0 1 0,-25 0 15,-1-1-15,1 1 16,0 25-1,-1 0-15,26 25 16,-25 1-16,-1-1 16,26 0-16,-25 1 0,25-1 15,0 26-15,0 0 16,0 0-16,0-26 0,25 26 16,-25-26-16,26 1 0,-1-1 15,26 0-15,-26-25 16,1 26-16,25-26 0,-26 0 15,26-26-15,-26 1 0,1 25 16,-1-25-16,0-1 16,-25 1-16,26-26 0,-26 26 15,0-1-15,-26-25 16,1 26-16,25 0 0,-25-1 16,-1 1-16,1 25 15,-1-26-15,1 26 16,25 26 15,25-26-31,1 0 0,25 25 16,-26-25-16,26 0 0,25 0 15,-25 0-15,25 0 16,-25-25-16,25 25 0,-25-26 16,0 26-16,-26-25 15,26 25-15,-26-25 0,-25-1 16,0 1-16,0-1 15,-25 26-15,-1-25 16,1 25-16,-26-25 0,26 25 16,-1 0-16,-24 0 15,24 25-15,1-25 0,-1 25 16,1 1-16,0-1 0,25 26 16,0-26-16,0 1 15,0-1-15,25 1 0,0-1 16,1-25-16,25 0 15,-1 25-15,-24-25 0,25 0 16,-1-25-16,1 25 0,-25-25 16,-1 25-16,0-26 15,1 26-15,-26-25 0,-26-1 32,1 52-32,0-1 15,-1 26-15,1 0 16,25 0-16,-26 25 15,26-25-15,0 25 0,0 25 16,26-24-16,-26-27 0,25 27 16,-25-27-16,26 27 15,-26-52-15,0 26 0,0-26 16,-26 1 0,1-26-16,-1-26 0,1 26 15,-26-51-15,26 26 16,-1-26-16,1 0 0,0 1 15,-1-27-15,26 27 0,0-1 16,26 0-16,-1 26 16,-25-1-16,51 1 0,-26-1 15,1 26-15,-1 0 16,26 0-16,-26 0 0,1 0 16,-1 0-16,0 0 0,1-25 15,-1 25 1</inkml:trace>
  <inkml:trace contextRef="#ctx0" brushRef="#br0" timeOffset="3268">5308 2820 0,'0'-26'0,"-25"1"15,-1 25 1,26 25-1,0 1 1,0-1-16,0 1 16,26-1-16,-26 26 0,0-26 15,25 26-15,-25 0 16,0-26-16,26 1 0,-26-1 16,0 0-16,0 1 15</inkml:trace>
  <inkml:trace contextRef="#ctx0" brushRef="#br0" timeOffset="3419">5308 2388 0,'-25'-51'0,"25"26"16,-26 25-16,1 0 15,25 25-15,-25 1 16,25-1-16,0 0 15,0 1-15</inkml:trace>
  <inkml:trace contextRef="#ctx0" brushRef="#br0" timeOffset="3774">5740 2718 0,'0'-25'31,"-25"25"-31,25-26 16,-26 1-16,26 0 15,-25 25-15,-1 0 16,1 0 0,0 25-16,-1-25 0,-25 25 15,26 1-15,-26 25 16,26-26-16,-26 26 0,26 0 15,25-26-15,-26 26 0,26 0 16,26-26-16,-26 26 16,25-26-16,26 1 0,0-1 15,-1 0-15,27-25 0,-27 0 16,27 0-16,-1-25 16,-25 0-16,-1-1 0,1 1 15,0-1-15,-26 1 16</inkml:trace>
  <inkml:trace contextRef="#ctx0" brushRef="#br0" timeOffset="7766">5740 4750 0,'0'-25'31,"0"-1"-15,0 1 0,0 0-16,0-1 15,-25 1-15,-1-1 16,1 1 0,-1 25-16,1 0 0,0 0 15,-26 0-15,25 0 0,-24 25 16,24 1-16,-25-1 15,26 1-15,0-1 0,-1 26 16,26-26-16,0 26 16,0-26-16,26 26 0,-1-25 15,0-1-15,26 0 0,0 1 16,0-1-16,25 1 16,-25-1-16,0 0 0,-1-25 15,-24 26-15,25-26 16,-51 25-16,25-25 0,-25 26 15,-25-1-15,-1-25 0,1 25 16,-26 1-16,0-26 16,0 25-16,1 1 0,-27-26 15,27 0-15,-1 0 0,25 0 16,1 0-16,0-26 16,25 1-16,0-1 0,25 1 15,26 0-15</inkml:trace>
  <inkml:trace contextRef="#ctx0" brushRef="#br0" timeOffset="8175">5943 5004 0,'0'26'31,"26"-26"16,-1-26-47,0 26 0,1 0 16,25-25-16,-1 25 0,-24-26 15,-1 1-15,26 25 16,-26-25-16,1 25 0,-26-26 16,0 1-1,-26-1-15,1 26 16,0 0-16,-26-25 15,25 25-15,-24 0 0,24 0 16,-25 25-16,26 1 0,0-26 16,-1 25-16,26 1 15,0-1-15,-25 26 0,25-26 16,0 1-16,0 24 0,25-24 16,1-1-16,-26 1 15,25-1-15,26-25 0,-26 25 16,26-25-16,0 0 15,0 0-15,25-25 0</inkml:trace>
  <inkml:trace contextRef="#ctx0" brushRef="#br0" timeOffset="8433">6578 4649 0,'-25'-26'0,"-26"1"0,51-1 16,-25 1-16,-1 25 15,1 0-15,25 25 32,0 1-17,25-1-15,-25 1 0,26-1 16,-26 0-16,25 26 16,-25-25-16,25 24 0,-25 1 15,0-25-15,0 24 0,0-24 16,0-1-16,0 1 15,0-1-15,0 0 0,0 1 16</inkml:trace>
  <inkml:trace contextRef="#ctx0" brushRef="#br0" timeOffset="8835">6858 4877 0,'-26'0'0,"1"0"15,-1 0 1,1 0 0,50 0 15,-25-25-31,26 25 16,-1-26-16,1 26 0,-1-25 15,0 25-15,26-25 16,-25-1-16,-1 26 0,-25-25 15,25-1-15,-25 1 16,0 0-16,0-1 16,-25 26-16,0 0 15,-1 0-15,-25 0 0,26 0 16,0 26-16,-26-1 0,25 0 16,1 26-16,0-25 15,-1 24-15,26-24 0,0 25 16,0-26-16,0 0 0,0 1 15,26-1-15,-1 1 16,0-1-16,26-25 0,0 0 16,-26 0-16,26-25 15</inkml:trace>
  <inkml:trace contextRef="#ctx0" brushRef="#br0" timeOffset="9332">7416 4699 0,'26'-25'15,"-26"0"-15,0-1 16,-26 26 0,1 0-1,0 0-15,-1 0 0,1 0 16,-1 26-16,1-1 16,0-25-16,-1 25 15,26 1-15,0-1 16,0 1-16,0-1 15,0 0-15,0 1 0,0-1 16,26 1-16,-26-1 16,25 0-16,0 1 0,1-26 15,-1 0-15,26 0 0,-26 0 16,26-26-16,-25 1 16,24 0-16,-24-1 0,25 1 15,-26-26-15,0 0 0,1 0 16,-1 1-16,1-27 15,-26 27-15,0-1 0,0-25 16,0 25-16,0 25 16,0 1-16,-26 0 0,26-1 15,-25 26-15,-1 26 16,26-1-16,-25 0 16,25 1-16,0 25 15,0-1-15,0 1 0,0 0 16,25 25-16,1-25 0,-26 0 15,25 0-15,-25-1 0,26 1 16,-1-25-16,-25-1 16,25 0-16</inkml:trace>
  <inkml:trace contextRef="#ctx0" brushRef="#br0" timeOffset="9496">7721 4725 0,'-25'-26'0,"25"1"15,-26 0-15,1-1 16,0 26-16,25-25 16,25-1-1,0 26 1,26 0-16,-25-25 0,24 25 16</inkml:trace>
  <inkml:trace contextRef="#ctx0" brushRef="#br0" timeOffset="23743">4419 4064 0,'26'0'78,"-26"26"31,-26-26 0,1 0-93,25 25 0,-26-25-16,1 26 15,0-1-15,-1-25 0,-25 25 16,1 1-16,-27 25 0,1-26 16,0 26-16,-26 25 15,1 0-15,-26 0 0,0 26 16,-26 25-16,-24-25 15,-1 25-15,0 25 0,-25-25 16,25 0-16,-25 25 0,25-25 16,0 0-16,0 26 15,1-26-15,24 0 0,1 25 16,25-25-16,0-25 16,0 25-16,25-26 0,1-24 15,24-1-15,1 0 0,51-25 16,-26-26-16,26 1 15,25-1-15,-26 0 0,26 1 16,26-26-16,-1 0 31,0 0-15,1 0 15,-26-26-31,25 26 31,1 0 1,-26-25-32,25 25 31,-25-25-31</inkml:trace>
  <inkml:trace contextRef="#ctx0" brushRef="#br0" timeOffset="24270">279 6681 0,'25'0'47,"1"0"-31,-26-26-16,25 26 16,-25 26-1,0-1-15,0 0 0,0 1 16,0-1-16,0 26 0,-25 25 15,25-25-15,-26 25 16,1-25-16,0 25 0,-26 0 16,25-25-16,1 25 15,-26 1-15,26-27 0,-1 1 16,1 0-16,0-26 0,25 1 16,0-1-16,25-25 15,0 0-15,26 0 16,0-25-16,25-1 15,0-24-15,26 24 0,0-25 16,25 26-16,-26-26 0,26 0 16,-25 26-16,-1 0 15,-24-1-15,-27 26 0,1-25 16,-25 25-16,-1 0 16,-25 25-16,-25-25 15,-1 26-15</inkml:trace>
  <inkml:trace contextRef="#ctx0" brushRef="#br0" timeOffset="26454">7620 2667 0,'-26'-25'16,"26"0"-1,0-1-15,0 1 16,26 25-16,-26-26 16,25 1-16,0 0 0,-25-1 15,26 1-15,-1-1 0,1 26 16,-1-25-16,0 0 16,1 25-16,-1 0 15,-25 25 1,0 0-16,26 1 15,-26-1-15,0 26 0,0-26 16,0 26-16,-26 0 16,26 0-16,-25 0 0,-1-1 15,26 1-15,-25 0 16,0 0-16,25 0 0,-26-26 16,26 26-16,-25-26 15,25 1-15,0 24 0,-26-50 16,26 26-16,0-1 0,0 1 15,26-1 1,-1 0 0</inkml:trace>
  <inkml:trace contextRef="#ctx0" brushRef="#br0" timeOffset="26700">7696 3582 0,'0'25'78</inkml:trace>
  <inkml:trace contextRef="#ctx0" brushRef="#br0" timeOffset="32836">2032 0 0,'25'0'31,"-25"26"78,25-26-109,1 25 16,-1 1 0,1-1-16,50 0 0,-25 26 15,25 25-15,25 1 16,-24-1-16,24 0 0,1 26 16,-26-26-16,0 25 0,26-24 15,-51 24-15,25-25 16,0 1-16,-25-1 0,-26 0 15,26-25-15,0 0 16,-26-1-16,1 1 0,-1 0 16,-25-26-16,25 26 0,1-25 15,-1-1-15,-25 0 16,26 1-16,-26-1 0,25 1 16,-25-1-16,25-25 15,-25 25-15,26-25 16,-26-25 46</inkml:trace>
  <inkml:trace contextRef="#ctx0" brushRef="#br0" timeOffset="33172">3098 1728 0,'0'25'0,"26"-25"16,-1 0 15,1 25-15,-1-25-16,0 0 15,1 26-15,-1-1 0,26-25 16,0 26-16,0-1 16,-26-25-16,26 25 0,0 1 15,-26-26-15,0 25 16,1-25-16,-1 26 0,1-26 15</inkml:trace>
  <inkml:trace contextRef="#ctx0" brushRef="#br0" timeOffset="33819">3886 1651 0,'0'26'63,"0"-1"-47,0 1 15,0-1-31,0 0 0,0 1 15,-26-1-15,26 1 16,0-1-16,-25 0 16,25 1-16,0-1 0,-25-25 15,25 26-15,0-1 32,25-25 61,0 0-61,1-25-17,-26-1 48</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1-24T11:00:05.988"/>
    </inkml:context>
    <inkml:brush xml:id="br0">
      <inkml:brushProperty name="width" value="0.05" units="cm"/>
      <inkml:brushProperty name="height" value="0.05" units="cm"/>
      <inkml:brushProperty name="fitToCurve" value="1"/>
    </inkml:brush>
  </inkml:definitions>
  <inkml:trace contextRef="#ctx0" brushRef="#br0">60 179 0,'-26'-25'0,"26"-27"15,-25 27-15,25-1 16,0 0-16,0 1 16,-26 25-16,52 25 31,-26 1-31,0 25 0,25 1 15,-25-1-15,26 26 16,-26 0-16,26 25 0,-1-25 16,-25 26-16,26 0 0,-26-26 15,25 0-15</inkml:trace>
</inkml:ink>
</file>

<file path=ppt/ink/ink8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4-07T02:03:31.249"/>
    </inkml:context>
    <inkml:brush xml:id="br0">
      <inkml:brushProperty name="width" value="0.05" units="cm"/>
      <inkml:brushProperty name="height" value="0.05" units="cm"/>
      <inkml:brushProperty name="color" value="#ED1C24"/>
      <inkml:brushProperty name="fitToCurve" value="1"/>
    </inkml:brush>
  </inkml:definitions>
  <inkml:trace contextRef="#ctx0" brushRef="#br0">761 101 0,'25'0'16,"-25"-25"0,26 25-16,-26-26 15,0 1 1,-26 25-1,1 0-15,-26 0 0,0 0 16,0 0-16,1 0 0,-27 25 16,27 1-16,-27-1 15,27 1-15,-1 24 0,0 1 16,26-25-16,-1 24 16,1 1-16,25 0 0,0 0 15,25 0-15,1-1 16,101 27-16,-77-52 15,27 0-15,-1 1 0,0-26 16,26 0-16,-26 0 0,25-26 16,-50 1-16,25 0 15,-25-26-15,0 0 0,0 0 16,-26-25-16,-25 25 16,0-25-16,-25 25 0,25-25 15,-51 51-15,26-26 0,-1 25 16,-25 1-16,26 0 15,-26 25-15,26 0 16,-1 0-16,-24 0 0,50 25 16,-26 0-16,1 1 0</inkml:trace>
  <inkml:trace contextRef="#ctx0" brushRef="#br0" timeOffset="630">634 584 0,'-26'0'0,"26"25"32,0 1-17,-25-1-15,0 26 16,-1-26-16,1 26 15,-1 25-15,1-25 0,0 0 16,-1 0-16,1-1 0,-1 1 16,1 0-16,0-26 0,-1 26 15,1-25-15,-1-1 16,1 0-16,25 1 0,-25-1 16,25 1-1,-26-26-15,26 25 0,26-25 16,-1 0-16,0 0 15,1 0-15,25 0 16,-1 25-16,1-25 0,0 0 16,0 0-16,25 26 15,-25-26-15,25 0 0,-25 0 16,0 25-16,-1-25 16,1 0-16,0 0 0,0 0 15,-26 0-15,26 0 0,-26 0 16,1-25-16,-1 25 0,1-26 15,-1 1-15,0 0 16,-25-1-16,26 1 0,-26-1 16,0-24-16,0 24 15,-26 1-15,26-26 16,-25 26-16,0-26 0,-1 25 0,1-24 16,-1-1-16,1 25 15,0-24-15,-1-1 0,1 25 16,25-24-16,-26 24 15,26 1-15,-25-1 0,25 1 16,-25 0-16,-1 25 16,1 0-1</inkml:trace>
  <inkml:trace contextRef="#ctx0" brushRef="#br0" timeOffset="5110">1015 2413 0,'0'-26'16,"0"1"-16,0-1 15,0 1-15,-26 0 16,1 25-16,0-26 15,-26 26-15,0 0 0,-25 26 16,25-26-16,-25 25 0,25 0 16,0 26-16,0-25 15,1 24-15,24-24 0,26 25 16,0-26-16,0 26 16,0-26-16,51 26 0,0 0 15,0-26-15,-1 1 0,52-1 16,-26 0-16,26-25 15,-1 26-15,1-26 0,-26-26 16,26 1-16</inkml:trace>
  <inkml:trace contextRef="#ctx0" brushRef="#br0" timeOffset="5505">1421 1879 0,'-76'-25'16,"0"25"-16,0-26 0,-1 26 15,1 0-15,-25 26 16,-1-1-16,0 1 0,1-1 16,-1 26-16,1 25 0,-1-25 15,0 50-15,26-24 16,25 24-16,1 1 0,24-1 15,1 26-15,25-25 0,25 0 16,26-1-16,25 1 16,26-1-16,-1-50 0,26 25 15,0-25-15,26-25 16,-1-26-16,-25 0 0,26-26 16,-26-25-16,25 1 0,-25-52 15,-25 0-15,-1-25 16,-25-25-16,1-26 0,-52 26 15,0-26-15,-50 26 16,-51-1-16,0 26 0,-77 26 16,-25-1-16,-76 51 15</inkml:trace>
</inkml:ink>
</file>

<file path=ppt/ink/ink8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4-07T02:03:29.600"/>
    </inkml:context>
    <inkml:brush xml:id="br0">
      <inkml:brushProperty name="width" value="0.05" units="cm"/>
      <inkml:brushProperty name="height" value="0.05" units="cm"/>
      <inkml:brushProperty name="color" value="#ED1C24"/>
      <inkml:brushProperty name="fitToCurve" value="1"/>
    </inkml:brush>
  </inkml:definitions>
  <inkml:trace contextRef="#ctx0" brushRef="#br0">939 102 0,'-25'-25'16,"0"0"-1,25-1 1,-26 26-16,26-25 16,-25 25-16,-1 0 15,1 0-15,0 0 0,-26 25 16,25-25-16,-24 26 15,-1-1-15,0 0 0,26 1 16,-26-1-16,25 26 0,-24-26 16,24 26-16,1 0 15,25 0-15,-26 0 0,26-1 16,0 1-16,26 0 0,-1 0 16,26-26-16,-26 1 15,26-1-15,25-25 0,-25 0 16,25 0-16,-25-25 15,25-1-15,-25 1 0,0-26 16,0 0-16,0 0 0,-26 1 16,0-1-16,-25-25 15,0 25-15,0 0 0,-25 0 16,0 0-16,-1 26 0,-25 0 16,26-1-16,-26 26 15,0 0-15,1 0 0,-1 0 16,0 26-16,26-26 15,-1 25-15,1 0 0,-1 1 16</inkml:trace>
  <inkml:trace contextRef="#ctx0" brushRef="#br0" timeOffset="663">406 737 0,'0'-25'0,"-25"25"16,25 25 15,-26 1-31,26 25 15,-25-1-15,-1 1 16,1 25-16,-26-25 0,26 25 16,-1 1-16,1-1 0,-26 0 15,26 0-15,-1-25 16,26 0-16,-25 0 0,0-1 16,25-24-16,0-1 0,0 1 15,25-52 1,0 26-1,26-25-15,-25-1 16,24 26-16,1-25 0,0 0 16,0 25-16,0 0 0,25 0 15,-25 0-15,-1 0 16,27 0-16,-1 0 0,-25 0 16,25 0-16,-25 0 15,-1 0-15,1 0 0,0 0 16,-26 0-16,1-26 0,-1 26 15,-25-25-15,0-1 16,0 1-16,0-26 0,-25 0 16,-1 1-16,1-1 15,0-25-15,-26 25 0,25-25 16,1-1-16,0 27 0,-1-1 16,1 0-16,-1 26 15,1-26-15,0 25 0,25 1 16,-26 25-16,1-25 15,-1 25-15,1-26 0,0 26 16,-1 0-16,26 26 16,0-1-1</inkml:trace>
  <inkml:trace contextRef="#ctx0" brushRef="#br0" timeOffset="5477">965 2414 0,'-26'-26'0,"1"1"0,0 0 16,25-1-16,0 1 15,0 50 1,0 1-1,0 24-15,0 1 16,0 0-16,25 0 0,-25 0 16,0-1-16,0-24 15,0 25-15,0-26 0,0 26 16,0-26-16,-25-25 16,25-25-1,0-1-15,-26-24 16,26-1-16,0 0 15,0-25-15,0 25 0,0-25 16,26 0-16,-26 25 0,25-25 16,0 25-16,1 25 15,-1-24-15,1 50 0,24 0 16,27 0 0,-52 25-16,0 0 0,26 1 15,-51 25-15,26-26 0,-26 26 16,0-26-16,0 26 15,0-26-15,-26 1 0,1-1 16,-1 1-16,1-1 0,0 0 16,-1-25-16,1 0 15,-1 26-15,1-26 0,25-26 16,0 1 0,25 0-16,1 25 15,25-26-15,-1 1 16,1 25-16,0-26 0,25 26 15,-25 0-15,25 26 0,-25-1 16,0 1-16,0-1 16,-26 26-16,0 0 0,1-26 15,-26 26-15,-26 0 0,1-1 16,-26-24-16,0-1 16,-25 1-16,0-26 0,-26 0 15,26 0-15,-25 0 16,24-26-16,-24 1 0</inkml:trace>
  <inkml:trace contextRef="#ctx0" brushRef="#br0" timeOffset="5958">1549 1957 0,'25'-26'0,"1"1"15,-26-1-15,0 1 16,0 0-16,-26-1 0,-24 1 16,-1 25-16,0-26 0,-25 26 15,0 0-15,-1 26 16,-24-1-16,-1 1 0,1 24 16,-1 1-16,0 0 15,26 0-15,-25 25 0,50 0 16,0 26-16,26-1 0,-1 1 15,26 0-15,26-1 16,24 26-16,27-25 0,24-26 16,1 26-16,50-26 15,1-25-15,-1-26 0,0 0 16,1-25-16,-1 0 0,1-50 16,-1-1-16,-50-25 15,25-1-15,-26-24 0,-25-26 16,-25 0-16,0 0 0,-51 0 15,0 0-15,-25 0 16,-26 25-16,-25 1 16,-1 24-16,-24 27 0,-1-1 15,1 0-15,-1 51 0,0 0 16,1 0-16,25 25 16,-1 1-16,27-1 0,24 1 15,26 24-15</inkml:trace>
</inkml:ink>
</file>

<file path=ppt/ink/ink8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4-07T02:07:15.850"/>
    </inkml:context>
    <inkml:brush xml:id="br0">
      <inkml:brushProperty name="width" value="0.05" units="cm"/>
      <inkml:brushProperty name="height" value="0.05" units="cm"/>
      <inkml:brushProperty name="color" value="#ED1C24"/>
      <inkml:brushProperty name="fitToCurve" value="1"/>
    </inkml:brush>
  </inkml:definitions>
  <inkml:trace contextRef="#ctx0" brushRef="#br0">189 340 0,'0'-25'15,"0"0"1,0-1 0,0 1 15,0-1-15,0 1 15,0 50 16,0 1-32,0-1 1,0 1-16,0-1 16,0 0-16,0 1 0,0 25 15,0-1-15,0 1 16,0 0-16,0 0 0,0 0 15,0-26-15,0 26 16,0 0-16,-25-26 0,25 26 16,0-26-16,0 1 0,0-1 15,0 0 1,0 1 0,25-52 15,1 26-16,-1 0 1,0 0-16,26 0 0,0-25 16,0 25-16,25 0 15,-25 0-15,25-25 0,26 25 16,-1 0-16,1 0 0,-1-26 16,26 26-16,0 0 15,0 0-15,0 0 0,26 0 16,-26 0-16,0 0 0,-26 0 15,1 0-15,0 0 16,-1 0-16,-25 0 0,1 0 16,-27 0-16,1 0 15,0 0-15,0 0 0,-26 0 16,1 0-16,-1 0 16,0 0-16,1 0 15,-1 0-15,1 0 0,-1 0 16,0 0-1,1 0-15,-1 0 0,1 0 16,-1 0 0,0 0-1,-25-25 63,0-1-62,26 1 0,-26 0-16,25-1 15,-25 1-15,0-1 0,26 1 16,-26 0-16,0-26 16,25 25-16,-25-24 0,0 24 15,25-25-15,-25 26 16,0 0-16,26-1 0,-26 1 15,0-26-15,0 26 16,0-1-16,0 1 16,0-1-16,0 1 15,0 0-15,0-1 16,0 1 0,-26 25 15,26-26-31,-25 26 31,25-25-31,-25 25 16,-1 0-16,1 0 15,-1 0 1,1 0-16,0-25 16,-1 25-16,1 0 15,-26 0-15,0 0 0,0 0 16,-25 0-16,0 0 0,0 0 15,0 0-15,-26 0 16,26 0-16,-26 0 0,1 0 16,-1 0-16,0 0 15,26 0-15,-25 0 0,-1 0 16,0 0-16,26 0 16,0 0-16,0 0 0,0 0 15,-1 0-15,27 0 0,-27 0 16,27 0-16,-1 0 15,0 0-15,0 25 0,0-25 16,1 0-16,-27 0 0,27 25 16,24-25-16,-25 0 15,1 0-15,-1 0 0,25 0 16,-24 0-16,24 0 16,1 0-16,-1 0 0,1 0 15,0 0-15,-1 0 16,1 0-1,-1 26 1,1-26 0,0 0-16,-1 0 15,1 0-15,-1 25 16,1-25 0,50 0 46,1 0-46,-26 26-16,0-1 31</inkml:trace>
  <inkml:trace contextRef="#ctx0" brushRef="#br0" timeOffset="2048">545 569 0,'0'-25'0,"-26"25"16,26-26 0,0 1 15,26 25-31,-1 0 16,-25 25-1,26-25-15,-26 26 16,25-26-1,-25 25-15,0 0 16,0 1-16,-25-26 16,25 25-16,-26-25 15,1 0-15,-1 0 0,1 0 16,0 0 0,-1-25-16,26-1 15,0 1-15,0 0 0,0-1 16,0 1-16,26-1 15,-1 26-15,0-25 0,-25 0 16,26 25-16,-1 0 0,1 0 16,-1 25-16,0-25 15,-25 25-15,26 1 0,-1-26 16</inkml:trace>
  <inkml:trace contextRef="#ctx0" brushRef="#br0" timeOffset="2353">697 544 0,'26'0'31,"-1"0"-15,0 0-16,1 0 15,25 0-15,-26-26 16,26 26-16,-26 0 0,26 0 16,0 0-16,-26 0 0,1 0 15,-1 0-15,0 0 16</inkml:trace>
  <inkml:trace contextRef="#ctx0" brushRef="#br0" timeOffset="2744">1231 366 0,'-26'0'31,"26"25"-31,-25-25 16,25 26-16,-26-1 15,26 0 1,0 1-16,0-1 16,0 1-1,26-26-15,-26 25 0,25-25 16,1 0-16,-1 0 15,0 0-15,1 0 16,-1 0-16,1-25 16,-26-1-1,-26 1 1,26-1-16,-25 1 16,-1 25-16,26-25 15,-25 25-15,25-26 0,-25 26 16,25 26-1</inkml:trace>
  <inkml:trace contextRef="#ctx0" brushRef="#br0" timeOffset="3054">1383 467 0,'25'0'31,"1"0"0,-1 0-31,26 0 16,-26 0 0,1 0-16,-1-25 0,1 25 15,-1 0-15,0 0 16,1 0-16,-1 0 0,1 0 31,-26-25-15</inkml:trace>
  <inkml:trace contextRef="#ctx0" brushRef="#br0" timeOffset="3463">1815 340 0,'-26'0'31,"26"26"-15,-25-1-1,25 1 1,0-1-16,0 0 15,0 1 1,0-1-16,25-25 16,-25 26-16,26-26 15,-1 25-15,1-25 16,-1 0-16,0-25 16,1 25-1,-1-26-15,-25 1 16,26-1-16,-26 1 15,-26 0 1,1 25-16,25-26 0,-26 26 16,1-25-16,0 25 15,-1 0 1,26 25 0,26 1-1,-1-26-15</inkml:trace>
  <inkml:trace contextRef="#ctx0" brushRef="#br0" timeOffset="3732">2069 442 0,'25'0'31,"1"0"-15,24 0-16,-24 0 15,-1 0-15,1 0 16,-26-25-16,25 25 16</inkml:trace>
  <inkml:trace contextRef="#ctx0" brushRef="#br0" timeOffset="4148">2450 315 0,'-26'0'47,"1"0"-32,25 25 1,-25-25 0,-1 26-16,26-1 15,-25 1-15,25-1 16,0 0-16,0 1 15,25-1-15,1 1 16,-1-26-16,0 25 16,1-25-16,-1 0 0,1 0 15,-1 0-15,0 0 16,1-25-16,-1-1 16,-25 1-1,0-1-15,-25 1 16,25 0-16,-26-1 0,1 26 15,0-25-15,-1 25 16,1 0-16,-1 0 16,1 0-16</inkml:trace>
</inkml:ink>
</file>

<file path=ppt/ink/ink8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4-07T02:07:22.495"/>
    </inkml:context>
    <inkml:brush xml:id="br0">
      <inkml:brushProperty name="width" value="0.05" units="cm"/>
      <inkml:brushProperty name="height" value="0.05" units="cm"/>
      <inkml:brushProperty name="color" value="#ED1C24"/>
      <inkml:brushProperty name="fitToCurve" value="1"/>
    </inkml:brush>
  </inkml:definitions>
  <inkml:trace contextRef="#ctx0" brushRef="#br0">79 152 0,'-26'0'16,"1"0"-1,25 26 32,0-1-47,0 0 16,0 1-16,0 25 0,0-1 15,0 1-15,0 0 16,0 25-16,0 0 0,0-25 16,0 25-16,0-25 15,0 25-15,0-25 0,0 0 16,0 0-16,0-26 0,0 26 16,-25-26-16,25 1 15,0-1-15,25-25 31,0 0-15,-25-25-16,26 25 0,-1-26 16,1 26-16,-1 0 15,0-25-15,26 25 0,-25 0 16,24 0-16,-24 0 0,50 0 16,-25 0-16,25 0 15,0 0-15,26 0 0,25 0 16,-26 0-16,52 0 15,-1 0-15,1 0 0,24 0 16,-24 25-16,25-25 0,-1 0 16,1 0-16,0 0 15,0 0-15,0 26 0,-1-26 16,1 0-16,0 0 16,-26 0-16,26 0 0,-25 0 15,-1 0-15,0 0 16,-25 0-16,0 0 0,0 0 15,-25 0-15,0 0 0,-1 0 16,1 0-16,-26 0 16,-25 0-16,0 0 0,-1 0 15,-24 0-15,-1 0 16,1 0-16,-26-26 16,0 1 46,-26 0-31,1-1-15,25 1 0,-26-1-16,26 1 0,-25 0 15,25-26-15,-25 25 16,25-24-16,-26-1 0,26 0 15,-25 0-15,25 0 0,0-25 16,0 25-16,-26 1 16,26-1-16,0 0 0,0 0 15,0 0-15,0 26 16,0 0-16,0-1 0,0 1 16,0-1-16,0 1 15,0 0 1,0-1 15,-25 26 0,0 0-15,-1 0-16,1 0 16,-1 0-16,-24 0 15,-1 0-15,-25 0 0,-1 0 16,-24 0-16,-1 0 0,-25 0 15,0-25-15,-25 25 16,25 0-16,-26 0 0,1 0 16,25 0-16,-25 0 15,25 0-15,0 25 0,0-25 16,0 0-16,0 0 0,0 26 16,0-26-16,0 0 15,-26 0-15,26 0 0,0 25 16,0-25-16,0 0 15,26 0-15,-1 0 0,26 0 16,25 0-16,0 25 0,0-25 16,1 0-16,24 0 15,-25 26-15,26-26 0,-26 0 16,26 0-16,-77 25 16,77-25-1,-26 0-15,0 0 0,26 0 16,-1 26-16,-24-26 0,24 0 15,1 0-15,-1 0 0,1 0 16,0 0 0,-1 0-16,1 0 15,-1 0-15,1 0 16,0 0-16,-1 0 16,1 25-16,-1-25 15,1 0 1,25 25-1,-25-25-15,-1 26 32,1-26-1,-1 0-31</inkml:trace>
  <inkml:trace contextRef="#ctx0" brushRef="#br0" timeOffset="548">688 432 0,'-25'0'47,"25"25"-32,-25 0-15,25 1 16,0-1-1,0 1-15,0-1 16,0 0 0,25-25-16,0 26 15,1-26-15,-1 0 16,1 0 0,-1 0-16,0-26 15,1 26-15,-26-25 0,25 0 16,-25-1-1,0 1-15,-25-1 16,-1 26 0,26 26 15,0-1-15</inkml:trace>
  <inkml:trace contextRef="#ctx0" brushRef="#br0" timeOffset="1291">1019 584 0,'0'-25'31,"25"25"-31,0 0 16,1 0-1,-1-26-15,1 26 0,24 0 16,1 0-16,0 0 0,0-25 15,-26 25-15,26 0 16,0 0-16,-26 0 0,1 0 16,-1 0-16,0 0 0,-50 0 62,25-26-31,0 1 1,25 25-17,-25-25 1,0-1 15,0 52 16,-25-26-31,25 25-1,-25-25-15,25 25 16,0 1-16,0-1 16,0 1-1,25-26-15,-25 25 0,25-25 16,1 25-16,-1-25 15,1 26-15,-1-26 16,0 0-16,1 0 0,-1 0 16,1 0-16,-1-26 15,0 26-15,1-25 0,-26 0 16,25 25-16,-25-26 16,0 1-16,0-1 0,0 1 15,-25 25-15,-1-25 16,1 25-1,50 0 32,-25 25-47,26-25 16,-1 0 0</inkml:trace>
  <inkml:trace contextRef="#ctx0" brushRef="#br0" timeOffset="2803">1933 482 0,'25'0'15,"1"0"1,-1 0 0,1 0-16,-1 0 15,26 0-15,-26 0 16,26 0-16,0 0 0,0 0 16,-1 0-16,1 0 0,-25 0 15,24 0 1,-24 0-16,-1 0 0,1 0 0,-1 0 15,-50 0 17,-1 0-1,26-25-31,0 0 47,0-1-16,26 26-15,-1 0-1,-25-25 1,-25 25 46,25 25-46,-26 1 0,26-1-1,0 0-15,0 1 16,0-1-16,0 1 16,0-1-16,26 0 15,-1 1-15,0-26 16,1 25-1,-1-25-15,1 0 0,-1 0 16,0-25 0,1 25-16,-1-26 15,-25 1-15,0 0 0,0-1 16,0 1-16,0-1 16,-25 1-16,-1 0 15,26-1-15,-25 26 16,0 0-1,25 26 17,0-1-17,25-25 17,0 0-17,1 0 16,-1 0-15,1 0 0,-1 0-16,0 0 0,1 0 15,25-25-15,-1 25 16,1 0-16,0 0 0,25 0 16,-25 0-16,25 0 0,-25 0 15,0 0-15,-26 0 16,1-26-16,-1 26 0,0 0 15,-50 0 32,50 0 47,1 0-16,-26-25-78,0-1 47,0 1-31,25 25-16,-25-25 31,-25 25 0,25 25-31,-26 0 16,1 1-1,25-1-15,-25-25 16,25 26-16,0-1 16,-26 0-16,26 1 0,0-1 15,0 1-15,26-26 0,-26 25 16,25-25-16,-25 25 16,25-25-16,1 0 0,-1 0 15,1 0-15,-1 0 16,0 0-16,-25-25 15,26 25-15,-1-25 0,-25-1 16,26 1-16,-26-1 16,0 1-16,0 0 15,-26 25-15,26-26 0,-25 26 16,-1 0-16,26-25 16,-25 25-16,0 0 0</inkml:trace>
</inkml:ink>
</file>

<file path=ppt/ink/ink8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4-07T02:04:07.141"/>
    </inkml:context>
    <inkml:brush xml:id="br0">
      <inkml:brushProperty name="width" value="0.05" units="cm"/>
      <inkml:brushProperty name="height" value="0.05" units="cm"/>
      <inkml:brushProperty name="color" value="#ED1C24"/>
      <inkml:brushProperty name="fitToCurve" value="1"/>
    </inkml:brush>
    <inkml:brush xml:id="br1">
      <inkml:brushProperty name="width" value="0.05" units="cm"/>
      <inkml:brushProperty name="height" value="0.05" units="cm"/>
      <inkml:brushProperty name="color" value="#808080"/>
      <inkml:brushProperty name="fitToCurve" value="1"/>
    </inkml:brush>
    <inkml:brush xml:id="br2">
      <inkml:brushProperty name="width" value="0.05" units="cm"/>
      <inkml:brushProperty name="height" value="0.05" units="cm"/>
      <inkml:brushProperty name="fitToCurve" value="1"/>
    </inkml:brush>
  </inkml:definitions>
  <inkml:trace contextRef="#ctx0" brushRef="#br0">1041 1222 0,'0'26'94,"0"-1"-78,0 0-16,26 1 15,-26-1-15,0 26 0,0 0 16,0-26-16,0 26 0,0 0 16,25 0-16,-25-26 15,0 26-15</inkml:trace>
  <inkml:trace contextRef="#ctx0" brushRef="#br0" timeOffset="477">1118 968 0,'-26'-25'0,"1"25"0,-1 0 15,1 0-15,0 0 16,-1 0-16,1 25 16,-1 1-16,1-1 0,-26 0 15,26 26-15,25 0 16,-26 0-16,1 25 0,25 0 16,-25 0-1,25 1-15,0-1 0,25 0 0,-25 0 16,25 0-16,1-25 0,25 0 15,-1 0-15,1-26 16,25 26-16,-25-51 0,25 25 16,1-25-16,24-25 0,-25 25 15,1-51-15,-27 26 16,27-51-16,-27 25 0,1-25 16,-25-26-16,-1 26 0,0-26 15,-25 1-15,-25-1 16,0 26-16,-26 0 0,0-1 15,0 27-15,-25 24 16,-26 1-16,1 25 0,-1 0 16</inkml:trace>
  <inkml:trace contextRef="#ctx0" brushRef="#br1" timeOffset="207277">11379 7674 0,'0'-26'16,"-25"26"-1,25 26 17,0-1-32,25 1 0,-25-1 15,0 0-15,0 26 16,26-25-16,-26 24 0,0-24 15,0 25-15,0-26 16,25 0-16,-25 26 0,0-25 16,0-1-16,0 0 15,0-50 17,0-26-17,0 26-15,0-26 0,-25-25 16,25 0-16,-26-1 15,26 1-15,-25 0 0,25-26 16,0 26-16,0-25 0,0 50 16,0-25-16,0 25 15,0 0-15,25 26 0,1-1 16,-1 1-16,-25-1 0,51 26 16,-26 0-16,1 0 15,-1 0-15,0 26 0,1-1 16,-1 1-16,-25-1 15,26 0-15,-26 26 0,0-25 16,0-1-16,0 26 16,-26-26-16,1 1 0,-1-1 15,-24 26 1,24-26-16,1-25 16,25 26-16</inkml:trace>
  <inkml:trace contextRef="#ctx0" brushRef="#br1" timeOffset="207688">11735 7496 0,'0'25'16,"0"1"-1,0-1 1,0 1-1,0-1-15,0 0 16,0 26-16,25 0 0,-25 0 16,26-26-16,-26 26 0,25 0 15,0-26-15,-25 1 16,26-1-16,-1 0 0,1 1 16,-1-26-16,0 0 0,1 0 15,-1 0-15,1-26 16,-1 1-16,0 0 0,1-26 15,-1 0-15,-25 0 16,0-25-16,0 25 0,0 0 16,0 1-16,-25-1 0,-1 25 15,26 1-15,-25 0 16,0 25 0,25 25-1,0 0-15,0 1 16,0-1-16,25 1 0</inkml:trace>
  <inkml:trace contextRef="#ctx0" brushRef="#br1" timeOffset="208068">12624 7598 0,'0'-26'0,"25"26"16,-25-25-16,0-1 15,0 1-15,-25 25 0,-1-25 16,1-1-16,0 26 16,-26 0-16,25 0 15,1 0-15,0 26 0,-1-26 16,1 25-16,-1 0 16,1 1-16,25-1 0,0 1 15,0-1-15,25 0 0,1 1 16,-1-1-16,1 1 15,24-1-15,1 0 0,-25 26 16,-1-51-16,26 26 0,-26-1 16,-25 0-16,0 1 15,-25-1 1,-1 1 0,-24-26-16,24 25 0,1-25 15,-1 0-15,1 0 16,25-25-1</inkml:trace>
  <inkml:trace contextRef="#ctx0" brushRef="#br1" timeOffset="208450">12802 7217 0,'0'-26'0,"25"1"15,-25-1 1,0 1-16,25 50 15,-25 26-15,26-25 16,-26-1-16,25 26 16,-25 25-16,26-25 0,-1 25 15,0-25-15,-25 25 16,26 0-16,-1-25 0,-25 0 16,26 0-16,-26-1 0,25-24 15,-25-1-15,25-25 16,-25 26-16,26-52 31,-26 1-31,0-1 0,25 1 16,-25 0-16,26-26 0,-1 25 15,0 1-15,1 0 16,-1-1-16,1 26 0,-1 0 16,0 26-16,26-1 15,-25 0-15,-1 26 0,0 0 16,1 0-16,-26 0 0,0-1 15,-26 1-15</inkml:trace>
  <inkml:trace contextRef="#ctx0" brushRef="#br2" timeOffset="202867">457 6328 0,'0'25'31,"0"0"-15,-25 26-16,25 0 0,0 25 15,0 26-15,0-26 16,0 51-16,0-25 0,0 25 16,25-26-16,-25 26 0,26-25 15,-26 25-15,25-26 16,0 26-16,-25-25 0,26 0 15,-26 25-15,0-26 0,25 1 16,-25-1-16,0 1 16,0 0-16,26-1 0,-26-25 15,25 26-15,-25-26 16,0 0-16,25 1 0,-25-27 16,0 1-16,26 0 0,-26 0 15,0 0-15,25-26 16,-25 0-16,0 26 0,0-25 15,0-1 1,0 0 0,0-50-1</inkml:trace>
  <inkml:trace contextRef="#ctx0" brushRef="#br2" timeOffset="203473">203 6709 0,'-25'25'0,"-1"26"16,1 0-16,25-26 0,-25 26 15,-1-26-15,1 1 0,25-1 16,-26-25-16,26 25 16,-25 1-16,25-52 15,25 26 1,-25-25-16,26 0 15,-1-26-15,1 0 0,-1 0 16,0-25-16,1 25 16,25-25-16,-26 0 0,0 0 15,1-1-15,-1 1 16,1 25-16,-1 26 0,0 0 16,1-1-16,-1 26 0,1 0 15,24 26-15,-24 24 16,25 1-16,-1 25 0,27 26 15,-27 0-15,1 25 0,25-26 16,-25 26-16,-25 0 16</inkml:trace>
  <inkml:trace contextRef="#ctx0" brushRef="#br1" timeOffset="209586">1270 8080 0,'0'-25'15,"-25"25"-15,25-26 16,0 1-16,-26 0 0,1-1 15,25 52 32,0-1-47,25 26 16,-25 0-16,0-1 0,26 27 16,-1-1-16,-25 0 0,25 0 15,1 0-15,-26-25 16,25 0-16,-25 0 0,26-26 15,-26 1-15,25-1 16,-25 0-16,0-50 31,-25-26-15,-1 0-16,26-50 0,-25 25 16,-1-26-16,26 26 0,-25 0 15,0-26-15,25 26 16,0 0-16,0 25 0,0 0 15,0 0-15,25 26 16,0 25-16,1-26 0,-1 26 16,26 0-16,-26 0 15,1 26-15,-1-1 0,1 1 16,-1-1-16,-25 0 16,0 1-16,0 25 0,-25-1 15,-1-24-15,-25 25 0,26-1 16,-26-24-16,26-1 15,-1 26-15,1-51 0,0 25 16</inkml:trace>
  <inkml:trace contextRef="#ctx0" brushRef="#br1" timeOffset="209983">1702 8182 0,'25'25'0,"-25"1"47,0-1-47,0 0 16,0 1 0,0 25-16,26-26 0,-26 26 15,25-26-15,-25 26 0,25-26 16,1 1-1,-26-1-15,25 1 0,1-1 0,-1-25 16,0 0 0,1 0-16,-1-25 15,1-1-15,-1 1 0,-25-1 16,25 1-16,-25-26 16,0 0-16,0 1 0,0 24 15,-25-25-15,25 1 16,-25-1-16,-1 25 0,26-24 15,-25 50-15,25-26 0,0 52 32,0 24-32</inkml:trace>
  <inkml:trace contextRef="#ctx0" brushRef="#br1" timeOffset="210361">2565 8258 0,'0'-25'16,"0"-1"-16,0 1 0,0-1 15,0 1-15,0 0 16,-25-1-16,25 1 0,-25 25 16,25-26-16,-26 26 15,1 0-15,-1 26 16,26-1-16,-25 1 0,0-1 15,25 0-15,-26 1 16,26-1-16,0 26 0,0-26 16,0 1-16,26-1 15,-1 1-15,0-1 0,1 0 16,25 1-16,-26-1 0,26 1 16,-26-26-16,1 25 15,-1 0-15,0-25 0,-25 26 16,0-1-16,-25-25 15,0 0-15,-26 0 16,25 0-16,-24 0 0,24 0 16,1-25-16</inkml:trace>
  <inkml:trace contextRef="#ctx0" brushRef="#br1" timeOffset="210740">2540 7852 0,'25'-51'15,"-25"25"-15,26-24 0,-26 24 16,0 1-16,0 50 31,0 1-31,0-1 0,0 0 16,25 26-16,-25 0 16,26 25-16,-1-25 0,0 25 15,1 0-15,-1-25 0,1 25 16,-1-25-16,0 0 15,1 0-15,-1-26 0,-25 26 16,26-51-16,-26 25 16,25-25-16,-25 26 0,0-52 15,0 1 1,0 0-16,0-26 16,0 0-16,25 0 0,-25 26 15,0-26-15,26 0 16,-26 26-16,25-1 15,1 1-15,-1 50 0,0 1 16,1-1-16,-1 26 16,1 0-16,-26 0 0,25-1 15</inkml:trace>
  <inkml:trace contextRef="#ctx0" brushRef="#br1" timeOffset="205787">5131 4499 0,'0'-26'16,"0"1"-16,0 0 15,0-1 1,-26 26-16,1 0 16,0 26-16,-1-1 15,-25-25-15,1 25 0,-1 26 16,-25-25-16,-51 50 16,76-25-16,-25-26 15,50 0-15,-25 26 0,26-25 16,0-1-16,-1 0 15,26 1-15,0-1 0,0 1 16,0-1-16,0 0 16,26-25-16,-1 26 0,0-1 15,26-25-15,0 26 0,0-26 16,0 0-16,-1 0 16,1 0-16,0 0 0,0 0 15</inkml:trace>
  <inkml:trace contextRef="#ctx0" brushRef="#br1" timeOffset="206680">4648 4753 0,'-25'-26'16,"-1"26"-16,52 0 47,-1 0-47,1 0 0,-1 0 15,51 0-15,-25 26 16,51-26-16,-1 0 0,26 0 16,0 0-16,26 0 15,-1 25-15,51-25 0,-25 0 16,51 0-16,-26 0 0,51 0 15,-26 0-15,26 0 16,0 0-16,0 0 0,0 0 16,0 0-16,0 26 0,-25-26 15,0 0-15,-26 25 16,0-25-16,-51 25 0,-25-25 16,-25 26-16,-26-26 15,0 0-15,-50 0 0,25 0 16,-51 25-16,0 1 78,25-1-62,-25 0-1,0 1-15,25-1 16,-25 26-16,0 0 0,0 0 15,26-1-15,-26 27 16,0-1-16,25-25 0,-25 50 16,26-25-16,-26 1 15,25 24-15,0-25 0,1 26 16,-1 0-16,1-1 0,24 1 16,-24-1-16,25 26 15,-26 0-15,26-25 0,0 25 16,-26 0-16,0 0 15,1 0-15,-1 0 0,1-25 16,-1 25-16,-25 0 16,25-26-16,-25 26 0,26-25 15,-1-1-15,1 26 0,-1-25 16,-25 0-16,25-1 16,-25 1-16,26-1 0,-26-24 15,0-1-15,0 0 0,0-25 16,0 25-16,0-25 15,0 0-15,0-26 0,0 26 16,0-26-16,0 1 16,0-1-16,0 0 0,0 1 15,0-1 1</inkml:trace>
  <inkml:trace contextRef="#ctx0" brushRef="#br1" timeOffset="-206785.73">3581 7877 0,'0'-25'15,"0"-1"1,0 1 0,0-1-16,0 1 31,26 25-16,-1 25 1,1-25 0,-26 26-16,25-1 0,26 1 15,-26-1-15,1 0 16,24 1-16,1-1 0,-25 1 16,24-1-16,-24 0 0,-1 1 15,1-1-15,-1 1 16,0-1-16,1-25 0,-26 25 15,25 1-15</inkml:trace>
  <inkml:trace contextRef="#ctx0" brushRef="#br1" timeOffset="-206437.73">4089 7674 0,'0'-26'0,"-25"26"47,25 26-47,0-1 15,-25 1-15,-1 24 16,1-24-1,-1-1-15,-24 26 0,24-26 16,1 1-16,-1 25 16,1-26-16,0 0 0,-1 1 15,26-1-15,-25 1 0,-1-1 16,26 0 0,-25-25-16,25 26 0</inkml:trace>
  <inkml:trace contextRef="#ctx0" brushRef="#br1" timeOffset="-205728.73">4166 7293 0,'-26'-26'16,"26"1"-16,-25 25 15,-1-25-15,1 25 16,0 0-16,-1-26 0,1 26 16,-26 0-16,26 0 15,-26 0-15,0 26 0,0-26 16,0 25-16,1 0 0,-1 1 15,0-1-15,0 1 16,0-1-16,26 0 0,-26 26 16,26 0-16,-1-26 0,-24 26 15,24 0-15,26 0 16,-25 0-16,25-1 0,0 1 16,0 0-16,0 0 15,25 0-15,1-1 0,-1 1 16,0 0-16,1 0 0,-1 0 15,1-1-15,-1 1 16,26-25-16,0 24 0,-26-24 16,26-1-16,0 1 15,-1-1-15,27-25 0,-27 0 16,27 0-16,-27 0 0,27 0 16,-1 0-16,-25-25 15,25-1-15,-25 26 0,25-25 16,-25-1-16,-1 1 0,-24 0 15,25-1-15,-26-25 16,0 1-16,1 24 0,-1-25 16,1 1-16,-26-27 15,0 27-15,0-27 0,0 1 16,0 0-16,-26 25 16,1-25-16,-1 0 0,1 25 15,0 0-15,-1 0 16,-101-25-1,76 51-15,1-1 0,-27 26 16,27-25-16,-27 25 0,1 0 16,0 0-16,25 0 15,-25 0-15,25 0 0,0 0 16,1 25-16,24-25 16</inkml:trace>
  <inkml:trace contextRef="#ctx0" brushRef="#br0" timeOffset="-21811">3023 1552 0,'0'-25'15,"0"50"1,0 1-16,-26-26 16,26 25-16,0 1 15,0-1-15,0 0 0,0 1 16,0-1-16,0 26 0,0 0 16,-25 0-16,25-1 15,0 27-15,0 24 16,0 77-1,0-127-15,-26 0 16,26-26-16,0 26 0,0-26 16,0 1-16,0-1 15,-25 0-15,25 1 16,25-26 15,1 0-15,-1 0-1,1 0-15,-1 0 0,26-26 16,0 26-16,25 0 16,0 0-16,0 0 0,26 0 15,-1 0-15,1 0 0,25 26 16,0-26-16,25 0 16,26 25-16,-25-25 0,24 26 15,1-26-15,0 25 0,0-25 16,0 25-16,-26-25 15,26 0-15,-51 26 0,25-26 16,-25 0-16,0 0 16,-25 0-16,-1 0 0,-24 0 15,24 0-15,-50 0 0,25 0 16,-25 0-16,0 0 16,-26 0-16,26 0 0,-26 0 15,1 0-15,-1 0 16,1 0-16,-1-26 15,0 26-15,1 0 16,-1 0-16,1-25 16,-1 25-1,-25-25 95,0-1-79,0 1-31,0-1 16,0 1-16,0 0 15,25-1-15,-25-25 0,0 26 16,0-26-16,0 0 0,0 1 15,26-27-15,-26 27 16,25-27-16,-25 27 0,26-27 16,-26 27-16,0-27 15,25 1-15,-25 25 0,0-25 16,0 25-16,0 1 0,0-1 16,0 0-16,0 26 15,0-1-15,0 1 0,0-1 16,-25 1-1,25 0 17,-26 25 15,1 0-32,-1 0 1,1 0-16,0 0 15,-1 0-15,-25 0 0,1 0 16,-27 25-16,1-25 16,-25 0-16,-1 0 0,0 0 15,-50 0-15,25 0 0,-25 0 16,-1 0-16,1 0 16,-26 0-16,26 0 0,-1-25 15,26 25-15,-25 0 0,25 0 16,0 0-16,0 0 15,0 0-15,25 0 0,1 0 16,-26 0-16,25 0 16,26 0-16,0 0 0,-1 0 15,1 0-15,25 0 0,1 0 16,24 0-16,1 0 16,-1 0-16,26 25 15,-25-25 1,0 0-1,-1 0 1,26 25 0,-25-25-1,-1 0 1,26 26 0,-25-26-16,0 0 46,-1 25-14,1-25-17,-1 26 1,1-26-16,0 25 16,-1-25-1,1 25 1,-1-25 15,1 0-15,25 26-1,-25-26 1,-1 0 15,26 25-31,-25-25 16,-1 26-16,1-1 15,0 0 17,25 1-32,-26-1 15,26 1 1,-25-26-16,25 25 0,0 0 16,0 1-1,25-1-15,1 1 16,-26-1-16</inkml:trace>
  <inkml:trace contextRef="#ctx0" brushRef="#br0" timeOffset="-21397">2997 638 0,'0'51'16,"0"-26"-16,0 1 0,0-1 0,0 26 15,0-26-15,0 1 16,0-1-16,0 0 0,0 1 15,26-1-15,-26 1 0,0-1 16</inkml:trace>
  <inkml:trace contextRef="#ctx0" brushRef="#br0" timeOffset="-20929">3073 613 0,'-25'-77'0,"25"27"16,-25-27-16,25 27 0,-26-1 16,26 0-16,-25 0 15,25 0-15,0 26 16,0 0-16,25-1 0,1 1 0,-1-1 16,0 26-16,26 0 15,0-25-15,0 25 0,0 0 16,25 25-16,-25 1 0,-1-1 15,1 1-15,-25-1 16,-1 26-16,0 0 0,-25-1 16,0 1-16,-25-25 15,0 24-15,-1 1 0,-25-25 16,26-1-16,-26 0 16,0 1-16,26-1 0,-26-25 15,26 26-15,-1-26 0,1 0 16,0 0-1,50 0 1,0 0 0,1 0-16,-1 25 15,26-25-15,-26 25 16,1 1-16,-1-1 16,26 1-16,-26-1 0,1 0 15,-1 1-15,1-1 0,-1 1 16,-25-1-16,25 0 15,1 1-15</inkml:trace>
  <inkml:trace contextRef="#ctx0" brushRef="#br0" timeOffset="-20472">3708 663 0,'-25'0'0,"25"-25"16,25 25 15,1 25-15,-1-25-16,26 0 0,-26 0 15,26 0-15,-25 0 16,-1 0-16,26-25 0,-26 25 15,1-25-15,-26-1 32,0 1-32,-26 25 15,26-26-15,-25 1 16,-1 25-16,1-25 0,0 25 16,-1-26-1,1 26-15,-1 0 0,1 26 16,0-1-16,-1 0 15,26 26-15,0-25 16,0-1-16,0 0 0,0 26 16,26-25-16,-1-1 0,-25 26 15,25-51-15,1 25 16,25 1-16,-26-1 0,0-25 16,26 0-16</inkml:trace>
  <inkml:trace contextRef="#ctx0" brushRef="#br0" timeOffset="-19501">4216 384 0,'0'-25'0,"-25"-1"16,25 52 31,0-1-47,0 26 0,0 0 15,0-1-15,25 27 0,-25-1 16,0 0-16,26 0 15,-26 0-15,0 1 0,25-1 16,-25-25-16,26 25 0,-26-51 16,0 26-16,0-26 15</inkml:trace>
  <inkml:trace contextRef="#ctx0" brushRef="#br0" timeOffset="-19183">4216 816 0,'-25'-26'16,"25"1"-16,0 0 0,0-1 15,25 26-15,-25-25 16,26 25-16,-1 0 16,1-26-16,-1 26 0,0 0 15,26 0-15,-25 0 16,-1 0-16,0 26 0,1-1 15,-1-25-15,1 26 16,-26-1-16,25 0 0,-25 1 16,0-1-16,-25-25 0,-1 26 15,1-1-15,-1-25 16,1 25-16,0-25 0,-1 0 16,1 0-16,-1 0 0,1 0 15,0 0 1,25-25-16</inkml:trace>
  <inkml:trace contextRef="#ctx0" brushRef="#br0" timeOffset="-18751">4877 613 0,'0'-26'16,"-26"26"-16,1 0 15,0 0 1,-1 0 0,26 26-16,-25-26 15,-1 25-15,26 0 0,-25 1 16,25-1-16,0 1 15,0-1-15,0 0 0,0 1 16,25-1-16,1-25 16,-26 26-16,25-26 15,1 0-15,24 0 0,-24 0 16,-1 0 0,1-26-16,-1 1 0,0 25 0,1-26 15,-26 1-15,0 0 0,0-1 16,0-25-16,-26 26 15,1 0-15,0-1 0,25 1 16,-26-1-16,1 26 0,-1 0 16,1 0-1,25 26-15</inkml:trace>
  <inkml:trace contextRef="#ctx0" brushRef="#br0" timeOffset="-18336">5410 562 0,'0'-26'0,"0"1"15,0 0 1,-25 25-16,-1-26 15,1 26-15,0 0 0,-1 0 16,1 0-16,-1 0 16,1 0-16,0 26 0,-1-1 15,1 0 1,25 1-16,0-1 16,0 1-16,25-1 0,1 0 15,-1 1 1,26-26-16,-26 25 0,1-25 15,-1 26-15,0-26 16,1 0-16,-1 25 0,1-25 16,-52 25-1,1-25 1,-1 0-16,1 0 16,0 0-16,-1 0 15,1 0-15</inkml:trace>
  <inkml:trace contextRef="#ctx0" brushRef="#br0" timeOffset="-18058">5563 486 0,'0'25'47,"0"0"-47,0 1 16,0-1-16,25 1 16,-25-1-16,0 0 15,0 1-15,25-1 0,-25 1 16,0-1-1</inkml:trace>
  <inkml:trace contextRef="#ctx0" brushRef="#br0" timeOffset="-17888">5512 257 0,'0'-25'15,"0"50"17</inkml:trace>
  <inkml:trace contextRef="#ctx0" brushRef="#br0" timeOffset="-17640">5740 282 0,'0'26'47,"0"-1"-47,26-25 16,-26 51-16,0-26 0,25 26 15,-25-25-15,0 24 16,26 1-16,-26 0 0,0 0 16,25-26-16,-25 1 0</inkml:trace>
  <inkml:trace contextRef="#ctx0" brushRef="#br0" timeOffset="-17111">5690 562 0,'25'0'16,"0"0"0,1 0-1,-1 0-15,26 0 0,0 0 16,-26 0-16,26 0 15,0 0-15,0 0 0,-26 0 16,0-26-16,1 26 16,-52 0-1,1-25 1,0 25-16,-1 0 16,1 0-16,-1 0 15,1 25-15,0 1 16,25-1-1,0 1-15,0-1 0,0 0 16,25 1-16,0-1 16,1 1-16,-1-26 0,26 25 15,-26 0-15,1-25 0,25 0 16,-26 0-16,0 0 16,1-25-16,-1 0 15,-25-1-15,0-25 16,-25 26-16,-1 0 15,1-1-15,0 26 0,-1-25 16,1-1-16,-1 26 16,1-25-16,0 25 0,-1 0 15,26 25 1</inkml:trace>
  <inkml:trace contextRef="#ctx0" brushRef="#br0" timeOffset="-16758">6325 511 0,'0'-25'0,"0"-1"16,25 26-1,0 26 1,1-26-16,-26 25 0,51 26 16,-1 0-1,-24-51-15,-26 25 16,25 0-16,-25 1 0,0-1 31,-25-25-31,-1 0 16,26-25-16,-25 25 15,25-26-15,-25 1 16,25 0-16,0-1 16,0 1-16,25-1 0,0 1 15</inkml:trace>
  <inkml:trace contextRef="#ctx0" brushRef="#br0" timeOffset="-16151">6756 435 0,'-25'0'16,"25"25"15,0 1-15,25-26-1,-25 25-15,0 0 16,0 1-16,26-1 0,-1-25 16,-25 26-16,26-1 0,-1 0 15,0-25-15,1 0 0,-26 26 16,25-26-16,1 0 16,-1 0-16,-25-26 0,25 26 15,1-25-15,-1 0 16,-25-1-16,0 1 15,0-1-15,0 1 0,0 0 16,0-1-16,0 1 16,-25-1-16,-1 52 31,26-1-31,0 1 16,0-1-16,0 26 15,0 50-15,26-50 16,-26 25-16,25 1 0,1-27 15,-26 27-15,25-27 0,-25 27 16,25-27-16,-25 1 16,0-25-16,-25-1 0,0 0 15,-1 1-15,1-26 16,-26 0-16,26-26 0,-26 1 16,25 0-16,1-26 0,0 0 15,25-25-15,0 25 16,0-25-16,25 25 0,0-25 15,26 25-15,0 26 0,0-26 16,0 25-16,25 26 16</inkml:trace>
  <inkml:trace contextRef="#ctx0" brushRef="#br0" timeOffset="24467">8026 689 0,'0'-26'0,"26"26"15,-26-25 1,25 25-16,-25-25 16,26-1 46,-1 26-62,0 0 16,1 0-16,25-25 15,-26 25-15,26 0 0,0 0 16,-1 0-16,1 0 16,-25 25-16,24-25 0,-24 26 15,-1-26-15,1 25 0,-1 0 16,0 1-1,-25-1-15,0 1 0,0-1 16,-25 26-16,25-26 16,-25 26-16,-1 0 0,-25 0 15,26-26-15,0 26 0,-26 0 16,25-1-16,-24 1 16,24 0-16,1 0 0,-1 0 15,1-1-15,0-24 16,25 25-16,-26-1 0,26 1 15,0-25-15,26 24 0,-26 1 16,25-25-16,0-1 16,26 26-16,0-26 0,0 1 15,0-1-15,-1-25 16,1 25-16,25-25 0,-25 26 16,0-26-16,0 0 0,0 0 15,-1 0-15,-24 0 16,-1 0-16,1 0 0,-1 0 15,-25-26-15,25 26 16,-50 0 0,0 26-1,-1-26-15,-25 25 16,26-25-16,-26 26 0,0-1 16,1 0-16,24 1 0,-25-1 15,26 26-15,-26-26 16,26 26-16,-1-25 0,1-1 15,0 26-15,-1 0 16,1-26-16,25 26 0,-26 0 16,26-1-16,0-24 15,0 25-15,0-1 16,0 27-16,26-27 0,-26 1 0,25 0 16,1 0-16,-26 25 15,25-25-15,0 0 0,-25-1 16,26 1-16,-26 0 0,25-26 15,-25 26-15,0 0 16,0-26-16,0 26 0,-25-25 16,25-1-16,-26 0 15,-24 1-15,24-1 0,-25 1 16,1-1-16,-1 0 16,-25-25-16,25 0 0,0 26 15,-25-26-15,25 0 0,0 0 16,0 0-16,1 0 15,24 0-15,-25 0 0,26 0 16,25-26-16</inkml:trace>
  <inkml:trace contextRef="#ctx0" brushRef="#br0" timeOffset="24837">9576 1883 0,'0'-26'0,"0"52"47,0-1-47,0 0 16,0 1-16,0 25 0,0-26 16,0 26-16,0 0 15,0-1-15,0 1 0,0-25 16,0 24-16,0-24 0,0-1 15,0 26-15,0-26 16</inkml:trace>
  <inkml:trace contextRef="#ctx0" brushRef="#br0" timeOffset="25323">9550 1933 0,'0'-76'0,"0"0"0,0 0 15,0 0-15,0 25 16,0 0-16,26 0 0,-26 0 16,25 26-16,-25-26 0,26 26 15,-1 25-15,26-26 16,-26 26-16,26 0 0,-26 0 16,26 0-16,0 26 15,0-1-15,-26 26 0,26 0 16,-26 0-16,-25-1 15,26 27-15,-26-27 0,0 27 16,-26-27-16,1 1 0,0 0 16,-26 0-16,0 0 15,0-1-15,26-24 0,-26-1 16,0 1-16,26-26 0,-1 25 16,1-25-16,25-25 31,25-1-16,1 26-15,-1 0 16,1 0 0,-1 0-16,0 26 15,1-1-15,-1 0 0,1 26 16,-1-25-16,0 24 16,1-24-16,-1 25 0,1-26 15,-1 0-15,0 26 0,1-25 16,-1-1-16,1-25 15</inkml:trace>
  <inkml:trace contextRef="#ctx0" brushRef="#br0" timeOffset="25760">10338 2111 0,'-26'-25'15,"1"-1"-15,0 26 16,25-25 0,0 50 15,25-25-31,0 26 16,1-26-16,-1 0 0,1 0 15,-1 0 1,0 0-16,1 0 0,-1 0 15,-25-26-15,0 1 16,0 0 0,0-1-16,-25 1 15,-1-1-15,1 1 0,0 0 16,-1 25-16,1 0 16,-1 0-16,1 0 15,0 25-15,25 0 0,-26 26 16,26-25-16,0 24 0,-25 1 15,25 0-15,0 0 16,0 0-16,25-1 0,-25 1 16,26-25-16,-1 24 0,0-24 15,1-1-15,25-25 16,-26 26-16</inkml:trace>
  <inkml:trace contextRef="#ctx0" brushRef="#br0" timeOffset="26480">10668 1908 0,'0'-25'15,"-25"25"-15,25 25 32,0 0-17,25 1-15,-25-1 0,0 26 16,25 0-16,-25 0 15,0-1-15,0 1 0,26 0 16,-26-26-16,0 26 0,0-25 16,0-1-16,0 0 15,0 1-15,0-52 32,0 1-17,0 0-15,0-1 0,0-25 16,25 26-16,-25-26 15,26-25-15,-26 25 0,25 0 16,0 1-16,-25 24 16,26-25-16,-1 26 0,1 25 15,-26-25-15,25 25 0,0 0 16,-25 25-16,26-25 16,-1 25-16,-25 1 0,26-1 15,-1 26-15,-25-26 16,25 26-16,-25 0 0,26 0 15,-26-26-15,0 26 0,0-26 16,0 26-16,25-25 16,-25-1-16,0 0 15,0-50 17,0 0-32,0-26 15,0 25-15,0-24 16,26-1-16,-1-25 0,-25 25 15,25 0-15,1 0 16,-1 0-16,-25 26 0,26 0 16,-1-1-16,0 26 15,1 0-15,-1 26 16,1-1-16,-26 0 16,25 26-16,-25-25 15,25 24-15,-25 1 0,0-25 16,26 126-1,-26-127-15,0 26 16,0-25-16,-26-1 0,26 0 16,-25 1-16</inkml:trace>
  <inkml:trace contextRef="#ctx0" brushRef="#br0" timeOffset="26791">11760 1959 0,'0'-26'15,"-25"26"-15,25-25 16,-26 25 0,26 25-1,0 1-15,0-1 16,0 1-16,-25-1 15,25 26-15,-25-26 0,25 26 16,-26 0-16,26 0 0,0-26 16,0 0-16,0 26 15,26-25-15,-26-1 0,25-25 16,0 25-16,26-25 16,-25 0-16,24-25 0,1 25 15,-25-51-15</inkml:trace>
  <inkml:trace contextRef="#ctx0" brushRef="#br0" timeOffset="26961">11938 1959 0,'-102'0'15,"52"0"1,-1 0-16,25 0 0,1 25 16,0-25-16,-1 0 0,26 26 15,0-1 1,26-25-1,-1 0 1</inkml:trace>
  <inkml:trace contextRef="#ctx0" brushRef="#br0" timeOffset="27323">12167 1349 0,'0'-25'15,"0"50"1,0 1 0,0-1-16,25 26 0,0 0 15,-25 25-15,26-25 16,-1 25-16,1 0 0,-26 0 15,25 0-15,0 1 16,-25-1-16,26-25 0,-26-1 16,0 1-16,25 0 15,-25 0-15,0-26 0,0 1 16,0-1-16,-25 0 16,25 1-1,25-52 1,1 1-16,-1 0 15</inkml:trace>
  <inkml:trace contextRef="#ctx0" brushRef="#br0" timeOffset="27584">12243 1984 0,'-26'0'0,"52"0"31,-1 0-15,1-25-16,-1 25 16,0 0-16,26 0 0,-25 0 15,24-26-15,1 26 0,0 0 16,-26 0-16,26 0 15,-25 0-15,-1 0 0</inkml:trace>
  <inkml:trace contextRef="#ctx0" brushRef="#br0" timeOffset="28118">12700 2035 0,'-25'0'0,"25"25"16,25-25 15,0 26-31,1-26 15,-1 0-15,1 0 0,24 0 16,1 25-16,0-25 0,0 0 16,0 0-16,-1 0 15,-24 0-15,-1 0 0,1 0 16,-26-25-16,25 25 0,-25-26 16,0 1-1,0 0-15,-25-1 16,25 1-16,-26-1 0,1 1 15,-26 0-15,26-1 16,-26 1-16,25 25 0,-24-26 16,24 26-16,-25 0 0,26 0 15,0 26-15,-1-1 16,1 1-16,-1-1 0,26 26 16,-25 0-16,25-1 15,25 1-15,-25 0 0,26 0 16,25 0-16,-26-1 15,26 1-15,25-25 0,-25-1 16,25 0-16,0-25 0,-25 0 16,25 0-16,-25 0 15</inkml:trace>
  <inkml:trace contextRef="#ctx0" brushRef="#br0" timeOffset="28738">11786 1959 0,'0'25'62,"25"-25"-46,-25 26-16,25-26 15,1 25-15,-1 0 16,1 1-16,24-1 0,-24 26 16,-1-26-16,1 26 15,-1-25-15,0-1 0,-25 26 16,0-26-16,-25 1 15,0-1-15,-26 0 16,0-25-16,0 26 0,0-26 16,1 0-16,-27 0 15</inkml:trace>
  <inkml:trace contextRef="#ctx0" brushRef="#br1" timeOffset="-128440.73">4039 4016 0,'25'0'16,"0"0"-1,1 0 1,-1 0 0,1 0 15,-1 0-16,0 0 1,1 0-16,-1-25 16,1 25-16,24 0 0,-24 0 15,25-26-15,25 26 16,0 0-16,-25-25 0,25 25 16,26-25-16,-26-1 15,25 26-15,-24-25 0,24-1 16,1 26-16,-26-25 0,26 0 15,-1-1-15,26 26 16,-25-25-16,-1-1 0,26 26 16,0-25-16,0 0 15,-25 25-15,25-26 0,0 1 16,0 25-16,-25-26 0,25 26 16,-26-25-16,1 25 15,-1 0-15,1-25 0,0 25 16,25-26-16,-26 26 15,1 0-15,25-25 0,0 25 16,0-26-16,0 26 0,0-25 16,0 25-16,-26-25 15,26 25-15,0-26 0,-25 26 16,0-25-16,-1 25 0,1 0 16,-26-26-16,26 26 15,-26 0-15,0-25 0,26 25 16,-26-25-16,0 25 15,26 0-15,-26-26 0,0 26 16,26-25-16,-26 25 16,-25 0-16,25-26 0,0 26 15,-25 0-15,25-25 0,-25 25 16,25 0-16,0-25 16,-25 25-16,25 0 0,-25-26 15,25 26-15,-25 0 0,0-25 16,25 25-16,-25 0 15,0 0-15,-1 0 0,27-26 16,-27 26-16,1 0 16,0 0-16,0 0 0,0 0 15,-1 0-15,-24-25 0,25 25 16,-1 0-16,-24 0 16,-1 0-16,1 0 0,-1 0 15,0 0 1,1 0-1,-1 0-15,1 0 32,-1 0 15,-50 0-16,25-25-31</inkml:trace>
  <inkml:trace contextRef="#ctx0" brushRef="#br1" timeOffset="-127868.73">11582 2797 0,'-25'25'15,"50"-25"17,1 0-17,-1 0-15,1 0 16,-1 26-16,0-26 15,26 0-15,0 0 0,0 0 16,0 0-16,-1 25 0,1-25 16,-25 0-16,24 0 15,-24 0-15,-1 26 0,1-26 16,-1 0-16,-25 25 16,-25 0-1,-1 1 1,26-1-1,-25 1-15,25-1 0,-26 26 16,1-26-16,0 26 0,-1-26 16,1 26-16,-1 0 15,1-26-15,25 26 0,-25-25 16,-1 24-16,26-24 16,-25-1-16,25 1 0,-26-1 15,26 0-15,0 1 16,0-1-1,-25-25-15,25-25 63</inkml:trace>
  <inkml:trace contextRef="#ctx0" brushRef="#br1" timeOffset="-125468.73">12471 2924 0,'0'-25'0,"26"25"32,-26 25-17,25 0 1,1 1 0,-1 50-1,0-25-15,-25 25 0,26 0 16,-1 0-16,1 1 15,-1-1-15,0 25 0,1-24 16,-1-1-16,-25 0 0,26-25 16,-26 25-16,25-25 15,-25 0-15,0-1 0,0 1 16,0 0-16,0 0 16,0 0-16,0-26 0,0 0 15,0 26-15,0-25 16,0-1-16,0 0 15,25-25 17,1-25-17,-1 0-15,1 25 16,-1-26-16,26 26 16,0-25-16,-1 25 0,27-26 15,-1 1-15,0 25 0,51-25 16,0 25-16,0-26 15,51 26-15,0-25 16,-1-1-16,27 26 0,-27-25 16,27 25-16,-27-25 0,1 25 15,0 0-15,-26 0 16,1 0-16,-26-26 0,0 26 16,-26 0-16,1 0 0,0 0 15,-26-25-15,-25 25 16,-1 0-16,1 0 0,-25 0 15,-1 0-15,0 0 16,-25-26-16,-25 26 47,0-25-16,-1 25-15,26-25-16,-25 25 15,25-26-15,-26 1 16,26-1-16,-25 1 0,25 0 16,-25-26-16,25 0 0,-26 0 15,1 0-15,25 1 16,0-1-16,-26-25 0,26 25 16,-25 0-16,25-25 15,0 25-15,0 0 0,-25-25 16,25 25-16,0 0 0,-26 1 15,26-1-15,0 0 16,-25 26-16,25-26 0,-26 25 16,26 1-16,0-26 15,-25 51-15,25-25 0,0-1 16,-25 1-16,-1 25 78,1 0-62,-1 0-1,1 0-15,0 0 0,-26 0 16,0 0-16,26 0 0,-26 0 16,0 0-16,0 0 15,0 0-15,26 25 16,-26-25-16,26 0 0,-26 0 15,26 0-15,-26 0 0,25 0 16,-24 0-16,24 26 0,-25-26 16,1 0-16,-27 25 15,27-25-15,-27 0 0,1 26 16,0-26-16,0 0 16,0 25-16,-1-25 0,-24 0 15,25 25-15,-1-25 16,-24 0-16,25 0 0,-1 0 15,1 0-15,0 26 0,0-26 16,0 0-16,-26 25 16,26-25-16,0 26 0,-1-26 15,27 0-15,-27 25 16,27-25-16,-77 0 16,101 25-16,-25-25 15,26 0-15,0 0 0,-1 0 16,1 0-16,-26 26 0,26-26 15,-1 0-15,1 0 16,-1 25-16,-24-25 0,24 0 16,1 26-16,-1-26 0,1 0 15,0 0-15,25 25 16,-26-25-16,1 0 0,-1 0 16,1 0-16,0 0 15,25 25-15,-26-25 16,1 0-16,-1 0 0,1 0 15,0 0 1,-1 0 0,52 0 77,-26 26-14</inkml:trace>
  <inkml:trace contextRef="#ctx0" brushRef="#br1" timeOffset="-123573.73">13360 3534 0,'-25'0'31,"25"25"-15,0 0-1,0 1-15,0-1 0,0 26 16,0-26-16,25 26 0,-25 0 16,26 0-16,-26-26 15,0 26-15,25-26 0,-25 1 16,0-1-16,0 1 0,0-1 16,0-50-1</inkml:trace>
  <inkml:trace contextRef="#ctx0" brushRef="#br1" timeOffset="-123112.73">13411 3940 0,'0'-76'16,"0"25"-16,-25 0 0,-1 0 16,26 1-16,-25-27 15,25 27-15,-25-1 0,25 0 16,0 0-16,0 26 16,0-1-16,25 1 0,0 0 15,1-1-15,-1 26 16,26 0-16,-26 0 0,26 26 15,-25-1-15,24 0 0,-24 1 16,-1-1-16,1 1 16,-1-1-16,-25 0 0,0 1 15,0 25-15,0-26 0,-25 0 16,-1 26-16,1-25 16,-26-1-16,0 0 0,26 26 15,-1-51-15,1 26 16,0-1-16,-1-25 0,26-25 31,26 25-31,-1-26 16,0 26-16,1-25 0,25-1 15,-26 26-15,26 0 16,0 0-16,-26 0 0,0 0 16,26 26-16,-25-1 0,-1 1 15,-25-1-15,25 0 16,-25 1-16,0-1 0,0 1 15,-25-1-15,0 0 16,-1 1-16,1-26 16,-1 25-16,1-25 15,0 0-15,-1 0 16</inkml:trace>
  <inkml:trace contextRef="#ctx0" brushRef="#br1" timeOffset="-122621.73">14072 3330 0,'25'0'0,"-25"26"31,0-1-15,0 1-16,0-1 0,25 26 15,-25-26-15,0 26 16,26 0-16,-1 0 0,-25-1 16,26-24-16,-26 25 15,25-26-15,-25 0 0,25 1 16,-25-1-16,0-50 31,-25 25-15,25-51-16,0 26 15,0-26-15,-25 0 0,25-25 16,0 0-16,0-1 0,0-24 16,0 25-16,25 25 15,-25-25-15,25 50 0,-25 1 16,26-1-16,-1 26 16,1 26-16,-1 25 0,0-1 15,1 1-15,25 25 0,25 77 16,-25-77-1,-1 0-15,-24-25 0,25 25 16,-26-25-16,0 0 16,1-26-16,-1 26 0,-25-26 15,26 1-15</inkml:trace>
  <inkml:trace contextRef="#ctx0" brushRef="#br1" timeOffset="-122415.73">14351 3661 0,'-25'0'0,"-1"0"0,1 0 15,-1 25-15,52-25 47,-1 0-47,1 0 16,24-25-16,1 25 0,25-26 15,-25 26-15,25-25 16</inkml:trace>
  <inkml:trace contextRef="#ctx0" brushRef="#br1" timeOffset="-121996.73">15189 3254 0,'0'-25'16,"0"-1"-16,0 1 16,0 0-16,0-1 15,0 1-15,-25 25 16,25-26-16,-26 26 0,1 0 16,0 26-1,-1-1-15,1-25 0,-1 26 16,1-1-16,0 0 15,25 1-15,-26 25 0,26-26 16,0 0-16,0 1 0,26-1 16,-1 26-16,0-26 15,26 1-15,-25-1 16,24 1-16,1-26 0,0 25 16,0 0-16,0 1 0,-1-26 15,-24 25-15,-1-25 0,1 26 16,-26-1-1,0 0-15,-26-25 0,-25 26 16,1-1-16,-1 1 16,-25-1-16,-1-25 0,-24 25 15,-1 1-15,1-26 0</inkml:trace>
  <inkml:trace contextRef="#ctx0" brushRef="#br1" timeOffset="-114201.73">10084 3534 0,'25'0'16,"1"0"-1,-1 0 48,-25 25-63,0 0 16,25 1-16,1-1 0,-1 26 15,1-26-15,24 52 16,-24-27-16,25 27 0,-1-1 15,1-25-15,0 25 0,0 0 16,0 0-16,-1 0 16,27 26-16,-27-26 0,1 0 15,25 1-15,-25-27 16,25 27-16,1-1 0,-1-25 16,0 25-16,0-51 15,0 26-15,26-26 0,-26 1 16,0-26-16,-25 25 0,0-25 15,0 0-15,0 0 16,-26-25-16,0 25 0,1 0 16,-1 0-1,-50-26 32</inkml:trace>
  <inkml:trace contextRef="#ctx0" brushRef="#br1" timeOffset="-113810.73">11786 4753 0,'0'25'47,"0"1"-31,25-26 0,0 25-16,1 0 15,-1 1-15,1-1 0,-1 1 16,-25-1-16,25 0 15,1 1-15,-26-1 0,25-25 16,-25 26-16,0-1 16,0 0-16,0 1 0,0-1 15,-25 1-15,25-1 16,-26-25-16,26 25 16,-25 1-16,0-1 15,-1-25-15,1 0 16</inkml:trace>
  <inkml:trace contextRef="#ctx0" brushRef="#br1" timeOffset="-113360.73">12675 5058 0,'25'0'15,"-25"-26"-15,-25 26 16,-1-25-1,1 25 1,-1 0-16,1 25 16,0-25-16,-1 26 0,1-26 15,-1 50-15,1-24 16,0-1-16,25 26 0,-26-26 16,26 26-16,-25 0 15,25-26-15,0 26 0,25-25 16,-25-1-16,26 0 15,-1 1-15,26-1 0,-26 1 16,26-26-16,0 0 0,0 0 16,-1 0-16,27-26 15,-27 26-15,-24-25 0,25-1 16,-26-24-16</inkml:trace>
  <inkml:trace contextRef="#ctx0" brushRef="#br1" timeOffset="-113120.73">13030 4880 0,'-25'-26'16,"25"1"-16,0 50 31,0 1-15,0-1-16,0 1 15,0-1-15,25 26 0,-25-26 16,26 26-16,-26 0 15,25 0-15,-25-26 0,25 26 16,-25-26-16,0 26 16,0-26-16,26 1 0,-26-1 15,0 1-15</inkml:trace>
  <inkml:trace contextRef="#ctx0" brushRef="#br1" timeOffset="-112693.73">13437 5032 0,'0'26'32,"0"-1"-17,0 0 1,0 1-16,0-1 0,0 1 15,0-1-15,0 26 16,0-26-16,0 1 0,25-1 16,-25 0-16,25 1 0,1-1 15,-26 1-15,25-26 16,1 0-16,-1 0 0,0 0 16,1 0-16,-26-26 0,25 26 15,1-25-15,-26-1 16,0 1-16,0-26 0,0 26 15,0-26-15,0 26 16,-26-26-16,26 25 0,-25 1 16,25 0-16,-26 25 15,26-26-15,-25 26 16,25 26-16,-25-1 16,-1 0-1,26 1-15,-25-26 16</inkml:trace>
  <inkml:trace contextRef="#ctx0" brushRef="#br1" timeOffset="-112190.73">13894 5058 0,'0'-26'15,"-26"1"-15,1-1 16,50 52 31,1-1-31,-26 1-16,25 24 0,-25-24 15,26-1-15,-26 26 0,25-26 16,-25 26-16,25-25 15,-25 24-15,0-24 0,0-1 16,0 1 0,0-52-1,0 1 1,0-1-16,0 1 16,0-26-16,0 26 0,0-26 15,0-25-15,0 50 16,26-24-16,-1-1 0,-25 25 15,26 26-15,-1 0 16,26 0-16,-26 26 16,1-1-16,-1 26 0,0 0 15,1-26-15,-1 26 16,-25 0-16,26-26 0,-1 1 16,-25 24-16,0-24 0,25-26 15,-25 25-15</inkml:trace>
  <inkml:trace contextRef="#ctx0" brushRef="#br1" timeOffset="-111714.73">14529 5083 0,'-26'-25'16,"26"50"31,26-25-47,-26 25 15,25-25-15,1 26 0,-1-26 16,0 0-16,1 0 0,-1 0 16,51 0-1,-50-26-15,-1 1 16,1 25-16,-26-25 15,0-1-15,-26 1 16,26-1-16,-25 1 0,-1 25 16,1-25-16,0 25 15,-26 0-15,25 0 0,1 0 16,-26 25-16,26 0 16,25 1-16,-26-1 0,26 26 15,0-26-15,26 26 0,-26-25 16,25 24-16,1-24 15,-1-1-15,26 1 0,-26-1 16,1 0-16,24 1 0,-24-26 16,-1 0-16,1 0 15,24 0-15,-24 0 0,-1-26 16,1 1 0,-26 0-16,0-1 0</inkml:trace>
</inkml:ink>
</file>

<file path=ppt/ink/ink8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4-07T02:03:27.536"/>
    </inkml:context>
    <inkml:brush xml:id="br0">
      <inkml:brushProperty name="width" value="0.05" units="cm"/>
      <inkml:brushProperty name="height" value="0.05" units="cm"/>
      <inkml:brushProperty name="color" value="#ED1C24"/>
      <inkml:brushProperty name="fitToCurve" value="1"/>
    </inkml:brush>
    <inkml:brush xml:id="br1">
      <inkml:brushProperty name="width" value="0.05" units="cm"/>
      <inkml:brushProperty name="height" value="0.05" units="cm"/>
      <inkml:brushProperty name="color" value="#808080"/>
      <inkml:brushProperty name="fitToCurve" value="1"/>
    </inkml:brush>
  </inkml:definitions>
  <inkml:trace contextRef="#ctx0" brushRef="#br0">4749 8464 0,'0'-25'16,"0"-1"93,-25 26-78,0 0-15,-1 0-1,1 26-15,-1-26 16,1 0-16,0 25 16,-1-25-16,1 25 15,-1-25-15,26 26 16,-25-1-16,0-25 0,25 26 16,-26-1-16,26 0 0,-25-25 15,25 26-15,0-1 16,0 1-16,0-1 0,0 0 15,0 1-15,0-1 16,0 1-16,25-1 16,1 0-16,-26 1 0,25-1 15,0 1-15,1-26 16,25 25-16,-26-25 0,0 25 16,26-25-16,-25 0 0,24 0 15,-24 0-15,25-25 16,-26 25-16,26-25 0,-26-1 15,1 26-15,24-25 16,-24-1-16,-26 1 0,25-26 16,1 0-1,-26 1-15,0 24 0,0 1 16,0-26-16,-26 26 0,26-1 16,-25 1-16,-1-1 15,1 1-15,0 25 16,-1 0-16,1-25 15,-1 25-15,1 0 16,0 0-16,-1 0 16,1 0-1,25 25-15,-26-25 0,26 25 16,-25 1-16</inkml:trace>
  <inkml:trace contextRef="#ctx0" brushRef="#br0" timeOffset="897">4673 9048 0,'0'-25'15,"0"50"16,-25-25-15,25 26-16,-26-26 16,26 25-16,-25 26 0,0-26 15,-1 26-15,26-26 16,-25 26-16,-1 0 0,1 0 16,0 0-16,25-1 0,-26 1 15,1-25-15,25 24 16,-26-24-16,26-1 0,-25 1 15,25-1 1,25-25 15,1 0-15,-1 0 0,1 0-16,-1 0 15,0 0-15,26 0 0,-25 0 16,24 0-16,1 0 0,-25 0 15,24 25-15,1-25 16,0 0-16,0 26 0,0-26 16,-1 0-16,-24 0 0,25 25 15,-26-25-15,0 0 16,1 0-16,-1 0 0,-25-25 16,26-1-1,-26 1-15,0 0 0,0-1 16,-26 1-16,26-1 0,0-24 15,-25-1-15,25 25 16,-26-24-16,26-1 0,-25 25 16,25-24-16,-25 24 15,-1-25-15,26 26 0,-25 0 16,-1-1-16,1 1 0,0-1 16,-1 26-16,1-25 15,25 0-15,-26 25 0,26-26 16,-25 1-16,25-1 15,0 1 17,0 50 15</inkml:trace>
  <inkml:trace contextRef="#ctx0" brushRef="#br0" timeOffset="5780">3911 10598 0,'-25'0'15,"25"-26"1,-26 26 0,26 26 15,0-1-31,0 26 0,0-26 16,0 26-16,0 0 0,-25 0 15,25-26-15,0 26 16,-25 0-16,25-26 0,0 0 15,-26 1-15,26-1 0,-25-50 32,25-1-32,0 1 0,0-26 15,0 0-15,0 1 16,25-27-16,-25-24 0,26 25 16,-26-1-16,25 1 0,0 25 15,1 1-15,-1-1 16,1 25-16,-1 1 0,26 25 15,-26 25-15,26 1 16,0-1-16,-26 26 0,26 0 16,0 0-16,-26 25 0,1-25 15,-1 25-15,0-25 16,1 25-16,-1-25 0,-25-1 16,26-24-16,-26 25 0,0-26 15,0 0-15</inkml:trace>
  <inkml:trace contextRef="#ctx0" brushRef="#br0" timeOffset="5955">4013 10750 0,'-26'0'16,"1"-25"-16,0 25 15,50 0-15,0-26 16,1 26-16,-1 0 0,1-25 15,24 25-15,1-26 16,0 26-16,-26-25 0,26 25 16</inkml:trace>
  <inkml:trace contextRef="#ctx0" brushRef="#br0" timeOffset="6410">4394 10115 0,'-51'-25'0,"0"-26"16,0 25-16,1 1 0,-27 25 15,1 0-15,0 25 0,0 1 16,-26 25-16,1-26 16,-26 51-16,25-25 0,-25 25 15,25 0-15,26 1 0,0-1 16,25 0-16,0 0 15,51 26-15,0-1 0,26 1 16,25 0-16,25-1 16,25-25-16,-24 26 0,50-26 15,-26-25-15,26 0 16,0 0-16,0-26 0,-25-25 16,25 0-16,0-25 0,0-26 15,-26 0-15,26-25 16,-25 0-16,0-26 0,-26 0 15,0-25-15,-25 26 16,0-26-16,-26 25 0,-25 1 16,0-1-16,-51 0 0,26 26 15,-26 25-15,0-25 16,-25 51-16,0-1 0,-26 1 16,26 25-16,0 0 0,0 0 15,-1 0-15,27 0 16</inkml:trace>
  <inkml:trace contextRef="#ctx0" brushRef="#br0" timeOffset="73584">3886 6330 0,'0'-25'15,"-26"0"16,26-1 1,-25 26-17,0 26 17,25-1-32,0 0 15,-26 26-15,26-25 16,-25 24-16,25-24 0,0 25 15,-26-1-15,26 1 16,0 0-16,-25 0 0,25 25 16,0-25-16,0 0 0,0-1 15,0 27-15,0-27 16,0 1-16,0-25 0,25 24 16,-25 1-16,0-25 0,0-1 15,26 0-15,-26 1 16,0-1-16,0 1 15,0-52 64,25 26-48,1 0-16,-1 0 1,0-25-16,1 25 0,-1 0 16,1 0-16,24-26 15,1 26-15,0 0 0,25 0 16,-25 0-16,25-25 0,0 25 16,1 0-16,24 0 15,1 0-15,-1 0 0,1-25 16,25 25-16,-25 0 15,25 0-15,0 0 0,-26-26 16,26 26-16,-25 0 0,-1 0 16,1 0-16,0 0 15,-1 0-15,-25 0 0,26 0 16,0-25-16,-1 25 0,-25 0 16,1 0-16,24-26 15,-25 26-15,-25 0 0,0 0 16,0 0-16,0 0 15,-26 0-15,0 0 0,1 0 16,-26-25-16,25 25 16,1 0-16,-1 0 15,0 0 1,1-25-16,-1 25 16,1 0-1,-1-26-15,-25 1 63,0-1-48,0 1-15,0 0 16,0-1-16,0 1 16,0-1-16,0 1 0,0 0 15,0-26-15,0 25 16,0-24-16,0 24 0,0-25 15,0 26-15,0-26 16,0 0-16,0 26 0,0-26 16,25 26-16,-25-26 0,0 26 15,26-26-15,-26 25 16,0 1-16,0 0 0,25-1 16,-25 1-16,0-1 0,0 1 31,0 0-16,-25-1 17,-1 26-1,1 0 0,0 0-15,-1 0-16,1 0 15,-1 0-15,1 0 0,-26 0 16,26 0-16,-26 0 0,0 0 16,0 0-16,1 0 15,-27 0-15,1 0 0,25 0 16,-25 26-16,-25-26 0,24 0 16,1 0-16,0 0 15,-26 25-15,26-25 0,0 0 16,0 0-16,-26 25 0,26-25 15,0 0-15,0 0 16,-1 0-16,1 0 0,0 26 16,0-26-16,0 0 15,25 0-15,-25 0 0,25 0 16,0 0-16,0 0 0,0 25 16,1-25-16,-1 0 15,0 0-15,0 0 0,0 26 16,1-26-16,-1 0 15,0 0-15,26 0 0,-26 25 16,0-25-16,0 0 0,26 0 16,-26 0-16,0 25 15,26-25-15,-26 0 0,0 0 16,26 0-16,-26 0 16,26 26-16,-26-26 0,0 0 15,26 0-15,-26 0 0,0 0 16,26 0-16,-26 0 15,25 25-15,1-25 0,0 0 16,-1 0-16,1 0 16,-1 0-16,1 0 0,0 0 15,-1 0 1,1 0-16,-1 0 16,26 26-16,-25-26 15,50 0 32,1 0-31</inkml:trace>
  <inkml:trace contextRef="#ctx0" brushRef="#br0" timeOffset="74466">7112 6584 0,'25'0'16,"0"0"0,26-25-16,0 25 0,0 0 15,25 0-15,26-25 16,-1 25-16,1-26 0,-1 26 15,26 0-15,-25 0 0,0-25 16,-1 25-16,-25 0 16,1 0-16,-27 0 0,1-26 15,0 26-15,-26 0 16,1 0-16,-1 0 0,1 0 16,-1 0-16,0 0 15,1 0 1,-1 0-1</inkml:trace>
  <inkml:trace contextRef="#ctx0" brushRef="#br0" timeOffset="74945">9093 6000 0,'-26'0'0,"26"-25"16,26 50 15,-26 1-15,0-1-16,25 0 15,-25 1-15,26 25 0,-26-26 16,0 26-16,0 0 0,0-1 16,0-24-16,0 25 15,0-1-15,-26-24 0,26 25 16,0-26-16,0 0 15,0 1-15,-25-1 0,25 1 16,25-26 0,1 0-1,-1 0-15,0 0 16,26-26-16,-25 26 16,24-25-16,1 25 0,0-26 15,0 26-15,0 0 16,-1-25-16,1 25 0,-25 0 15,-1-25-15,0 25 16</inkml:trace>
  <inkml:trace contextRef="#ctx0" brushRef="#br0" timeOffset="75375">9829 6280 0,'0'-26'0,"0"1"16,0-1 0,-25 26-16,25-25 0,-25 25 15,-1 25 17,1 1-32,25-1 15,0 1-15,0-1 16,0 26-16,0-26 0,0 26 15,25-26-15,-25 1 16,26-1-16,-1 1 0,0-1 16,1-25-16,25 0 0,-26 0 15,26 0-15,-26 0 16,1-25-16,-1-1 0,0 1 16,1-1-16,-26-24 15,0 24-15,0-25 0,0 1 16,-26 24-16,1 1 0,-26-1 15,26 1-15,-26 25 16,26 0-16,-26 0 0,25 0 16,1 25-16,0 1 0,-1-26 15,26 25-15,-25 1 16,50-1-16</inkml:trace>
  <inkml:trace contextRef="#ctx0" brushRef="#br0" timeOffset="75689">10464 6178 0,'26'0'16,"-1"-25"-16,1 25 16,-26-26-16,-26 1 15,1-1 1,-1 26-16,1 0 15,0 0-15,-1 0 0,1 0 16,-1 26-16,1-1 16,0 1-16,-1-1 0,26 26 15,-25-26-15,25 26 0,-26 0 16,26 0-16,0-1 16,0-24-16,0 25 0,26-26 15,25 0-15,-26 1 0,26-26 16,0 0-16,-1 0 15,27-26-15,-27 1 0,1 0 16</inkml:trace>
  <inkml:trace contextRef="#ctx0" brushRef="#br0" timeOffset="76347">10896 6178 0,'-25'0'31,"25"-25"-16,-26 25-15,1 0 16,25-26 0,-25 26-16,-1 0 15,1 26 1,-1-1-16,1-25 16,0 25-16,25 1 0,-26 25 15,26-26-15,-25 0 16,25 1-16,0-1 0,0 26 15,25-51-15,1 25 16,-26 1-16,25-26 0,0 25 16,1-25-16,-1 0 0,1-25 15,-1-1-15,0 26 16,1-25-16,-26-26 0,25 26 16,-25-1-16,0 1 0,0 0 15,26-1-15,-26 1 16,0-1-16,-26 26 15,26 26 1,0-1-16,0 1 0,0-1 16,0 0-16,0 1 0,26-1 15,-1 1 1,0-26-16,1 25 0,-1-25 16,1 0-16,-1-25 15,26 25-15,-26-26 0,26-25 16,-26 26-16,26-26 15,-25 0-15,-1 1 0,-25-27 16,25 1-16,-25 0 0,0 0 16,-25 0-16,0 25 15,25-25-15,-26 25 0,1 25 16,-1 1-16,1 0 0,0 25 16,25 25-16,-26 0 15,1 26-15,25 0 0,0 25 16,0-25-16,25 25 15,-25 26-15,51-26 0,-26 0 16,1 0-16,25 1 16,-1-27-16,-24 1 0,-1 0 15</inkml:trace>
  <inkml:trace contextRef="#ctx0" brushRef="#br0" timeOffset="77201">9271 7321 0,'-26'-25'0,"26"-1"16,-25 26 0,-1 0-1,26 26 1,0-1-16,0 0 16,0 26-16,0 0 15,26 0-15,-26 0 0,25-1 16,-25-24-16,0 25 0,26-26 15,-26 0-15,0 1 16,25-26-16,-25-26 16,0-24-1,0 24-15,0-50 0,0-51 16,0 51-16,0 0 16,0-1-16,0 1 15,0 0-15,25 25 0,-25 0 16,26 1-16,-26 24 0,25 26 15,1 0-15,24 0 16,-24 0-16,25 26 0,-26-1 16,26 26-16,-26-26 15,1 26-15,-1-26 0,-25 26 16,0 0-16,0 0 0,-25-26 16,-1 1-16,-25 24 15,26-24-15,-26-26 0,26 25 16,-26-25-16,26 0 15,-1 0-15,1 0 0,-1-25 16,26-1 0,26 26-16,-1 0 15,1 0-15,-1 0 16,0 26-16,1-1 16,25 1-16,-1-1 0,-24 0 15,25 1-15,-1 25 0,1-26 16,-25 0-16,101 26 31,-102-51-31</inkml:trace>
  <inkml:trace contextRef="#ctx0" brushRef="#br0" timeOffset="77586">9982 7423 0,'0'-26'15,"-26"26"-15,26-25 0,-25 25 16,25-26-1,-25 26 1,50 0-16,0 0 16,1 0-16,-1 0 15,1 0-15,-1 0 16,0 0-16,26-25 0,-25 25 16,-1 0-16,-25-25 0,25 25 15,-25-26-15,0 1 16,0-1-16,-25 1 15,0 0-15,-26-1 16,25 1-16,1 25 0,-26-26 16,26 26-16,-1 0 0,1 0 15,25 26-15,-25-1 16,25 1-16,0 24 0,0-24 16,25 25-16,-25-1 15,25 1-15,1 0 0,-1-26 16,26 26-16,-26-25 0,26-1 15,0-25-15,-26 0 16,26 0-16,0 0 0,-26-25 16,26-1-16</inkml:trace>
  <inkml:trace contextRef="#ctx0" brushRef="#br0" timeOffset="78074">10464 7143 0,'0'-51'0,"-25"26"0,25 0 16,-25-1-16,-1 26 15,1-25-15,-1 25 16,26 25-16,0 1 0,0-1 16,0 0-16,0 1 15,26 25-15,-1-1 0,1 27 16,-1-1-16,0 0 0,26 0 16,-25 0-16,24 1 15,-24-1-15,-1 0 16,1 0-16,-1 0 0,0-25 15,-25-25-15,26 24 0,-52-75 32,26-26-17,-25 0-15,25-25 16,-25-25-16,25 24 0,-26-24 16,26-1-16,-25 1 0,25 24 15,0 1-15,0 25 0,0 1 16,0-1-16,25 25 15,1 26-15,-1 26 16,0-26 0,1 25-16,-1 1 0,1 24 15,-1-24-15,0-1 0,-25 1 16,26-1-16,-26 26 16,0-26-16,0 1 0,-26-1 15,1 0 1,0-25-16,-1 0 15,1 0-15,25-25 0,-26 25 16,1-25-16</inkml:trace>
  <inkml:trace contextRef="#ctx0" brushRef="#br0" timeOffset="78228">10972 7270 0,'26'0'15,"-1"0"-15,1-25 16,-1 25-16,0 0 15,-50 25 32</inkml:trace>
  <inkml:trace contextRef="#ctx0" brushRef="#br0" timeOffset="144294">5410 6178 0,'0'-25'0,"0"-1"31,0 1-15,0-1-1,0 1 1,0 0-16,0-1 15,0 1-15,0-26 16,0 26-16,0-26 0,0 0 16,0 0-16,0 0 0,25-25 15,-25 0-15,0 0 0,0 0 16,0-26-16,0 26 16,0-26-16,0 1 0,0-26 15,0 25-15,0 0 16,-25 1-16,25-1 0,0 1 15,-26 24-15,26-24 0,0 25 16,-25-1-16,25 1 16,0 25-16,-25-25 0,25 25 15,0 1-15,0 24 16,-26-25-16,26 1 0,0-1 16,-25 25-16,25-24 0,0-1 15,0 25-15,0-24 16,0-1-16,0 0 0,0 0 15,0 0-15,0-25 16,0 25-16,0 1 0,0-1 16,0 0-16,0 0 0,0 0 15,0 1-15,0-1 16,0 25-16,0-24 0,0 24 16,0-25-16,0 26 15,0-26-15,0 26 0,0-26 16,0 0-16,0 26 0,25-26 15,-25 26-15,0-26 16,0 25-16,0-24 0,0 24 16,0-25-16,0 26 0,0 0 15,0-26-15,0 25 16,0 1-16,0 0 0,0-26 16,0 25-16,0 1 15,0 0-15,0-1 0,0 1 16,0-1-16,0-24 0,0 24 15,0 1-15,0-1 16,0 1-16,0 0 16,0-1-16,0 1 15,0-1-15,26 1 16,-26 0 0,0-1-1,0 1 16,0-1 1,25 26 140,0 0-157,1 0 1,-1 0-16,26 0 15,-26-25-15,26 25 0,0 0 16,0 0-16,0 0 16,25 0-16,-25 0 0,-1 0 15,27 0-15,-27 0 0,27 0 16,-27 0-16,27 0 16,-1 0-16,-25 0 0,25 0 15,0 0-15,0 0 16,0 0-16,1 0 0,-1 0 15,25 0-15,-24 0 16,-1 0-16,25 0 0,-24 0 16,24 0-16,-25 0 0,1 0 15,24 0-15,-25 0 16,1 0-16,-1 0 0,0 0 16,26 0-16,-26 25 15,0-25-15,0 0 0,0 0 16,1 0-16,24 0 0,-50 0 15,25 0-15,0 0 16,1 0-16,-27-25 0,27 25 16,-27 0-16,27 0 0,-27 0 15,27 0-15,-27-25 16,1 25-16,0 0 16,0 0-16,0 0 0,-26 0 15,26 0-15,-26 0 0,26 0 16,0 0-16,-26 0 15,51 0-15,-25 0 0,0 0 16,25 0-16,0 0 0,-25 0 16,25 0-16,1 0 15,-1 0-15,-25 0 0,25 0 16,-25 0-16,-1 0 16,1 0-16,0 0 0,25-26 15,-25 26-15,0 0 0,0 0 16,-1 0-16,1 0 15,0 0-15,0 0 0,0 0 16,25 0-16,-25 0 0,-1 0 16,27 0-16,-27 0 15,1 0-15,25 0 0,-25 0 16,0 0-16,0 0 16,-26 0-16,26 0 0,-26 0 15,1 0-15,-1 0 0,1 0 16,-1 0-16,0 0 15,1 0 1,-1 0 0,1 0 15,-26-25 16</inkml:trace>
  <inkml:trace contextRef="#ctx0" brushRef="#br0" timeOffset="145004">11480 844 0,'0'-25'16,"-25"25"-16,25 25 78,25-25-62,-25 25-16,26-25 15,-26 26-15,25-26 16,1 25-16,-1 1 0,0 24 16,1-24-16,-1-1 15,26 1-15,-26-1 0,1 0 16,25 1-16,-26-1 0,0 1 15,1-1-15,-1-25 16,1 25-16,-1-25 0,0 26 16,1-26-1,-52 0 32,1 0-31,0 0-1,-1 25 17,1 1-17,-1-26-15,1 25 0,0 0 16,-1 1-16,1-1 16,-1 1-16,-24-1 0,24 0 15,1 1-15,-26-1 0,26 26 16,-1-26-16,1 1 15,-1-26-15,1 25 0,25 1 16,-25-26-16,25 25 16</inkml:trace>
  <inkml:trace contextRef="#ctx0" brushRef="#br0" timeOffset="34470">5994 9226 0,'0'-25'0,"0"-1"31,25 26-31,-25 26 47,0-1-31,0 0-16,0 1 0,0 25 15,0-1-15,0 1 0,-25 25 16,25-25-16,-25 25 15,25 1-15,-26-27 0,26 27 16,-25-27-16,-1 1 16,1 0-16,25-26 0,-25 1 15</inkml:trace>
  <inkml:trace contextRef="#ctx0" brushRef="#br0" timeOffset="34742">5867 9582 0,'0'-77'0,"0"1"16,0 0-16,0 0 16,0 25-16,0 0 0,0 0 15,0 26-15,25-26 16,1 51-16,-26-25 0,25 25 16,1 0-16,-1 0 0,0 0 15,1 25-15,25 1 16,-26 24-16,26 1 0,-26 0 15,26 0-15,-26 25 0,1-25 16,-1 25-16,1 0 16,-1-25-16,-25 25 0,25 0 15,-25-25-15,0 0 16,26 0-16</inkml:trace>
  <inkml:trace contextRef="#ctx0" brushRef="#br0" timeOffset="35237">5994 9709 0,'-25'-26'16,"-1"26"-16,1-25 0,25-1 16,0 1-1,0 0 1,25-1-1,1 26-15,24-25 0,-24 25 16,25-26-16,-26 26 0,26-25 16,-26 25-16,1 0 15,-1-25-15,0 25 16,1 0-16,-1 0 16,-25-26-16,26 26 0,-1 0 15,0 0-15,1 0 0,-1 0 16,1 26-16,-1-26 15,0 25-15,1 0 0,-1 1 16,-25-1-16,26 26 0,-26-26 16,25 26-16,-25-25 15,0-1-15,0 0 0,0 1 16,0-1-16,-25-25 16,-1 0-16,1 0 15,25-25 1,0-26-16,0-25 15,0 25-15,0 0 16,25 26-16,1-26 16,-1 0-16,0 26 0,1-26 15,25 51-15,-26-25 0,0 25 16</inkml:trace>
  <inkml:trace contextRef="#ctx0" brushRef="#br0" timeOffset="35592">7086 9505 0,'0'-25'16,"0"0"-16,0-1 15,0 1 1,0-1-16,0 1 15,-25 25 1,-1 0 0,1 0-16,0 0 0,-1 25 15,1-25-15,-1 26 16,26-1-16,-25 1 0,0 24 16,25-24-16,0-1 15,0 1-15,0 24 0,0-24 16,25-1-16,0 1 0,1-26 15,-1 25-15,26-25 16,0 0-16,0-25 0,-1-1 16,1 1-16,0-1 15</inkml:trace>
  <inkml:trace contextRef="#ctx0" brushRef="#br0" timeOffset="35963">7289 9124 0,'-25'-50'0,"0"-1"16,-1 25-16,1 1 0,-1 0 15,26 50 1,0 0-16,0 1 16,0-1-16,26 26 15,-26 0-15,25 0 0,-25 25 16,26-25-16,-1 25 0,-25-25 16,0-1-16,25 1 15,-25-25-15,0 24 0,26-24 16,-26-52 15,25 1-31,-25-26 16,0 26-16,0-26 0,26 0 15,-26 0-15,25 1 0,0-1 16,-25 25-16,26 26 16,-1 0-16,1 0 0,-1 26 15,0-1 1,-25 26-16,26 0 0,-1-26 15,1 26-15,-26 0 0,25-26 16,-25 1-16,25-1 16,1 0-16,-26 1 0</inkml:trace>
  <inkml:trace contextRef="#ctx0" brushRef="#br0" timeOffset="36136">7874 9328 0,'0'-26'0,"0"52"47,0-1-47,0 0 0,0 1 15,0 25-15,0-26 16,0 26-16,25-26 0,-25 1 16,25-1-16,-25 0 0</inkml:trace>
  <inkml:trace contextRef="#ctx0" brushRef="#br0" timeOffset="36280">7848 9074 0,'0'-26'0,"-25"1"16,25-1-16,-26 26 15</inkml:trace>
  <inkml:trace contextRef="#ctx0" brushRef="#br0" timeOffset="36528">8128 9074 0,'0'-26'0,"0"52"47,25 24-31,-25-24-1,25 25-15,-25-1 0,26 1 16,-1 0-16,-25 0 16,26 0-16,-26-1 0,25 1 15,-25 0-15,0-26 0</inkml:trace>
  <inkml:trace contextRef="#ctx0" brushRef="#br0" timeOffset="37008">8229 9505 0,'0'-25'16,"0"0"-16,-25-1 0,25 1 16,25 25 15,1 0-31,-26-26 15,50 26-15,-24 0 0,-1 0 16,26-25-16,0 25 16,-26 0-16,26-25 0,0 25 15,0-26-15,-26 26 0,0 0 16,1-25-16,-1 25 16,1-26-16,-1 26 31,-25-25-31,0 0 15,0-1-15,0 1 16,0-1 0,-25 26-1,-1 0 1,1 0-16,-26 0 16,26 26-16,-1-26 15,1 25-15,-1 1 16,1-1-16,0 26 0,25-26 15,-26 26-15,26-26 16,0 26-16,0 0 0,26-26 16,-1 26-16,0-25 0,1-1 15,-1 0-15,26 1 16,-26-26-16,26 0 0,0 0 16,0-26-16</inkml:trace>
  <inkml:trace contextRef="#ctx0" brushRef="#br0" timeOffset="37324">9169 9226 0,'0'-25'0,"0"-1"16,0 1-1,-25-1 16,-1 26-31,1 0 16,-1 0-16,1 0 16,0 0-1,-1 26-15,1-26 0,25 25 16,-26 1-16,26-1 16,0 0-16,0 1 0,0 25 15,0-26-15,0 0 0,26 1 16,-1 25-16,1-51 15,-1 25-15,26 0 0,0-25 16,-1 0-16,1 0 16</inkml:trace>
  <inkml:trace contextRef="#ctx0" brushRef="#br0" timeOffset="37556">9296 8794 0,'-25'-51'15,"25"26"-15,-26 0 0,26-1 16,0 52 0,0-1-1,26 26-15,-1-26 16,-25 26-16,25 0 0,1 25 16,-1-25-16,26 25 0,-26 0 15,1-25-15,-1 25 16,1-25-16,-26 0 0,25 0 15,-25-26-15</inkml:trace>
  <inkml:trace contextRef="#ctx0" brushRef="#br0" timeOffset="37685">9575 9175 0,'26'-51'0,"-26"26"15,25 0-15,1-1 16,24 26-16,1-25 0,0-1 15,25 1-15,0 0 16</inkml:trace>
  <inkml:trace contextRef="#ctx0" brushRef="#br0" timeOffset="85121">6096 11080 0,'0'-25'15,"-26"25"-15,1 0 32,25 25-17,-26 1 1,1-1-1,25 0-15,-25 1 16,25-1-16,0 1 16,-26-1-16,26 26 0,0-26 15,0 1-15,0 24 16,0-24-16,26-1 0,-1 26 16,0-26-16,1 1 0,-1-1 15,1-25-15,24 26 16,-24-26-16,25 0 0,-26 0 15,26 0-15,0-26 16,-26 1-16,26-1 0,-26 1 16,1 0-16,-1-1 0,-25 1 15,25-26-15,-25 26 16,0-26-16,-25 0 0,25 26 16,-25-26-16,-1 25 0,1 1 15,-1 0-15,1 25 16,0-26-16,-26 26 0,25 0 15,1 0-15,0 0 16,-1 0-16,26 26 16,-25-26-16,-1 25 0,1 0 15,25 1 1,-25-1-16</inkml:trace>
  <inkml:trace contextRef="#ctx0" brushRef="#br0" timeOffset="85733">6604 11334 0,'-26'0'0,"1"0"16,50 0 15,1 0-15,-1 0-16,0 0 15,26 0-15,-25 0 16,24 0-16,27 0 0,-27-25 16,27 25-16,-1 0 0,-25 0 15,25-26-15,-25 26 16,-1 0-16,1 0 0,-25 0 15,-1-25-15,-50 25 47</inkml:trace>
  <inkml:trace contextRef="#ctx0" brushRef="#br0" timeOffset="86273">7594 11029 0,'0'-25'16,"-25"25"-1,-1 0 1,1 25 0,0-25-1,25 26-15,-26-26 0,26 25 16,-25 1-16,25-1 0,-26 26 16,26-26-16,0 26 15,0 0-15,0-26 0,0 26 16,0 0-16,26-26 15,-1 26-15,-25-26 0,26 1 16,-1-1-16,0 1 0,26-1 16,-25-25-16,-1 0 15,26 0-15,-26 0 0,26-25 16,-26-1-16,1 1 16,-1-1-16,1-24 0,-1 24 15,-25-25-15,25 1 0,-25-1 16,0 0-16,-25 0 15,25 26-15,-25-1 0,-1 1 16,1 0-16,-26 25 16,26-26-16,-26 26 0,25 0 15,1 0-15,-26 26 0,26-26 16,-1 0 0,26 25-16</inkml:trace>
  <inkml:trace contextRef="#ctx0" brushRef="#br0" timeOffset="86699">8001 11334 0,'-26'0'16,"52"0"31,-1 0-47,0 0 0,1 0 15,-1 0-15,1 0 16,24 0-16,1 0 0,0-25 16,0 25-16,0 0 15,-1 0-15,-24 0 16,25-26-16,-26 26 0,0 0 0,1 0 16,-1 0-16,-50 0 62</inkml:trace>
  <inkml:trace contextRef="#ctx0" brushRef="#br0" timeOffset="87220">8890 10979 0,'-26'-26'0,"1"26"32,-1 26-1,26-1-31,0 0 0,0 1 15,0 25-15,-25-26 0,25 26 16,0 0-16,0-1 16,0-24-16,0 25 0,0-1 15,25-24-15,-25 25 16,26-26-16,-26 0 0,25 1 16,1-1-16,24-25 0,-24 26 15,-1-26-15,26 0 16,0 0-16,-26-26 0,26 1 15,-26 25-15,1-26 0,-1-24 16,1 24-16,-26-25 16,0 26-16,0-26 0,0 0 15,0 1-15,-26-1 16,26 0-16,-25 0 0,-1 26 16,1-26-16,0 26 0,-1 25 15,26-26-15,-25 26 16,-1 0-16,1 0 0,0 0 15,-1 26-15,1-26 16,-1 25-16,1-25 0,25 25 16,-25 1-16</inkml:trace>
  <inkml:trace contextRef="#ctx0" brushRef="#br0" timeOffset="87629">9347 11258 0,'-26'25'0,"1"-25"31,50 0-15,1 0 0,-1 0-1,26 0-15,-26 0 0,26 0 16,-25 0-16,24-25 16,1 25-16,0 0 0,0 0 15,-26 0-15,26-25 0,-26 25 16,26 0-16,-25 0 15,-1 0-15,0 0 16,-50 0 15</inkml:trace>
  <inkml:trace contextRef="#ctx0" brushRef="#br0" timeOffset="88199">10261 11029 0,'-25'-25'0,"-1"25"16,1 0 0,0 0-16,-1 0 31,1 25-31,-1 1 16,1-1-1,25 1-15,-25-1 16,25 0-16,0 26 15,-26-25-15,26 24 0,0-24 16,26 25-16,-26-26 0,25 26 16,0-26-16,1 26 0,-1-26 15,26 1-15,-26-1 16,26 1-16,-25-26 0,-1 25 16,26-25-16,-26 0 0,1 0 15,-1-25-15,0-1 16,1 1-16,-1-1 0,-25-24 15,26 24-15,-26-50 16,25 25-16,-25 0 0,0 1 16,0-1-16,-25 0 0,25 26 15,-26-26-15,1 25 16,-1 26-16,1-25 0,0 25 16,-1 0-16,1 0 15,-1 0-15,1 25 0,0-25 16,-1 26-16,1-26 15,25 25-15,-26-25 16</inkml:trace>
  <inkml:trace contextRef="#ctx0" brushRef="#br0" timeOffset="88588">10795 11309 0,'-26'0'0,"1"25"16,-1-25-1,52 0 16,-1 0-31,1 0 0,24 0 16,-24 0 0,-1-25-16,26 25 0,0 0 15,0 0-15,-26-26 0,26 26 16,0 0-16,-26 0 16,26 0-16,-26 0 0,1 0 15,-1 0 1,-25-25-1</inkml:trace>
  <inkml:trace contextRef="#ctx0" brushRef="#br0" timeOffset="89123">11734 11029 0,'-25'-25'16,"0"25"-16,25-25 16,-26 25-16,1 0 15,-1-26-15,1 26 16,0 26-1,-1-26-15,1 25 16,-1 0-16,1 1 0,0-1 16,-1 1-16,26-1 15,-25 0-15,-1 26 0,26-25 16,-25 24-16,25 1 0,0-25 16,0 24-16,0-24 15,25 25-15,1-26 0,-1 0 16,1 26-16,24-51 0,-24 26 15,25-1-15,-1-25 16,1 0-16,0 0 0,-26 0 16,26-25-16,0-1 15,0 1-15,-26-26 0,1 26 16,-1-26-16,0 0 0,1 0 16,-26 0-16,0 1 15,-26-1-15,26 25 0,-25-24 16,0 24-16,-1 1 15,1 25-15,-26-26 0,26 26 16,-1 0-16,1 0 0,-1 0 16,1 0-16,0 0 15,-1 0-15,1 26 16</inkml:trace>
  <inkml:trace contextRef="#ctx0" brushRef="#br0" timeOffset="100051">6426 11893 0,'-26'0'15,"1"0"1,0 0 0,-1 0-16,26 25 46,0 1-30,0-1 0,0 1-16,0-1 0,26 0 15,-26 26 1,0-25-16,0-1 0,25 0 16,-25 1-16,0-1 15,25 1-15</inkml:trace>
  <inkml:trace contextRef="#ctx0" brushRef="#br0" timeOffset="100838">7416 12020 0,'-25'0'16,"25"-25"-16,0-1 15,25 26 1,1-25 0,-1 25-16,-25-26 15,26 26-15,-1 0 0,0 0 16,1 0-1,-1 0-15,1 26 0,-1-26 16,-25 25-16,25 1 0,-25-1 16,0 0-1,0 1-15,0-1 0,0 1 16,-25-26-16,25 25 16,-25 0-16,-1 1 0,1-26 15,-1 25 1,1 1-16,0-26 15,50 0 17,0 0-32,1-26 15,25 26-15,-26 0 16,0 0-16,26-25 16,0 25-16,-26 0 0,1 0 15,-1 0-15,1 0 16,-1 0-16,0 0 15</inkml:trace>
  <inkml:trace contextRef="#ctx0" brushRef="#br0" timeOffset="101692">8864 11969 0,'0'-25'16,"0"-1"0,26 1-1,-1 25 1,0-25-16,1 25 15,-1 0-15,1 0 16,-1 0-16,0 0 0,1 0 16,-1 0-16,1 0 0,-1 0 15,-25 25-15,25-25 0,-25 25 16,0 1 0,0-1-16,-25-25 0,25 26 15,-25-26-15,-1 25 0,1 0 16,-1-25-1,1 26-15,0-26 16,25 25 0,25-50 15,0 25-15,1 0-16,-1 0 0,1 0 15,-1 0 1,0 0-16,1 25 0,-1-25 15,1 26-15,-26-1 32,0 0-17,-26-25 1,1 26-16,-1-26 0,1 0 16,-26 0-16,26 0 0,-26 25 15,26-25-15,-1 0 16,1 0-16,-1 0 0,1 0 15,0 0 1,25-25-16</inkml:trace>
  <inkml:trace contextRef="#ctx0" brushRef="#br0" timeOffset="102418">10287 11918 0,'0'-25'32,"-26"25"-17,26 25-15,0 1 32,0-1-32,0 1 15,26-1 1,-26 0-16,0 1 0,25-1 15,0 1 1,1-1-16,-1-25 16,1 0-16,-1 0 15,0 0-15,1-25 16,-1 25-16,1-26 16,-26 1-16,0-1 0,0 1 15,25 0 1,-25-1-16,0 1 15,0 50 1,0 1 0,0-1-16,0 0 15,0 1-15,0 25 16,25-26-16,-25 0 0,0 26 16,26-25-16,-26-1 0,25 0 15,-25 1-15,26-1 16,-26 1-16</inkml:trace>
  <inkml:trace contextRef="#ctx0" brushRef="#br0" timeOffset="102944">11658 11918 0,'0'-25'31,"-25"25"-15,-1 25-1,1-25-15,25 26 16,-25-1-16,-1-25 0,26 26 16,-25-1-16,25 0 15,0 1-15,0-1 16,25 1-1,1-1-15,-1-25 16,26 0-16,-26 25 0,1-25 16,24 0-16,-24 0 15,-1 26-15,1-26 0,-1 0 16,-25 25-16,25-25 16,-25 26-16,-25-26 15,0 25-15,-1-25 16,1 0-16,-1 25 15,-24-25-15,24 0 0,1 0 16,-26 0-16</inkml:trace>
  <inkml:trace contextRef="#ctx0" brushRef="#br0" timeOffset="103170">11658 11944 0,'0'-26'15,"0"1"17,26 25-32,-1 0 15,0 0-15,1 0 0,25 0 16,-1-25-16,1 25 16,0 0-16,0 0 0,-26 0 15,1 0-15,-1 0 16,0 0-16,-25 25 0</inkml:trace>
  <inkml:trace contextRef="#ctx0" brushRef="#br0" timeOffset="107192">11861 12477 0,'-25'0'47,"25"26"0,0-1 0,0 0-31,0 1-16,0-1 15,0 1-15,0-1 16,0 0-16,-25-25 15,25 26-15,0-1 16,0 1-16,0-1 0,0 0 16,0 1-16,0-1 15,0 1-15,-26-1 16,26 0-16,-25 1 16,25-1-16,-26 1 15,26-1-15,-25-25 16,25 25-16,-25 1 15,-1-26-15,1 25 0,-1 1 16,1-26 0,0 25-16,-1-25 0,1 25 15,-1-25-15,-24 0 0,24 26 16,1-26-16,-1 0 16,1 0-16,-26 0 0,26 0 15,-1 0-15,1 25 16,-26-25-16,26 0 0,-1 0 15,1-25-15,0 25 0,-1 0 16,1-26 0,-1 26-16,1 0 0,25-25 15,-25 25-15,25-25 16,-26 25-16,26-26 0,-25 26 16,25-25-16,0-1 15,-26 26-15,26-25 0,0 0 16,-25-1-16,25 1 0,-25 25 15,25-26-15,0 1 16,-26 0-16,26-1 0,-25 1 16,25-1-16,0 1 15,0 0-15,-26 25 16,26-26-16,0 1 0,0-1 16,0 1-16,0 0 0,-25-1 15,25 1-15,0-1 16,0 1 15,0 50 32</inkml:trace>
  <inkml:trace contextRef="#ctx0" brushRef="#br0" timeOffset="107871">10566 12757 0,'0'25'47,"0"0"0,25-25-31,-25-25 31,0 0-32,26-1-15,-26 1 16,0-1-16,25 1 0,-25 0 16,0-1-16,26 1 0,-26-1 15,0 1-15,25 0 16,-25-1-16,0 1 0,0-1 15,25 1 1,-25 50 0,26-25-16,-26 26 15,0-1-15,25 1 16,1-1-16,-26 0 16,25 1-16,-25-1 15,25 1-15,1-1 16,-26 0-16,25 1 0,-25-1 15,26 1 1,-1-1 0</inkml:trace>
  <inkml:trace contextRef="#ctx0" brushRef="#br0" timeOffset="109460">11887 12553 0,'-26'0'15,"1"0"17,25 26-17,0-1-15,0 1 0,0-1 16,0 0-16,0 26 0,0-25 15,0-1-15,25 26 16,-25-26-16,0 26 0,0 0 16,0 0-16,0-26 0,0 26 15,0 0-15,0-26 16,0 26-16,0-26 0,0 1 16,0 24-16,-25-24 15,25-1-15,-25 1 16,-52 75-1,52-101-15,0 26 16,-1-1-16,1 0 0,-26-25 16,0 26-16,26-1 15,-26 1-15,0-26 0,-25 25 16,25 0-16,0 1 16,1-26-16,-27 25 0,27-25 15,24 26-15,-25-1 0,1-25 16,24 0-16,-25 25 15,26-25-15,-26 0 0,26 0 16,-26 0-16,26 0 0,-26 0 16,0 0-16,26 0 15,-26 0-15,25 0 16,-24 0-16,24 0 0,-25-25 16,26 25-16,-26 0 0,0 0 15,1-25-15,24 25 0,-25 0 16,1-26-16,-1 26 15,25 0-15,-24-25 0,-1 25 16,25-26-16,-24 26 16,24-25-16,1 0 0,-26 25 15,26-26-15,-1 1 0,1-1 16,-1 1-16,-24 25 16,24-25-16,1-1 0,-1 1 15,1-1-15,0 1 16,-1 0-16,26-26 0,-25 25 15,-1 1-15,26 0 0,-25-1 16,25 1-16,0-1 16,-25 1-16,25 0 0,0-1 15,0 1-15,-26-1 16,26 1-16,0 0 16,-25-1-16,25 1 0,-26-1 15,26 1-15,0 0 16,-25-1-16,25 1 0,0-1 15,0 1-15,0 0 16,-25-1-16,25 1 16,0-1-16,0 1 15,0 0-15,0-1 16,0 1-16,0-1 16,0 1-1,0 0-15,0-1 16,25 26-1,-25-25-15,0 50 157</inkml:trace>
  <inkml:trace contextRef="#ctx0" brushRef="#br0" timeOffset="110024">9042 12655 0,'0'25'15,"0"1"1,0-1 15,-25-25-31,25-25 78,25 25-78,-25-26 16,0 1-16,25 25 0,-25-25 15,0-1-15,26 1 0,-26-1 16,25 26-16,-25-25 16,0 0-16,26-1 0,-26 1 15,0-1 1,25 26-16,-25-25 0,0 0 16,25 25-1,-25 25 16,26 0-15,-1 1-16,1-1 16,-26 1-16,25-1 0,0 0 15,-25 1-15,26-1 16,-1 1-16,1-1 0,-26 0 16,25 1-16,-25-1 15</inkml:trace>
  <inkml:trace contextRef="#ctx0" brushRef="#br0" timeOffset="120139">12065 10369 0,'0'25'78,"0"1"-46,0-1-32,0 1 0,0 24 15,25-24-15,-25-1 16,0 26-16,25 0 0,-25-26 16,0 26-16,0 0 0,26 0 15,-26-26-15,0 26 16,25 0-16,-25-1 0,0 1 15,0 0-15,26 0 16,-26 0-16,0-1 0,0 1 16,25 0-16,-25 0 15,0 0-15,0-1 0,25 1 16,-25 0-16,0-26 0,0 26 16,0-25-16,0-1 15,0 0-15,26 1 0,-26-1 16,0-50 15,0-1-15,0 1-16,0 0 15,0-26-15,-26 25 0,26-24 16,0-1-16,-25 0 0,25 0 16,0-25-16,-25 25 15,25-25-15,0 0 0,-26 0 16,26-1-16,0 1 15,0-25-15,0 24 0,0 1 16,0 0-16,0 25 0,0 0 16,0 1-16,0 24 15,0-25-15,0 26 16,-25 25 0,25 25 15,0 1-16,0-1-15,0 26 16,0-26-16,0 26 0,25 0 16,-25 0-16,0 25 0,26 0 15,-26-25-15,25 25 16,-25 0-16,0 1 0,25-1 16,-25 25-16,26-50 0,-26 25 15,0 1-15,25-27 16,-25 27-16,0-27 15,0 1-15,26-25 0,-26 24 16,0 1-16,0-25 0,0-1 16,0 0-16,0 1 0,0-1 15,0 1 1,0-52 0,0 1-1,0-1-15,0 1 16,0-26-16,0 0 0,0 1 15,-26-27-15,26 1 16,0 0-16,0-26 0,0 1 16,0 25-16,0-26 0,-25 0 15,25 1-15,0-1 16,0 26-16,-26 0 0,26 25 16,0 0-16,0 0 15,0 26-15,0 0 0,0-1 16,-25 26-1,25 26 1,0-1-16,0 0 0,0 1 16,0 25-16,0-1 0,25 27 15,-25-1-15,0 0 16,0 0-16,26 0 0,-26 1 16,25 24-16,-25-25 15,0 1-15,0-1 0,26-25 16,-26-1-16,0 27 15,0-52-15,0 26 0,0-26 16,0 1-16,0-1 0,25 0 16,-25-50 15,0-26-31,0 26 16,-25-26-16,25 0 15,-26-25-15,26 25 0,0-50 16,-25 24-16,25 1 15,0 0-15,0-26 0,0 26 16,0 0-16,0 0 0,0 0 16,0 25-16,0 0 15,0 0-15,0 26 0,0-1 16,0 1-16,-26 25 31,26 25-31,0 1 16,0-1-16,0 26 15,0 0-15,0 25 0,0 0 16,26 0-16,-26 26 16,25-26-16,-25 26 0,26-26 15,-26 0-15,25 0 0,-25 1 16,25-1-16,-25-25 16,0-1-16,0 1 0,26-25 15,-26 24-15,0-24 16,0-1-16,0 1 15,0-52 1,0 1 0,0-26-16,25 26 15,-25-26-15,0 0 16,0-25-16,0 0 0,0-1 16,0-24-16,0-1 0,-25 1 15,25-1-15,0-25 16,0 25-16,0 1 0,-26 25 15,26-26-15,0 51 16,0-25-16,0 25 0,0 26 16,0-1-16,0 52 31,0-1-31,-25 26 0,25 0 16,0 25-16,0-25 0,0 50 15,0-24-15,0 24 16,0-25-16,0 26 0,0-26 15,25 26-15,-25-26 16,0 0-16,26 0 0,-26-25 16,0 25-16,0-25 0,25-25 15,-25 24-15,0-24 16,0-1-16,0 1 16</inkml:trace>
  <inkml:trace contextRef="#ctx0" brushRef="#br0" timeOffset="120818">11988 11258 0,'-25'0'47,"50"0"0,1 0-32,-1 0-15,26 0 0,0 0 16,0 0-16,25 0 0,25 0 15,-24-25 1,24 25-16,1 0 0,-1 0 0,-24 0 16,24-26-16,-25 26 0,-25 0 15,0 0-15,0 0 16,-26 0-16,1 0 0,-52 26 47</inkml:trace>
  <inkml:trace contextRef="#ctx0" brushRef="#br0" timeOffset="130645">11455 9734 0,'0'-25'31,"0"50"79,0 0-95,25-25 1,-25 26-16,0-1 0,26 1 15,-26-1-15,0 0 16,0 26-16,25-25 0,-25-1 0,0 0 16,0 1-16,0-1 0,26 1 15,-26-1-15,0 0 16,0 1-16,25-26 16</inkml:trace>
  <inkml:trace contextRef="#ctx0" brushRef="#br0" timeOffset="131239">11709 9988 0,'25'0'47,"-25"25"15,0 1-31,0-52 48,26 26-48,-26-25-31,0 50 62</inkml:trace>
  <inkml:trace contextRef="#ctx0" brushRef="#br0" timeOffset="131769">11963 9734 0,'-25'0'15,"25"25"32,-26 1-15,26-1-32,0 1 15,0-1-15,26 0 16,-26 1-16,25-1 15,-25 1-15,25-1 16,1-25-16,-1 0 16,1 0-16,-1 0 15,0 0-15,1-25 16,-1-1 0,-25 1-16,0-1 15,0 1-15,0 0 0,-25-1 16,25 1-16,-26-1 15,26 1-15,-25 0 0,0 25 16,25-26-16,-26 26 16,1 0-16,-1 0 15,26 26-15,-25-26 16,25 25-16,0 0 31</inkml:trace>
  <inkml:trace contextRef="#ctx0" brushRef="#br0" timeOffset="132024">12319 9836 0,'0'25'47</inkml:trace>
  <inkml:trace contextRef="#ctx0" brushRef="#br0" timeOffset="132493">12522 9607 0,'0'-25'16,"-26"25"-16,1 0 16,25 25-1,0 0 1,-25 1-16,25-1 16,0 1-16,0-1 15,0 0-15,0 1 0,0-1 16,25 1-16,-25-1 15,0 0-15,25-25 0,-25 26 16,26-1-16,-1 1 16,1-26-16,-1 0 15,0 0-15,1-26 16,-1 1 0,1-1-16,-26 1 15,25-26-15,-25 26 0,0-26 16,0 26-16,0-1 15,-25-25-15,25 26 0,-26 0 16,1-1 0,-1 26-16,1 0 0,0 0 15,-1 26-15,1-26 0,-1 25 16,1 0-16</inkml:trace>
  <inkml:trace contextRef="#ctx0" brushRef="#br0" timeOffset="137529">11912 9429 0,'0'-25'94,"0"-1"-78,0 1-1,0 0-15,0-1 16,0 1-16,0-1 16,0 1-16</inkml:trace>
  <inkml:trace contextRef="#ctx0" brushRef="#br0" timeOffset="137937">11811 9328 0,'0'-26'47,"25"26"-32,-25-25 1,25 25-16,-25-26 15,26 26 1,-26-25-16,25 0 16,1 25-16,-26-26 15,25 26-15,0 0 16,1 26 15,-1-1-31,-25 0 16,26-25-16,-26 26 0,0-1 15,25 1-15</inkml:trace>
  <inkml:trace contextRef="#ctx0" brushRef="#br0" timeOffset="138436">11531 8845 0,'-25'0'47,"-1"0"-32,26 25-15,0 1 32,-25-26-32,25 25 0,0 1 15,0-1 1,25 0-16,-25 1 16,26-26-1,-26 25-15,25-25 16,1-25-1,-1-1 1</inkml:trace>
  <inkml:trace contextRef="#ctx0" brushRef="#br0" timeOffset="138561">11557 8845 0,'-26'0'16,"26"-25"-16,-25 25 0,-1 0 31,1 25-16</inkml:trace>
  <inkml:trace contextRef="#ctx0" brushRef="#br0" timeOffset="138874">11734 8769 0,'-25'0'16,"25"25"15,0 1-16,0-1 1,25 0-16,-25 1 16,0-1-16,26 1 15,-26-1-15,25 0 16,-25 1 0</inkml:trace>
  <inkml:trace contextRef="#ctx0" brushRef="#br0" timeOffset="139424">11811 8896 0,'25'0'62,"0"-26"-46,-25 1 15,0 0 1,0-1-17,0 52 32,0-1-31,0 0-16,26-25 15,-26 26-15,0-1 16,0 1-16,25-26 0,-25 25 16,0 0-16,26-25 31,-26-25 0,25 25-31,-25-25 16,25 25-1,1 0 1,-26 25 15,25-25-31,-25 25 16</inkml:trace>
  <inkml:trace contextRef="#ctx0" brushRef="#br0" timeOffset="139874">12217 8896 0,'-25'0'16,"50"0"62,0 0-62,1-26 15,-52 1 16,1 25-31,0 0-1,25 25 1,0 1-1,0-1 1,0 1 0,0-1-16,25-25 15,0 25 1,1-25-16</inkml:trace>
  <inkml:trace contextRef="#ctx0" brushRef="#br0" timeOffset="140219">12395 8820 0,'-26'0'16,"26"25"31,26-25-32,-1 25-15,1-25 16,-26 26-16,25-26 16,-25 25-16,0 1 15,-25-26 32,25-26-47,0 1 0,0-1 16,0 1-16,0 0 0,25-1 15,0 1-15,1-1 16,-1 1-16,1 0 0,-1-1 16,0 26-16</inkml:trace>
  <inkml:trace contextRef="#ctx0" brushRef="#br0" timeOffset="150227">6248 12630 0,'0'25'16,"0"0"-16,0 1 15,25-26 1,-25 25 0,0 1-1,26-1-15,-26 0 16,25 1-1,-25-1-15,26-25 16,-26 26-16,25-1 16,0 0-1,1-25-15,-1 0 16,-25 26 0,26-26-16,-1 0 15,0 0 1,-25-26-16,26 26 0,-1 0 15,1-25-15,-1 25 0,0-25 16,1-1-16,-1 26 16,1-25-16,-1-1 0,0 26 15,1-25-15,-26 0 0,25 25 16,1-26-16,-1 1 16,0 25-16,1-26 15,-1 26-15,1 0 16,-1-25-16,0 25 0,1 0 15,-1 0-15,1 0 0,-1-25 16,26 25-16,0 0 16,-26 0-16,26 0 0,0 0 15,-26 0-15,26 0 16,0 0-16,-26 0 0,26 0 16,-26 0-16,26 0 0,-26 0 15,1 0-15,-1 0 16,1 0-16,-1 0 0,0 25 15,1-25-15,-1 0 16,1 25-16,-1-25 0,-25 26 16,25-26-16,-25 25 0,26-25 15,-26 26-15,25-26 16,-25 25-16,26-25 0,-26 25 16,25 1-16,0-1 15,1 1 1,-26-1-16,25 0 15,-25 1 1,26-26 0,-26-26 46,25 26-62,-25-25 16,0 0-16,25-1 15,-25 1 1,26 25-16,-26-26 0,25 26 16,-25-25-16,26 25 15,-26-25-15,0-1 0,25 26 16,0-25-16,1 25 16,-1 0-1,1-26-15,-1 26 0,0 0 16,1 0-16,-1 0 15,1 0-15,24 0 0,1 0 16,-25 0-16,24 0 0,1 0 16,0 0-16,0 0 15,0 0-15,-1 0 0,1 0 16,0 0-16,0 0 16,0 0-16,-1 0 0,27 0 15,-27 0-15,1 0 16,0 0-16,0 0 0,0 0 15,-1 26-15,1-26 0,0 0 16,0 0-16,0 0 16,-1 0-16,1 0 0,0 0 15,25 0-15,-25 0 0,0 0 16,0 25-16,-1-25 16,1 0-16,0 0 0,0 0 15,0 0-15,-26 0 16,26 0-16,0 0 0,-1 0 15,-24 0-15,25 0 0,-1 0 16,1 0-16,-25 0 16,24 0-16,1 0 0,0 0 15,0-25-15,-26 25 16,26 0-16,0 0 0,-26 0 16,26-26-1,0 26-15,0 0 0,-1-25 16,-24 25-16,-1 0 0,26-25 15,-26 25-15,1-26 16,25 26-16,-26-25 0,0 25 16,1 0-16,-1 0 15,1-26-15,-1 26 0,0 0 16,1 0-16,-26-25 0,25 25 16,1-25-16,-26-1 0,25 26 15,0-25-15,-25-1 16,26 26-16,-26-25 0,25 25 15,-25-25-15,26 25 16,-26-26-16,25 1 16,0-1-1,-25 1 1,0 0 15,-25 25 32,0 25-48</inkml:trace>
  <inkml:trace contextRef="#ctx0" brushRef="#br0" timeOffset="151424">8204 12934 0,'0'-25'0,"-26"25"62,1 51-31,0-26-31,25 1 16,-26-1-16,26 0 16,-25 1-16,-1-1 0,1 1 15,0-1-15,-1 0 16,1 1-16,-1-1 0,1-25 15,0 26-15,25-1 16,-26-25-16,1 25 0,-1 1 16,1-1-1,0-25 1,25 26-16,-26-1 16,26 0 15</inkml:trace>
  <inkml:trace contextRef="#ctx0" brushRef="#br0" timeOffset="152157">6807 13798 0,'0'-25'0,"0"-1"15,-26 1 1,1 25 0,0 0-16,-1-26 0,1 26 15,-1 0-15,1 26 16,0-26-16,-26 76 31,25-51-31,26 26 0,-25-25 16,25 24-16,0-24 0,0 25 15,0-26-15,0 0 0,25 1 16,1-1-16,-1 1 16,1-1-16,-1-25 0,0 25 15,26-25-15,-25 0 16,-1 0-16,0-25 0,1 25 16,-1-25-16,1 25 0,-26-26 15,0 1 1</inkml:trace>
  <inkml:trace contextRef="#ctx0" brushRef="#br0" timeOffset="152637">6934 13976 0,'25'0'16,"-25"-26"-16,0 1 31,-25 25-15,-1 25-1,26 1 1,-25-26-16,25 25 15,0 1-15,0-1 0,0 0 16,0 1 0,25-1-16,1-25 15,-1 26-15,1-26 0,-1 0 16,0 0-16,1-26 0,-1 1 16,1-1-1,-1 1-15,-25 0 16,0-1-16,0 1 15,-25-1-15,-1 1 16,26 0-16,-25 25 16,-1 0-16,1 0 15,0 25-15,25 0 16,0 1 0</inkml:trace>
  <inkml:trace contextRef="#ctx0" brushRef="#br0" timeOffset="153336">7188 13900 0,'25'0'31,"-25"-26"-31,26 26 16,-1 26 0,-25-1-1,25-25 1,-25 25-16,26 1 0,-26-1 16,0 1-16,25-1 0,-25 0 15,0 1 1,26-1-16,-26 1 15,0-52 17,-26 1-17,26-1-15,0 1 16,0 0-16,0-1 0,26 1 16,-26-1-16,25 1 15,-25 0-15,25-1 0,1 26 16,-26-25-16,25 25 0,1 0 15,-1 25 1,0 1-16,-25-1 16,26 0-1,-26 1-15,0-1 16,0 1-16,-26-26 47,26-26-32,0 1-15,0-1 16,26 1-16,-26 0 16,25-1-16,-25 1 15,26-1-15,-1 26 0,0-25 16,1 25-16,-1 0 16,-25 25-1,26 1-15,-26 25 16,0-26-16,0 0 0,25 1 15,-25-1-15,0 1 0,0-1 16,0 0-16</inkml:trace>
  <inkml:trace contextRef="#ctx0" brushRef="#br0" timeOffset="154051">7950 13849 0,'-26'0'16,"1"0"-16,0-26 16,25 52 30,25-26-30,-25 25-16,0 1 16,25-26-16,-25 25 15,0 0-15,0 1 16,0-1 0,0-50 46,0-1-62,26 26 0,-26-25 16,0 0-16,25-1 15,1 1-15,-26-1 0,25 1 16,0 0-16,1 25 16,-26 25-1,25-25-15,-25 25 16,0 1-16,26-26 0,-26 25 15,0 1-15,25-1 16,-25 0-16,0 1 16,0-1-1,0-50 17,0-1-17,0 1-15,25 0 16,-25-1-1,26 1-15,-26-1 0,25 1 16,1 0-16,-1 25 16,0 25-1,1 0 1,-26 1-16,25-1 16,-25 1-16,0-1 15,0 0-15,26 1 16,-26-1-16,0 1 15</inkml:trace>
  <inkml:trace contextRef="#ctx0" brushRef="#br0" timeOffset="154296">8509 13798 0,'0'25'47,"0"1"-47,0-1 16,0 1-16,0-1 16,25 0-16,-25 1 15,0-1-15,0 1 16</inkml:trace>
  <inkml:trace contextRef="#ctx0" brushRef="#br0" timeOffset="154477">8559 13569 0,'-25'0'15</inkml:trace>
  <inkml:trace contextRef="#ctx0" brushRef="#br0" timeOffset="154735">8636 13544 0,'25'0'16,"-25"25"15,0 1-15,25-1-1,-25 1-15,0 24 0,26-24 16,-26 25-16,25-1 0,-25-24 15,26 25-15,-26-1 16,25-24-16,-25 25 0,25-26 16,-25 0-16,0 1 15</inkml:trace>
  <inkml:trace contextRef="#ctx0" brushRef="#br0" timeOffset="154923">8661 13874 0,'-25'0'31,"25"26"-31,25-26 16,0 0 0,1 0-1,-1 0-15,1-26 0,75 1 31</inkml:trace>
  <inkml:trace contextRef="#ctx0" brushRef="#br0" timeOffset="155343">9067 13900 0,'26'0'0,"-26"-26"15,25 26-15,-25-25 16,26 25-16,-26-26 16,-26 26 15,1 0-31,-1 0 15,1 0-15,0 0 16,-1 0-16,1 0 0,-1 26 16,1-26-16,25 25 15,0 1 1,25-26-16,-25 25 16,26-25-16,-26 25 15,25 1-15,1-26 0,-1 25 16,0 1-16,1-26 0,-1 25 15,1 0-15,-52 1 16,1-1-16,-26 1 16,-25-1-16,-26 0 15</inkml:trace>
  <inkml:trace contextRef="#ctx0" brushRef="#br0" timeOffset="158469">12877 9531 0,'0'-26'16,"26"26"-1,-26-25 1,0 0-1,25 25 1,-25-26-16,0 1 16,26-1-16,-1 1 15,0 0-15,-25-1 0,26 1 16,-1-1-16,1-24 16,-1 50-16,0-26 0,-25 1 15,26 25-15,-26-26 0,-26 26 78</inkml:trace>
  <inkml:trace contextRef="#ctx0" brushRef="#br0" timeOffset="158986">13030 9048 0,'0'-25'31,"25"25"0,1 0-15,-1 0-16,0 0 16,1 0-16,-1 0 15,1 0-15,-26-26 0,25 26 16,0 0-16,1 0 0,-26-25 16,25 25-1,-25 25 32,0 1-47,0-1 0,0 1 16,0 24-16,0 1 15,26 0-15,-26 25 0,25-25 16</inkml:trace>
  <inkml:trace contextRef="#ctx0" brushRef="#br0" timeOffset="160221">13030 8515 0,'-26'0'0,"26"25"32,0 1-17,0-1-15,0 0 16,26 26-16,-26-25 0,25 24 15,-25-24-15,26 25 16,-26-26-16,25 0 0,-25 1 16,0-1-16,0 1 15</inkml:trace>
  <inkml:trace contextRef="#ctx0" brushRef="#br0" timeOffset="160512">13030 8566 0,'-26'-51'16,"26"25"-16,0-24 0,-25 24 15,25 1-15,0-1 16,25 1-16,1 0 16,-1 25-16,1 0 15,-1 0-15,0 0 16,1 0-16,-1 25 0,1-25 15,-1 25-15,0 1 0,-25-1 16,0 1-16,0-1 16,-25 0-16,25 1 0,-25-1 15,-1 1-15,1-1 0,-1-25 16,1 25-16,0-25 16,-1 0-16,1 0 0</inkml:trace>
  <inkml:trace contextRef="#ctx0" brushRef="#br0" timeOffset="160908">13360 8540 0,'0'26'31,"0"-1"-15,0 0 0,0 1-16,0-1 0,0 1 15,25-1-15,-25 0 16,26 1-16,-26-1 0,25 1 16,1-1-16,-1-25 0,0 0 15,1 0 1,-1 0-16,1-25 0,-1-1 15,-25 1-15,25-1 16,-25 1-16,0 0 16,0-1-16,0-25 0,0 26 0,-25 0 15,0-1-15,-1 1 16,26-1-16,-25 26 16</inkml:trace>
  <inkml:trace contextRef="#ctx0" brushRef="#br0" timeOffset="161300">13970 8515 0,'0'-26'16,"25"1"-1,-25 0 1,-25 25 0,-1 0-1,1 0-15,-1 0 16,1 0-16,25 25 16,-25-25-16,-1 25 15,26 1 1,26-26-16,-26 25 0,25-25 15,-25 26-15,25-26 0,1 25 16,-1-25-16,1 25 16,-1 1-16,-25-1 0,25-25 15,-25 26-15,0-1 16,0 0 0,-25-25-16,0 26 0,-1-26 15,1 0 1,-1 0-16,1 0 0,0-26 15</inkml:trace>
  <inkml:trace contextRef="#ctx0" brushRef="#br0" timeOffset="161711">13995 8337 0,'25'-25'0,"-25"-1"16,26 26-16,-26-25 15,0 50 17,0 1-32,25-1 15,-25 26-15,0-26 16,26 26-16,-26-26 0,0 26 16,25-25-16,-25 24 15,0-24-15,0-1 0,0 1 16,0-1-16,0 0 0,0 1 15,0-52 17,0 1-32,25 25 15,-25-25-15,0-1 16,26 1-16,-26-1 0,25 1 16,-25 0-16,26 25 15,-1-26-15,0 1 0,1 25 16,-1 0-1,1 0-15,-1 25 0,0 1 16,-25-1-16,26 0 0,-26 26 16,0-25-16</inkml:trace>
  <inkml:trace contextRef="#ctx0" brushRef="#br0" timeOffset="163204">5435 463 0,'0'25'47,"0"1"-47,0-1 16,-25 26-16,25-26 0,0 26 15,0 0-15,0 0 16,0 0-16,0-1 0,0-24 15,0 25-15,0-26 16,0 0-16,0 1 16</inkml:trace>
  <inkml:trace contextRef="#ctx0" brushRef="#br0" timeOffset="163544">5384 361 0,'-25'-50'0,"0"-1"16,25 25-16,-26-24 0,26 24 16,0 1-16,0-1 0,0 1 15,0 0-15,26-1 16,-1 26-16,0-25 16,26 25-16,-25 0 15,-1 25-15,26-25 0,0 26 16,-26-1-16,26 0 0,-26 1 15,1 25-15,-26-26 16,0 26-16,0-26 0,0 1 16,-26-1-16,1 0 15,-26 26-15,26-51 0,-1 26 16,-25-1-16,26-25 16,0 0-16,-1 0 0,1 0 15,-1 0-15</inkml:trace>
  <inkml:trace contextRef="#ctx0" brushRef="#br0" timeOffset="164022">5791 590 0,'0'-25'15,"25"25"-15,-25 25 47,0 0-31,26 1-16,-26-1 15,0 26-15,0-26 0,25 26 16,-25-25-16,25-1 16,-25 26-16,26-26 0,-1-25 15,-25 26-15,26-1 16,-1-25-16,0 0 0,1 0 16,-26-25-16,25-1 0,1 1 15,-1-26-15,-25 26 16,25-26-16,-25 0 0,0 0 15,0 0-15,0 1 16,0 24-16,0 1 0,0-1 16,0 1-16,-25 25 0,0 0 31,25 25-31,-26 1 16,26-1-16,0 1 15</inkml:trace>
  <inkml:trace contextRef="#ctx0" brushRef="#br0" timeOffset="164500">6629 590 0,'25'0'0,"-25"-25"16,0-1-16,0 1 16,-25 25-16,25-26 15,0 1-15,-25 25 0,-1 0 16,1-25-16,-1 25 16,1 0-16,0 0 0,-1 25 15,1-25-15,-1 25 16,1-25-16,25 26 15,0-1-15,0 1 16,0-1 0,25 0-16,1 1 0,-1-26 15,1 25-15,-1 1 0,26-26 16,-26 25-16,1-25 16,-1 25-16,0-25 0,1 26 15,-1-26-15,-25 25 16,-25 1-1,25-1-15,-26-25 0,1 25 16,-26-25-16,26 0 16,-1 0-16,1 0 0,0 0 15,-1 0-15,1-25 0,25 0 16,0-1-16,0-25 16</inkml:trace>
  <inkml:trace contextRef="#ctx0" brushRef="#br0" timeOffset="165046">6781 184 0,'0'-26'16,"0"1"-1,0 50 16,26 1-15,-26-1 0,0 26-16,0-26 0,0 26 15,25 0-15,-25 0 16,0-26-16,0 26 0,26 0 16,-26-1-16,0 1 0,0 0 15,0-26-15,0 26 16,0-25-16,0-1 0,0 0 15,0 1 1,0-52 0,0 1-1,0 0-15,25-26 0,-25 25 16,25-24-16,-25 24 0,26-25 16,-26 1-16,25 24 15,-25 1-15,26 25 0,-1-26 16,0 26-16,1 0 15,-1 0 1,-25 26-16,26-26 0,-26 25 16,25-25-16,0 26 15,-25-1-15,26 0 0,-1 1 16,1 25-16,-26-26 0,25 0 16,-25 1-16,0 25 15,0-26-15,0 0 0,0 1 16,-25-26-1</inkml:trace>
  <inkml:trace contextRef="#ctx0" brushRef="#br0" timeOffset="172752">3225 5340 0,'0'-26'16,"0"1"-1,0 0-15,26-1 32,-1 26-32,1 0 15,-1 26 1,0-26-16,1 50 0,-1-24 16,26 25-16,-26-26 0,1 26 15,-1 0-15,1-1 16,-1 1-16,26 0 0,-26 0 15,1 0-15,-1-26 16,-25 26-16,25 0 0,1-26 16,-26 0-16,25 26 0,-25-25 15,26-1-15,-26 0 16,0 1 0</inkml:trace>
  <inkml:trace contextRef="#ctx0" brushRef="#br0" timeOffset="173009">3454 6127 0,'-25'0'31,"50"0"-16,0 0 1,1 0-16,-1 0 0,1 26 16,-1-26-16,0 0 15,26 0-15,-25 25 0,-1-25 16,0 0-16,1 0 0,-1 25 16,1-25-16</inkml:trace>
  <inkml:trace contextRef="#ctx0" brushRef="#br0" timeOffset="173204">4038 5975 0,'0'-26'15,"0"1"-15,26 0 0,-26-1 16,0 1-16,0-1 16,-26 26-1,1 26 1,-1 25-16,1-26 15,0 0-15,-1 26 0,26 0 16,-25-26-16,-1 26 16</inkml:trace>
  <inkml:trace contextRef="#ctx0" brushRef="#br0" timeOffset="174084">2108 4248 0,'0'-26'16,"-26"1"0,1 25-1,0 0 1,-1 0-16,1 25 15,-26 1-15,26-1 0,-26 0 16,0 26-16,0 0 16,0 0-16,26 0 0,0-1 15,-1 27-15,26-27 0,0 1 16,26 25-16,-1-25 16,0 0-16,26-26 0,0 26 15,0-25-15,25-1 16,-25 0-16,25-25 0,-25 26 15,0-26-15,-1 0 0,-24-26 16,-1 1-16,1 25 16,-1-25-16</inkml:trace>
  <inkml:trace contextRef="#ctx0" brushRef="#br0" timeOffset="174568">2413 4679 0,'25'-25'31,"-25"0"-15,-25 25 15,25 25-31,-26 0 16,26 1-1,0-1-15,0 1 0,-25-1 16,25 26-16,0-26 0,0 1 16,25 24-16,1-24 15,-26-1-15,25-25 0,0 26 16,1-26-16,-1 0 0,26 0 15,-26 0-15,1-26 16,-1 1-16,-25-1 16,26 1-16,-26-26 15,0 26-15,0-26 0,-26 26 16,1-26-16,25 25 0,-26 1 16,1 0-16,0-1 15,-1 26-15,1 0 16,25 26-1,-26-26-15,26 25 0,0 0 16</inkml:trace>
  <inkml:trace contextRef="#ctx0" brushRef="#br0" timeOffset="175294">2794 4629 0,'0'-26'0,"-26"26"0,26-25 15,0-1-15,0 1 16,0 0 0,0 50 15,0 0-31,26-25 0,-26 26 15,25 25-15,-25-26 0,25 0 16,-25 26-16,26-25 16,-26-1-16,25 0 0,-25 26 15,0-25 1,0-1-16,0-50 31,0-1-15,0 1-16,0-1 0,0 1 15,0 0-15,0-26 16,0 0-16,0 26 0,26-26 16,-26 25-16,25-24 0,-25 24 15,25 26-15,1-25 16,-1 25-16,1 25 16,-1 1-1,-25-1-15,25 0 0,-25 1 16,26-1-16,-26 26 0,25-26 15,-25 1-15,0-1 16,0 1-16,26-26 0,-26 25 16,0-50 15,0-1-31,25 1 16,-25-1-16,0-24 15,0-1-15,25 0 0,-25 26 16,26-26-16,-26 0 15,25 26-15,-25-1 0,26 26 16,-1 0 0,-25 26-16,0-1 15,25 0-15,-25 1 0,26 25 16,-26-26-16,25 26 16,-25-26-16,0 1 0,26-1 15,-26 0-15,0 1 0,0-1 16</inkml:trace>
  <inkml:trace contextRef="#ctx0" brushRef="#br0" timeOffset="175973">3429 4324 0,'0'-26'0,"0"1"16,0 50 31,0 1-47,0-1 0,25 1 15,-25-1-15,25 0 0,-25 26 16,26-25-16,-1-1 16,-25 26-16,0-26 0,26 1 15,-26-1-15,0 0 16,0-50 15,0 0-15,0-1-16,0 1 15,0-26-15,0 26 0,0-26 16,0 25-16,0-24 0,0-1 16,0 25-16,25 1 0,-25 0 15,25 25 1,-25 25-16,26 0 15,-26 1-15,0-1 16,25 26-16,-25-26 16,26 1-16,-26 25 0,0-26 15,0 0-15,0 1 16,25-1-16,-25-50 31,25 25-15,-25-26-16,0 1 0,26-26 15,-26 26-15,0-1 16,25-24-16,-25-1 0,0 25 16,26-24-16,-26 24 0,0 1 15,0-1-15,25 26 16,0 26 0,-25-1-16,0 1 15,26 24-15,-26-24 0,25 25 16,-25-26-16,26 26 0,-26-26 15,25 1-15,-25-1 16,0 0-16,0 1 0,0-1 16</inkml:trace>
  <inkml:trace contextRef="#ctx0" brushRef="#br0" timeOffset="176224">4064 4197 0,'0'-26'0,"-26"26"15,26 26 1,0-1 0,26 26-1,-26-26 1,25 1-16,-25-1 0,25 1 15,-25-1-15,0 0 16,26 1-16,-26-1 0,0 1 16</inkml:trace>
  <inkml:trace contextRef="#ctx0" brushRef="#br0" timeOffset="176416">4114 3816 0,'-25'-26'15,"25"1"1,-25 25-16,25 25 47</inkml:trace>
  <inkml:trace contextRef="#ctx0" brushRef="#br0" timeOffset="176753">4241 3740 0,'0'-26'16,"-25"26"-1,25-25-15,0 50 32,0 1-17,25-1-15,-25 26 16,26-26-16,-26 26 0,0 0 16,25 0-16,-25 25 15,0-25-15,26 25 0,-26-25 16,0-1-16,25 1 15,0 0-15,1-26 0,-1 1 16,1-1-16,-1 1 0,26-26 16,-26 0-16,26 0 15,0 0-15,-26-26 0,1 1 16,-1-1-16,0 1 0,1 0 16</inkml:trace>
  <inkml:trace contextRef="#ctx0" brushRef="#br0" timeOffset="176980">4292 4070 0,'-25'25'16,"-1"-25"0,1 0-16,25-25 15,25 25 1,1 0-16,-1-26 15,1 26-15,-1-25 0,0 25 16,26 0-16,-25-25 16,-1 25-16,0 0 0,1 0 15</inkml:trace>
  <inkml:trace contextRef="#ctx0" brushRef="#br1" timeOffset="-157756.75">13995 2063 0,'-25'0'15,"25"-25"-15,0-1 0,-26 1 16,26 0-1,-25 25 48,25 25-47,0 0-16,-26 1 15,26 25-15,-25-26 0,25 26 16,-25 0-16,25-1 15,-26 1-15,26 25 0,0-25 16,0 25-16,-25 1 16,25-1-16,0 25 0,-26-24 15,26-1-15,0 25 0,-25-24 16,0-1-16,25 25 16,-26-24-16,26-1 0,-25 0 15,25 0-15,0 0 0,-26-25 16,26 25-16,0 1 15,0-1-15,0 0 0,0 0 16,0 0-16,0 26 16,0-26-16,0 26 0,0-26 15,0 26-15,0-26 0,0 0 16,0 0-16,0 0 16,-25 1-16,25-27 0,0 27 15,0-27-15,0 1 16,0 25-16,0-25 0,0 0 15,0 0-15,0 0 0,0-26 16,25 26-16,-25-26 16,0 1-16,0-1 0,0 26 15,26-51-15,-26 25 16,0 1-16,0-1 0,0 0 16,25-25-16,-25 26 0,0-1 15,0-50 32,0-1-16,0 1-15</inkml:trace>
  <inkml:trace contextRef="#ctx0" brushRef="#br1" timeOffset="-157476.75">13208 5416 0,'-26'0'16,"1"0"-16,-1 0 15,52 0 1,-1 25-1,1-25 1,24 26-16,-24-1 0,-1 1 16,26-1-16,-26 0 15,1-25-15,-1 26 16,1-1-16,-1 1 0,0-1 16,1 0-1</inkml:trace>
  <inkml:trace contextRef="#ctx0" brushRef="#br1" timeOffset="-157204.75">13893 5365 0,'0'-25'16,"26"25"-16,-26 25 31,-26-25-31,1 26 16,25-1-16,-25 0 15,-1 1-15,1-1 0,-1 26 16,1-26-16,-26 1 16,26 25-16,-1-26 0,1 0 15,0 1-15,-1 25 0,1-51 16,-1 25-16,26 0 16,-25 1-16,0-26 31</inkml:trace>
  <inkml:trace contextRef="#ctx0" brushRef="#br1" timeOffset="-156699.75">11303 3613 0,'-26'0'0,"26"-26"0,-25 26 15,25 26 1,0-1 0,0 0-16,25 1 15,1 25-15,-26-1 0,25 1 16,0 0-16,1 25 16,25 0-16,-26 1 0,0-27 15,1 27-15,-1-27 0,-25 27 16,26-52-16,-26 26 15</inkml:trace>
  <inkml:trace contextRef="#ctx0" brushRef="#br1" timeOffset="-156286.75">11430 3841 0,'-51'-51'15,"25"1"-15,1-1 0,-26 0 16,26 0-16,-1 0 16,26 1-16,-25-1 15,25 0-15,0-25 0,0 0 16,25 25-16,1-25 0,-1-1 16,26 27-16,25-1 15,-25 0-15,25 26 0,-25-1 16,25 26-16,0 0 0,-25 26 15,25 24-15,-25 1 0,-25 25 16,24 1-16,-24-1 16,-1 0-16,-25 0 0,0 0 15,0-25-15,-25 25 16,-26-25-16,26 25 0,-26-50 16,0 25-16,-25-1 0,25-24 15,0-1-15,0-25 16,1 26-16,24-26 0,1 0 15,-26 0 1,26 0-16,25-26 16</inkml:trace>
  <inkml:trace contextRef="#ctx0" brushRef="#br1" timeOffset="-155806.75">12090 3892 0,'-25'0'0,"25"25"31,0 1-15,25-26-1,-25 51-15,25-26 16,-25 0-16,26 26 0,-1-25 16,1 24-16,-1 1 15,0-25-15,1 24 0,-1-24 16,-25-1-16,26-25 0,-1 26 16,0-26-16,1 0 15,-1 0-15,1-26 0,-1 1 16,0-1-16,1 1 15,-1-26-15,-25 0 0,26 1 16,-26-1-16,0 0 0,0 0 16,0 0-16,-26 1 15,1 24-15,25 1 0,-26-26 16,1 26 0,25 50 30,0 0-46,25-25 16</inkml:trace>
  <inkml:trace contextRef="#ctx0" brushRef="#br1" timeOffset="-155478.75">12623 3562 0,'-25'-26'16,"25"1"-16,0-26 16,0 26-16,-25-1 15,25 1-15,0 0 0,0-1 16,25 26 0,-25 26-16,25-1 15,1 0-15,-26 26 16,25 0-16,26 0 0,-26 0 15,1 25-15,-1-25 16,1 25-16,24-25 0,-24-1 16,-1 27-16,-25-27 0,26-24 15,-1 25-15,-25-26 16,25 0-16,-25 1 16,26-1-16,-26-50 15</inkml:trace>
  <inkml:trace contextRef="#ctx0" brushRef="#br1" timeOffset="-155160.75">12928 3359 0,'0'-26'0,"-25"1"16,25 50 30,0 1-30,25-1-16,-25 0 0,26 26 16,-26 0-16,25 0 15,0 0-15,1-1 0,-1 1 16,1 0-16,24 0 16,-24 0-16,-1-1 0,26 1 15,-26 0-15,1-26 16,-1 1-16,-25-1 0,26 1 15,-26-1-15,0 0 0</inkml:trace>
  <inkml:trace contextRef="#ctx0" brushRef="#br1" timeOffset="-37466.73">2794 9607 0,'0'-25'0,"0"-1"16,0 1-16,0-1 0,0 1 16,-26 0-1,26-1-15,0 1 0,-25-1 16,25 1-16,0 0 16,-26 25-1,1 0-15,0 25 16,-1-25-16,1 25 0,-1 1 15,-24-1-15,24 26 16,-25-26-16,1 1 16,24 25-16,-25-26 0,26 0 15,0 1-15,25-1 0,-26 1 16,26-1-16,0 0 16,0 1-16,26-1 0,-26 1 15,25 24-15,0-24 0,1 25 16,-1-1-16,1 1 15,-1 25-15,0-25 0,1 0 16,-1 25-16,1-25 0,-1 25 16,0 0-16,-25-25 15,26 25-15,-26 1 0,25-1 16,-25 0-16,0 0 16,0 26-16,26-26 0,-26-25 15,0 25-15,25 0 0,-25-25 16,25 0-16,-25 0 15,0-26-15,26 26 0,-26-26 16,25 1-16,-25-1 16,26 0-16,-1-25 0,26 26 15,-26-26-15,1 0 0,24 0 16,1-26-16,-25 26 16,24-25-16,1 0 0,-25-1 15,24 1-15,-24-26 16</inkml:trace>
  <inkml:trace contextRef="#ctx0" brushRef="#br1" timeOffset="-36610.73">152 11156 0,'-25'-25'16,"-1"25"-16,-25-25 15,26-1-15,0 26 16,25 26 0,0-1-1,25 26-15,0 0 0,1-1 16,-1 27-16,1-27 16,24 27-16,1-1 0,-25-25 15,24-1-15,-24 1 0,25-25 16,-26-1-16,0 0 15,26 1-15,-25-26 0,-1 0 16,0 0-16,-25-26 0,26 1 16,-1 0-16,-25-1 15,26-25-15,-26 1 16,0-27-16,-26 27 0,1-1 16,-1 0-16,1 0 0,0 0 15,25 26-15,-26 0 0,26-1 16,0 52-1,26-26 1,-1 25-16,0 0 0,1 1 16,25-1-16,-26 1 0,0-26 15,1 25-15,-1-25 0,1 0 16,-1 0-16,0 0 16,-25-25-16,26-1 15,-26 1-15,0-26 16,0 0-16,0 0 0,-26 1 15,1-1-15,0 0 0,-1 0 16,1 0-16,-1 1 16,1-1-16,25 25 0,-25 26 15,50 26 1,0-1 0,1 26-16</inkml:trace>
  <inkml:trace contextRef="#ctx0" brushRef="#br1" timeOffset="-36225.73">1117 11080 0,'26'26'15,"-1"-26"1,0 0-16,-25-26 15,26 26-15,-1-25 16,-25-1-16,26 1 16,-26 0-16,25-1 15,-25 1-15,0-1 0,-25 1 16,-26 0 0,25-1-16,1 26 15,0 0-15,-26 0 0,25 0 16,1 0-16,0 26 15,-1-1-15,26 0 0,0 1 16,0-1-16,0 1 0,0 24 16,26-24-16,-1 25 15,0-26-15,26-25 0,-25 25 16,-1 1-16,26-26 16,0 0-16,-26-26 0,26 1 15,-26 0-15</inkml:trace>
  <inkml:trace contextRef="#ctx0" brushRef="#br1" timeOffset="-35820.73">1346 10750 0,'-26'-25'15,"-75"-52"-15,75 52 0,-24 0 16,24-1-16,26 1 16,26 50-1,-1-25-15,0 26 16,26-1-16,0 26 15,0-26-15,0 26 0,-26-26 16,26 1-16,-26 25 16,26-26-16,-26 26 0,1-26 15,-26 1-15,25-26 0,-25 25 16,0-50 15,-25 25-31,-1-26 16,26-25-16,-25 26 0,0 0 15,25-26-15,-26 25 16,26 1-16,26 0 16,-1 25-16,0 0 0,1 0 15,-1 0-15,1 25 16,-1 0-16,0 1 0,-25-1 16,26 1-16,-26-1 15,-26-25 16</inkml:trace>
  <inkml:trace contextRef="#ctx0" brushRef="#br1" timeOffset="-35614.73">1549 10420 0,'0'-26'0,"0"1"0,0 0 15,25 25 1,1 25-1,-1-25-15,1 25 16,-1 1-16,0-1 0,1 1 16,25-1-16,-26 26 15,0-26-15,26 26 0,-25-26 16,-1 1-16,-25-1 0,25 1 16</inkml:trace>
  <inkml:trace contextRef="#ctx0" brushRef="#br1" timeOffset="-35384.73">1701 10394 0,'0'-50'16,"0"75"0,26-25-16,-1 25 15,1 1-15,24-1 0,-24 1 16,25-1-16,-1 0 15,-24 1-15,25-1 0,-26 1 16,0-1-16,1 0 0,-1 1 16,1-26-16,-26 25 15</inkml:trace>
  <inkml:trace contextRef="#ctx0" brushRef="#br1" timeOffset="-35169.73">1803 10496 0,'-51'-51'0,"26"0"15,-26 26-15,26-26 0,25 26 16,0-1-16,0 1 16,25 0-16,51-1 15,-25 26-15,0 0 0,0 26 16,25-26-16,-25 25 16,-1 0-16,-24 1 0,25-1 15,-26 1-15,0 24 16,1-24-16,-26-1 0,0 26 15,0-26-15,0 1 16,0-1-16,-26-25 0,1 0 16</inkml:trace>
  <inkml:trace contextRef="#ctx0" brushRef="#br1" timeOffset="-34918.73">2133 9912 0,'0'-26'0,"26"26"16,-52 26 0,26-1-16,-25 1 0,25-1 15,-26 0-15,26 26 16,0-25-16,26 24 0,-1 1 16,1-25-16,-1-1 15,26 26-15,0-26 0,-26 1 16,26-1-16,0-25 15,-26 25-15,0-25 0,26 0 16,-25 0-16,-1-25 0,0 0 16</inkml:trace>
  <inkml:trace contextRef="#ctx0" brushRef="#br1" timeOffset="-34821.73">2336 10115 0,'-25'-25'0,"0"-26"0,-1 25 16,26-24-16,26 24 0,-1-25 15</inkml:trace>
</inkml:ink>
</file>

<file path=ppt/ink/ink8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4-07T02:10:04.444"/>
    </inkml:context>
    <inkml:brush xml:id="br0">
      <inkml:brushProperty name="width" value="0.05" units="cm"/>
      <inkml:brushProperty name="height" value="0.05" units="cm"/>
      <inkml:brushProperty name="color" value="#808080"/>
      <inkml:brushProperty name="fitToCurve" value="1"/>
    </inkml:brush>
  </inkml:definitions>
  <inkml:trace contextRef="#ctx0" brushRef="#br0">178 458 0,'-26'0'0,"-24"-26"0,24 52 15,1-26-15,-1 0 16,1 0-16,25 25 16,25-25-1,1-25 1,-1 25-16,1-26 0,-1 1 15,26 25-15,-26-26 16,26 1-16,-26 25 0,26 0 16,-25 0-16,-1 0 15,26 25-15,-26 1 0,26 25 16,-26-1-16,1 1 0,-1 25 16,26 26-16,-26-26 15,1 26-15,-1-1 0,26 1 16,-26 0-16,1-1 0,-1 1 15,1-1-15,-1 1 16,0 0-16,1-26 0,-1 25 16,1-24-16,24 24 15,-24-25-15,-1 1 0,1-27 16,-1 27-16,0-27 0,-25 1 16,26 0-16,-26-26 15,0 1-15,0-1 0,0 1 16,0-1-1,-26-25-15,1 0 0,0 0 16,-26 0-16,0 25 0,0-25 16,0 0-1,1 0-15,-52 26 16,26-26-16,25 0 0,26 25 16,-26-25-16,25 0 0,1 0 15,0 26-15</inkml:trace>
  <inkml:trace contextRef="#ctx0" brushRef="#br0" timeOffset="740">1473 1347 0,'-25'-26'0,"-1"26"0,-24 0 16,24-25-16,1 25 0,-1 0 15,26 25 1,0 1 0,26-1-16,-1 0 0,1 26 15,-26 0-15,25-26 16,0 26-16,1-25 0,-1-1 15,-25 0-15,26 1 16,-26-1-16,-26-50 31,1-1-31,25-24 16,-26-1-16,-24-25 0,24-1 16,1-24-16,-1 25 0,1-26 15,0-25-15,25 25 16,0 1-16,0 25 0,25-1 15,0 1-15,26 25 16,0 1-16,25-1 0,-25 25 16,25 26-16,0 0 15,-25 0-15,0 26 0,0-1 16,-26 1-16,1 24 0,-1-24 16,-25 25-16,-25-1 15,25 27-15,-51-27 0,25 1 16,1-25-16,0 24 0,-26-24 15,25-1-15,26 1 16,-25-26-16,25 25 0,0-50 31,25 25-31,1 0 0,25-26 16,-26 26-16,26 0 16,0 0-16,-1 0 0,1 0 15,-25 26-15,24-1 0,-24 0 16,-1 26-16,-25-25 15,0 24-15,0-24 0,0 25 16,-51-26-16,26 0 16,-26 1-16,0-1 0,-25 1 15,25-26-15,1 0 0,24 0 16,-25 0-16,26-26 16,0 1-16,25-1 0,25 1 15</inkml:trace>
  <inkml:trace contextRef="#ctx0" brushRef="#br0" timeOffset="1171">2311 762 0,'0'-25'16,"0"-26"-16,0 26 0,0-1 15,0 1-15,0 0 16,0-1-16,0 1 0,0 50 15,26 1 1,-26-1-16,25 26 16,1 0-16,-1-1 0,0 1 15,-25 0-15,26 0 16,-26 0-16,25-26 0,-25 0 16,0 1-16,0-1 0,0-50 31,-25-1-31,25-24 15,-26-1-15,26-25 0,-25 25 16,25-51-16,-25 26 16,25 0-16,0 0 0,0 25 15,25 0-15,0 0 16,1 26-16,-1 25 0,1 0 16,24 25-16,-24 26 0,25-26 15,-26 26-15,26 25 16,-26-25-16,26 25 15,-26-25-15,1 0 0,-26 0 16,25 0-16,-25-1 0,-25 1 16</inkml:trace>
  <inkml:trace contextRef="#ctx0" brushRef="#br0" timeOffset="1640">2489 940 0,'0'-25'16,"-25"-1"-16,25 1 15,0 0-15,-26-1 0,26 1 16,0-1-16,26 1 16,-26 0-16,51 25 15,-26-26-15,26 1 0,0-1 16,25 1-16,-25 0 16,25-26-16,0 25 0,0 1 15,0-26-15,-25 26 0,0-1 16,0 1-16,-26-26 15,1 26-15,-1-1 0,-25 1 16,0-26-16,0 26 16,0-1-16,-25 1 0,25 0 15,-26-1-15,26 1 0,-25 25 16,25-26-16,-26 26 16,1 26-16,0-1 0,-26-25 15,25 51-15,1-26 16,0 1-16,-1 25 0,26-26 15,0 26-15,0 0 0,26-26 16,24 0-16,1 26 16,0-25-16,0-1 0,25 26 15,-25-26-15,0 1 16,-1-1-16,-24 0 0,-1 26 16,-25-25-16,-51 24 0,1 1 15,-27 0-15,1 25 16,-51-25-16,0 25 0,-25-25 15</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1-24T11:00:06.437"/>
    </inkml:context>
    <inkml:brush xml:id="br0">
      <inkml:brushProperty name="width" value="0.05" units="cm"/>
      <inkml:brushProperty name="height" value="0.05" units="cm"/>
      <inkml:brushProperty name="fitToCurve" value="1"/>
    </inkml:brush>
  </inkml:definitions>
  <inkml:trace contextRef="#ctx0" brushRef="#br0">51 25 0,'-26'0'0,"26"-25"0,-25 25 15,50 25 48,-25 1-63,0 0 0,0-1 15,0 27-15,0-1 0,26 0 16,-26 26-16,0-26 16,0 26-16,26 0 0,-26-25 15,25 25-15,-25 0 0,0 0 16,26-26-16,-26 26 15,26-26-15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7/4/2023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model-businessman-corporate-2911332/" TargetMode="External"/><Relationship Id="rId7" Type="http://schemas.openxmlformats.org/officeDocument/2006/relationships/hyperlink" Target="https://pixabay.com/photos/business-meeting-people-corporate-695489/"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pixabay.com/photos/man-portrait-business-chinese-537136/" TargetMode="External"/><Relationship Id="rId5" Type="http://schemas.openxmlformats.org/officeDocument/2006/relationships/hyperlink" Target="https://pixabay.com/illustrations/business-woman-isolated-4675105/" TargetMode="External"/><Relationship Id="rId4" Type="http://schemas.openxmlformats.org/officeDocument/2006/relationships/hyperlink" Target="https://pixabay.com/photos/beautiful-business-woman-modern-2910260/"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1921659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IN" dirty="0"/>
              <a:t>Source of the image:</a:t>
            </a:r>
            <a:endParaRPr lang="en-IN" dirty="0">
              <a:hlinkClick r:id="rId3"/>
            </a:endParaRPr>
          </a:p>
          <a:p>
            <a:r>
              <a:rPr lang="en-IN" dirty="0">
                <a:hlinkClick r:id="rId3"/>
              </a:rPr>
              <a:t>https://pixabay.com/photos/model-businessman-corporate-2911332/</a:t>
            </a:r>
            <a:endParaRPr lang="en-IN" dirty="0"/>
          </a:p>
          <a:p>
            <a:r>
              <a:rPr lang="en-IN" dirty="0">
                <a:hlinkClick r:id="rId4"/>
              </a:rPr>
              <a:t>https://pixabay.com/photos/beautiful-business-woman-modern-2910260/</a:t>
            </a:r>
            <a:endParaRPr lang="en-IN" dirty="0"/>
          </a:p>
          <a:p>
            <a:r>
              <a:rPr lang="en-IN" dirty="0">
                <a:hlinkClick r:id="rId5"/>
              </a:rPr>
              <a:t>https://pixabay.com/illustrations/business-woman-isolated-4675105/</a:t>
            </a:r>
            <a:endParaRPr lang="en-IN" dirty="0"/>
          </a:p>
          <a:p>
            <a:r>
              <a:rPr lang="en-IN" dirty="0">
                <a:hlinkClick r:id="rId6"/>
              </a:rPr>
              <a:t>https://pixabay.com/photos/man-portrait-business-chinese-537136/</a:t>
            </a:r>
            <a:endParaRPr lang="en-IN" dirty="0"/>
          </a:p>
          <a:p>
            <a:r>
              <a:rPr lang="en-IN" dirty="0">
                <a:hlinkClick r:id="rId7"/>
              </a:rPr>
              <a:t>https://pixabay.com/photos/business-meeting-people-corporate-695489/</a:t>
            </a:r>
            <a:endParaRPr lang="en-IN" dirty="0"/>
          </a:p>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863016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4076392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90588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93473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84</a:t>
            </a:fld>
            <a:endParaRPr lang="en-US"/>
          </a:p>
        </p:txBody>
      </p:sp>
    </p:spTree>
    <p:extLst>
      <p:ext uri="{BB962C8B-B14F-4D97-AF65-F5344CB8AC3E}">
        <p14:creationId xmlns:p14="http://schemas.microsoft.com/office/powerpoint/2010/main" val="2913706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85247" y="2564904"/>
            <a:ext cx="5818330" cy="1284961"/>
          </a:xfrm>
        </p:spPr>
        <p:txBody>
          <a:bodyPr anchor="b">
            <a:noAutofit/>
          </a:bodyPr>
          <a:lstStyle>
            <a:lvl1pPr algn="ctr">
              <a:defRPr lang="en-US" sz="8000" kern="120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3" name="Subtitle 2"/>
          <p:cNvSpPr>
            <a:spLocks noGrp="1"/>
          </p:cNvSpPr>
          <p:nvPr>
            <p:ph type="subTitle" idx="1"/>
          </p:nvPr>
        </p:nvSpPr>
        <p:spPr>
          <a:xfrm>
            <a:off x="3185247" y="3867875"/>
            <a:ext cx="5818330" cy="764440"/>
          </a:xfrm>
        </p:spPr>
        <p:txBody>
          <a:bodyPr>
            <a:normAutofit/>
          </a:bodyPr>
          <a:lstStyle>
            <a:lvl1pPr marL="0" indent="0" algn="ctr">
              <a:buNone/>
              <a:defRPr lang="en-US" sz="2400" kern="120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609441" y="6356351"/>
            <a:ext cx="2844059" cy="365125"/>
          </a:xfrm>
          <a:prstGeom prst="rect">
            <a:avLst/>
          </a:prstGeom>
        </p:spPr>
        <p:txBody>
          <a:bodyPr/>
          <a:lstStyle/>
          <a:p>
            <a:fld id="{9578D6DB-6798-42D2-B9AD-FC6F1C72FC30}" type="datetimeFigureOut">
              <a:rPr lang="en-US" smtClean="0"/>
              <a:pPr/>
              <a:t>7/4/2023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dirty="0"/>
          </a:p>
        </p:txBody>
      </p:sp>
      <p:sp>
        <p:nvSpPr>
          <p:cNvPr id="7" name="Isosceles Triangle 6">
            <a:extLst>
              <a:ext uri="{FF2B5EF4-FFF2-40B4-BE49-F238E27FC236}">
                <a16:creationId xmlns:a16="http://schemas.microsoft.com/office/drawing/2014/main" id="{FD25A05F-4282-4043-B70C-ECCB128E881A}"/>
              </a:ext>
            </a:extLst>
          </p:cNvPr>
          <p:cNvSpPr/>
          <p:nvPr userDrawn="1"/>
        </p:nvSpPr>
        <p:spPr>
          <a:xfrm rot="4010158">
            <a:off x="1661157" y="484761"/>
            <a:ext cx="496711" cy="428199"/>
          </a:xfrm>
          <a:prstGeom prst="triangle">
            <a:avLst/>
          </a:prstGeom>
          <a:noFill/>
          <a:ln w="38100">
            <a:solidFill>
              <a:schemeClr val="bg1">
                <a:lumMod val="85000"/>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Isosceles Triangle 7">
            <a:extLst>
              <a:ext uri="{FF2B5EF4-FFF2-40B4-BE49-F238E27FC236}">
                <a16:creationId xmlns:a16="http://schemas.microsoft.com/office/drawing/2014/main" id="{913EDC0F-642B-4BA1-82FA-787CBF1DBA15}"/>
              </a:ext>
            </a:extLst>
          </p:cNvPr>
          <p:cNvSpPr/>
          <p:nvPr userDrawn="1"/>
        </p:nvSpPr>
        <p:spPr>
          <a:xfrm rot="314927">
            <a:off x="526253" y="2668396"/>
            <a:ext cx="788359" cy="679620"/>
          </a:xfrm>
          <a:prstGeom prst="triangle">
            <a:avLst/>
          </a:prstGeom>
          <a:noFill/>
          <a:ln w="38100">
            <a:solidFill>
              <a:schemeClr val="bg1">
                <a:lumMod val="85000"/>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 name="Group 9">
            <a:extLst>
              <a:ext uri="{FF2B5EF4-FFF2-40B4-BE49-F238E27FC236}">
                <a16:creationId xmlns:a16="http://schemas.microsoft.com/office/drawing/2014/main" id="{BC411F8A-0439-4F40-9B0D-15FE6E719204}"/>
              </a:ext>
            </a:extLst>
          </p:cNvPr>
          <p:cNvGrpSpPr/>
          <p:nvPr/>
        </p:nvGrpSpPr>
        <p:grpSpPr>
          <a:xfrm>
            <a:off x="11495940" y="2407920"/>
            <a:ext cx="290988" cy="2955830"/>
            <a:chOff x="477789" y="3480867"/>
            <a:chExt cx="290988" cy="2955830"/>
          </a:xfrm>
          <a:solidFill>
            <a:schemeClr val="bg1">
              <a:lumMod val="85000"/>
            </a:schemeClr>
          </a:solidFill>
        </p:grpSpPr>
        <p:sp>
          <p:nvSpPr>
            <p:cNvPr id="23" name="Oval 22">
              <a:extLst>
                <a:ext uri="{FF2B5EF4-FFF2-40B4-BE49-F238E27FC236}">
                  <a16:creationId xmlns:a16="http://schemas.microsoft.com/office/drawing/2014/main" id="{FF1BAB40-A1A0-4C31-8422-D0A5FF6E48FF}"/>
                </a:ext>
              </a:extLst>
            </p:cNvPr>
            <p:cNvSpPr/>
            <p:nvPr/>
          </p:nvSpPr>
          <p:spPr>
            <a:xfrm rot="10800000">
              <a:off x="723058" y="601844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4F4B5C76-1026-4670-A79B-3890E0660A94}"/>
                </a:ext>
              </a:extLst>
            </p:cNvPr>
            <p:cNvSpPr/>
            <p:nvPr/>
          </p:nvSpPr>
          <p:spPr>
            <a:xfrm rot="10800000">
              <a:off x="723058" y="57939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CBD9656F-0577-48F4-8BBA-9212072162D2}"/>
                </a:ext>
              </a:extLst>
            </p:cNvPr>
            <p:cNvSpPr/>
            <p:nvPr/>
          </p:nvSpPr>
          <p:spPr>
            <a:xfrm rot="10800000">
              <a:off x="723058" y="55694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0F950214-A15E-47F1-8C81-4A0CA320853E}"/>
                </a:ext>
              </a:extLst>
            </p:cNvPr>
            <p:cNvSpPr/>
            <p:nvPr/>
          </p:nvSpPr>
          <p:spPr>
            <a:xfrm rot="10800000">
              <a:off x="723058" y="534492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55474F3D-A1FD-4F51-BB6F-E58BBCD141C3}"/>
                </a:ext>
              </a:extLst>
            </p:cNvPr>
            <p:cNvSpPr/>
            <p:nvPr/>
          </p:nvSpPr>
          <p:spPr>
            <a:xfrm rot="10800000">
              <a:off x="723058" y="512042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1FFD1825-8028-4AB3-A093-25A4DDE7873F}"/>
                </a:ext>
              </a:extLst>
            </p:cNvPr>
            <p:cNvSpPr/>
            <p:nvPr/>
          </p:nvSpPr>
          <p:spPr>
            <a:xfrm rot="10800000">
              <a:off x="723058" y="48959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A6C8A6B5-F0A3-4CA4-8081-3D282D0D2FEA}"/>
                </a:ext>
              </a:extLst>
            </p:cNvPr>
            <p:cNvSpPr/>
            <p:nvPr/>
          </p:nvSpPr>
          <p:spPr>
            <a:xfrm rot="10800000">
              <a:off x="723058" y="467141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93B75172-1F44-426D-8B7E-4E910F2FB05D}"/>
                </a:ext>
              </a:extLst>
            </p:cNvPr>
            <p:cNvSpPr/>
            <p:nvPr/>
          </p:nvSpPr>
          <p:spPr>
            <a:xfrm rot="10800000">
              <a:off x="477789" y="63909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a:extLst>
                <a:ext uri="{FF2B5EF4-FFF2-40B4-BE49-F238E27FC236}">
                  <a16:creationId xmlns:a16="http://schemas.microsoft.com/office/drawing/2014/main" id="{2A4624C0-F945-4B59-9604-B33708F99FC0}"/>
                </a:ext>
              </a:extLst>
            </p:cNvPr>
            <p:cNvSpPr/>
            <p:nvPr/>
          </p:nvSpPr>
          <p:spPr>
            <a:xfrm rot="10800000">
              <a:off x="477789" y="616712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id="{7B4C964D-5DB7-4E2F-AA1B-E8E56D29159D}"/>
                </a:ext>
              </a:extLst>
            </p:cNvPr>
            <p:cNvSpPr/>
            <p:nvPr/>
          </p:nvSpPr>
          <p:spPr>
            <a:xfrm rot="10800000">
              <a:off x="477789" y="594327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id="{BD08D799-A6A9-4D84-B764-FBCE640F6AEF}"/>
                </a:ext>
              </a:extLst>
            </p:cNvPr>
            <p:cNvSpPr/>
            <p:nvPr/>
          </p:nvSpPr>
          <p:spPr>
            <a:xfrm rot="10800000">
              <a:off x="477789" y="57194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EDF4A7D6-7AF8-43FB-9623-2E273170B0C0}"/>
                </a:ext>
              </a:extLst>
            </p:cNvPr>
            <p:cNvSpPr/>
            <p:nvPr/>
          </p:nvSpPr>
          <p:spPr>
            <a:xfrm rot="10800000">
              <a:off x="477789" y="54955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062EE24A-3774-444B-B5F7-251ACF3F96EF}"/>
                </a:ext>
              </a:extLst>
            </p:cNvPr>
            <p:cNvSpPr/>
            <p:nvPr/>
          </p:nvSpPr>
          <p:spPr>
            <a:xfrm rot="10800000">
              <a:off x="477789" y="52717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215FF535-6B02-4755-BA88-63B66B97DCEB}"/>
                </a:ext>
              </a:extLst>
            </p:cNvPr>
            <p:cNvSpPr/>
            <p:nvPr/>
          </p:nvSpPr>
          <p:spPr>
            <a:xfrm rot="10800000">
              <a:off x="477789" y="504785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54F62F23-9FBD-4CEE-872C-3163C2576D73}"/>
                </a:ext>
              </a:extLst>
            </p:cNvPr>
            <p:cNvSpPr/>
            <p:nvPr/>
          </p:nvSpPr>
          <p:spPr>
            <a:xfrm rot="10800000">
              <a:off x="477789" y="482399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id="{3C82BD11-90D3-4242-B72A-9A3BE657CB71}"/>
                </a:ext>
              </a:extLst>
            </p:cNvPr>
            <p:cNvSpPr/>
            <p:nvPr/>
          </p:nvSpPr>
          <p:spPr>
            <a:xfrm rot="10800000">
              <a:off x="477789" y="46001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Oval 38">
              <a:extLst>
                <a:ext uri="{FF2B5EF4-FFF2-40B4-BE49-F238E27FC236}">
                  <a16:creationId xmlns:a16="http://schemas.microsoft.com/office/drawing/2014/main" id="{53D7F79E-09A7-4D29-8785-8F460BC108A9}"/>
                </a:ext>
              </a:extLst>
            </p:cNvPr>
            <p:cNvSpPr/>
            <p:nvPr/>
          </p:nvSpPr>
          <p:spPr>
            <a:xfrm rot="10800000">
              <a:off x="477789" y="437628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a:extLst>
                <a:ext uri="{FF2B5EF4-FFF2-40B4-BE49-F238E27FC236}">
                  <a16:creationId xmlns:a16="http://schemas.microsoft.com/office/drawing/2014/main" id="{7CBB732A-D86A-4B67-A17C-7393CDA9EC84}"/>
                </a:ext>
              </a:extLst>
            </p:cNvPr>
            <p:cNvSpPr/>
            <p:nvPr/>
          </p:nvSpPr>
          <p:spPr>
            <a:xfrm rot="10800000">
              <a:off x="477789" y="415243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a:extLst>
                <a:ext uri="{FF2B5EF4-FFF2-40B4-BE49-F238E27FC236}">
                  <a16:creationId xmlns:a16="http://schemas.microsoft.com/office/drawing/2014/main" id="{D5EC167F-3D0A-4344-9709-D51D02080A66}"/>
                </a:ext>
              </a:extLst>
            </p:cNvPr>
            <p:cNvSpPr/>
            <p:nvPr/>
          </p:nvSpPr>
          <p:spPr>
            <a:xfrm rot="10800000">
              <a:off x="477789" y="39285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a:extLst>
                <a:ext uri="{FF2B5EF4-FFF2-40B4-BE49-F238E27FC236}">
                  <a16:creationId xmlns:a16="http://schemas.microsoft.com/office/drawing/2014/main" id="{10D4448E-6827-4F45-B747-695DC8372943}"/>
                </a:ext>
              </a:extLst>
            </p:cNvPr>
            <p:cNvSpPr/>
            <p:nvPr/>
          </p:nvSpPr>
          <p:spPr>
            <a:xfrm rot="10800000">
              <a:off x="477789" y="370472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a:extLst>
                <a:ext uri="{FF2B5EF4-FFF2-40B4-BE49-F238E27FC236}">
                  <a16:creationId xmlns:a16="http://schemas.microsoft.com/office/drawing/2014/main" id="{D9447FD6-053F-406E-B8B8-F1F9A68BD782}"/>
                </a:ext>
              </a:extLst>
            </p:cNvPr>
            <p:cNvSpPr/>
            <p:nvPr/>
          </p:nvSpPr>
          <p:spPr>
            <a:xfrm rot="10800000">
              <a:off x="477789" y="348086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5" name="Group 44">
            <a:extLst>
              <a:ext uri="{FF2B5EF4-FFF2-40B4-BE49-F238E27FC236}">
                <a16:creationId xmlns:a16="http://schemas.microsoft.com/office/drawing/2014/main" id="{B4967F6F-D0D7-4AE0-A686-279005385B94}"/>
              </a:ext>
            </a:extLst>
          </p:cNvPr>
          <p:cNvGrpSpPr/>
          <p:nvPr userDrawn="1"/>
        </p:nvGrpSpPr>
        <p:grpSpPr>
          <a:xfrm>
            <a:off x="401896" y="1248873"/>
            <a:ext cx="290988" cy="1765286"/>
            <a:chOff x="7933384" y="3937386"/>
            <a:chExt cx="290988" cy="1765286"/>
          </a:xfrm>
        </p:grpSpPr>
        <p:sp>
          <p:nvSpPr>
            <p:cNvPr id="46" name="Oval 45">
              <a:extLst>
                <a:ext uri="{FF2B5EF4-FFF2-40B4-BE49-F238E27FC236}">
                  <a16:creationId xmlns:a16="http://schemas.microsoft.com/office/drawing/2014/main" id="{7087BDFC-10FB-4031-A624-2E5BDE25BB10}"/>
                </a:ext>
              </a:extLst>
            </p:cNvPr>
            <p:cNvSpPr/>
            <p:nvPr/>
          </p:nvSpPr>
          <p:spPr>
            <a:xfrm rot="10800000">
              <a:off x="8178653" y="5284420"/>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id="{58D9D4F7-496E-4C4C-BC59-E39080A4F4F6}"/>
                </a:ext>
              </a:extLst>
            </p:cNvPr>
            <p:cNvSpPr/>
            <p:nvPr/>
          </p:nvSpPr>
          <p:spPr>
            <a:xfrm rot="10800000">
              <a:off x="8178653" y="5059914"/>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Oval 47">
              <a:extLst>
                <a:ext uri="{FF2B5EF4-FFF2-40B4-BE49-F238E27FC236}">
                  <a16:creationId xmlns:a16="http://schemas.microsoft.com/office/drawing/2014/main" id="{E980216D-72CC-4FA4-B0FB-BC670D21D4A2}"/>
                </a:ext>
              </a:extLst>
            </p:cNvPr>
            <p:cNvSpPr/>
            <p:nvPr/>
          </p:nvSpPr>
          <p:spPr>
            <a:xfrm rot="10800000">
              <a:off x="8178653" y="4835409"/>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Oval 48">
              <a:extLst>
                <a:ext uri="{FF2B5EF4-FFF2-40B4-BE49-F238E27FC236}">
                  <a16:creationId xmlns:a16="http://schemas.microsoft.com/office/drawing/2014/main" id="{79F70619-9D16-4558-BD54-123C72CF4D70}"/>
                </a:ext>
              </a:extLst>
            </p:cNvPr>
            <p:cNvSpPr/>
            <p:nvPr/>
          </p:nvSpPr>
          <p:spPr>
            <a:xfrm rot="10800000">
              <a:off x="8178653" y="4610903"/>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a:extLst>
                <a:ext uri="{FF2B5EF4-FFF2-40B4-BE49-F238E27FC236}">
                  <a16:creationId xmlns:a16="http://schemas.microsoft.com/office/drawing/2014/main" id="{C26B1F89-22BE-482F-BF37-016C6FD43C61}"/>
                </a:ext>
              </a:extLst>
            </p:cNvPr>
            <p:cNvSpPr/>
            <p:nvPr/>
          </p:nvSpPr>
          <p:spPr>
            <a:xfrm rot="10800000">
              <a:off x="8178653" y="4386397"/>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Oval 50">
              <a:extLst>
                <a:ext uri="{FF2B5EF4-FFF2-40B4-BE49-F238E27FC236}">
                  <a16:creationId xmlns:a16="http://schemas.microsoft.com/office/drawing/2014/main" id="{2360F77E-E453-44F3-924D-B004F4CB9D8B}"/>
                </a:ext>
              </a:extLst>
            </p:cNvPr>
            <p:cNvSpPr/>
            <p:nvPr/>
          </p:nvSpPr>
          <p:spPr>
            <a:xfrm rot="10800000">
              <a:off x="8178653" y="4161892"/>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Oval 51">
              <a:extLst>
                <a:ext uri="{FF2B5EF4-FFF2-40B4-BE49-F238E27FC236}">
                  <a16:creationId xmlns:a16="http://schemas.microsoft.com/office/drawing/2014/main" id="{18188B50-208F-470B-81FF-E11AE510266F}"/>
                </a:ext>
              </a:extLst>
            </p:cNvPr>
            <p:cNvSpPr/>
            <p:nvPr/>
          </p:nvSpPr>
          <p:spPr>
            <a:xfrm rot="10800000">
              <a:off x="8178653" y="3937386"/>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Oval 52">
              <a:extLst>
                <a:ext uri="{FF2B5EF4-FFF2-40B4-BE49-F238E27FC236}">
                  <a16:creationId xmlns:a16="http://schemas.microsoft.com/office/drawing/2014/main" id="{F2716A77-E9C2-435C-B9CF-85A43022C3EA}"/>
                </a:ext>
              </a:extLst>
            </p:cNvPr>
            <p:cNvSpPr/>
            <p:nvPr/>
          </p:nvSpPr>
          <p:spPr>
            <a:xfrm rot="10800000">
              <a:off x="7933384" y="5656953"/>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Oval 53">
              <a:extLst>
                <a:ext uri="{FF2B5EF4-FFF2-40B4-BE49-F238E27FC236}">
                  <a16:creationId xmlns:a16="http://schemas.microsoft.com/office/drawing/2014/main" id="{88E1597A-B23A-406C-B50B-963CC9F72CA1}"/>
                </a:ext>
              </a:extLst>
            </p:cNvPr>
            <p:cNvSpPr/>
            <p:nvPr/>
          </p:nvSpPr>
          <p:spPr>
            <a:xfrm rot="10800000">
              <a:off x="7933384" y="5433102"/>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Oval 54">
              <a:extLst>
                <a:ext uri="{FF2B5EF4-FFF2-40B4-BE49-F238E27FC236}">
                  <a16:creationId xmlns:a16="http://schemas.microsoft.com/office/drawing/2014/main" id="{DA00313A-44D2-4530-9C60-6111DF674F71}"/>
                </a:ext>
              </a:extLst>
            </p:cNvPr>
            <p:cNvSpPr/>
            <p:nvPr/>
          </p:nvSpPr>
          <p:spPr>
            <a:xfrm rot="10800000">
              <a:off x="7933384" y="5209247"/>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Oval 55">
              <a:extLst>
                <a:ext uri="{FF2B5EF4-FFF2-40B4-BE49-F238E27FC236}">
                  <a16:creationId xmlns:a16="http://schemas.microsoft.com/office/drawing/2014/main" id="{8D329068-978F-42BF-AFCD-AB95CD4F79FC}"/>
                </a:ext>
              </a:extLst>
            </p:cNvPr>
            <p:cNvSpPr/>
            <p:nvPr/>
          </p:nvSpPr>
          <p:spPr>
            <a:xfrm rot="10800000">
              <a:off x="7933384" y="4985392"/>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86116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02">
    <p:spTree>
      <p:nvGrpSpPr>
        <p:cNvPr id="1" name=""/>
        <p:cNvGrpSpPr/>
        <p:nvPr/>
      </p:nvGrpSpPr>
      <p:grpSpPr>
        <a:xfrm>
          <a:off x="0" y="0"/>
          <a:ext cx="0" cy="0"/>
          <a:chOff x="0" y="0"/>
          <a:chExt cx="0" cy="0"/>
        </a:xfrm>
      </p:grpSpPr>
      <p:sp>
        <p:nvSpPr>
          <p:cNvPr id="5" name="Block Arc 4">
            <a:extLst>
              <a:ext uri="{FF2B5EF4-FFF2-40B4-BE49-F238E27FC236}">
                <a16:creationId xmlns:a16="http://schemas.microsoft.com/office/drawing/2014/main" id="{FD78E8EE-734D-4C42-A9EF-E432D33FE647}"/>
              </a:ext>
            </a:extLst>
          </p:cNvPr>
          <p:cNvSpPr/>
          <p:nvPr userDrawn="1"/>
        </p:nvSpPr>
        <p:spPr>
          <a:xfrm rot="13719909">
            <a:off x="400937" y="6091114"/>
            <a:ext cx="492454" cy="492454"/>
          </a:xfrm>
          <a:prstGeom prst="blockArc">
            <a:avLst>
              <a:gd name="adj1" fmla="val 4130711"/>
              <a:gd name="adj2" fmla="val 5"/>
              <a:gd name="adj3" fmla="val 1376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6" name="Straight Connector 5">
            <a:extLst>
              <a:ext uri="{FF2B5EF4-FFF2-40B4-BE49-F238E27FC236}">
                <a16:creationId xmlns:a16="http://schemas.microsoft.com/office/drawing/2014/main" id="{A862632F-18D7-4CB9-895C-723987E12F18}"/>
              </a:ext>
            </a:extLst>
          </p:cNvPr>
          <p:cNvCxnSpPr>
            <a:cxnSpLocks/>
          </p:cNvCxnSpPr>
          <p:nvPr userDrawn="1"/>
        </p:nvCxnSpPr>
        <p:spPr>
          <a:xfrm>
            <a:off x="1071324" y="6332014"/>
            <a:ext cx="725533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7" name="Isosceles Triangle 6">
            <a:extLst>
              <a:ext uri="{FF2B5EF4-FFF2-40B4-BE49-F238E27FC236}">
                <a16:creationId xmlns:a16="http://schemas.microsoft.com/office/drawing/2014/main" id="{FD25A05F-4282-4043-B70C-ECCB128E881A}"/>
              </a:ext>
            </a:extLst>
          </p:cNvPr>
          <p:cNvSpPr/>
          <p:nvPr userDrawn="1"/>
        </p:nvSpPr>
        <p:spPr>
          <a:xfrm rot="4010158">
            <a:off x="1661157" y="484761"/>
            <a:ext cx="496711" cy="428199"/>
          </a:xfrm>
          <a:prstGeom prst="triangle">
            <a:avLst/>
          </a:prstGeom>
          <a:noFill/>
          <a:ln w="38100">
            <a:solidFill>
              <a:schemeClr val="bg1">
                <a:lumMod val="85000"/>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Isosceles Triangle 7">
            <a:extLst>
              <a:ext uri="{FF2B5EF4-FFF2-40B4-BE49-F238E27FC236}">
                <a16:creationId xmlns:a16="http://schemas.microsoft.com/office/drawing/2014/main" id="{913EDC0F-642B-4BA1-82FA-787CBF1DBA15}"/>
              </a:ext>
            </a:extLst>
          </p:cNvPr>
          <p:cNvSpPr/>
          <p:nvPr userDrawn="1"/>
        </p:nvSpPr>
        <p:spPr>
          <a:xfrm rot="314927">
            <a:off x="526253" y="2668396"/>
            <a:ext cx="788359" cy="679620"/>
          </a:xfrm>
          <a:prstGeom prst="triangle">
            <a:avLst/>
          </a:prstGeom>
          <a:noFill/>
          <a:ln w="38100">
            <a:solidFill>
              <a:schemeClr val="bg1">
                <a:lumMod val="85000"/>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 name="Group 9">
            <a:extLst>
              <a:ext uri="{FF2B5EF4-FFF2-40B4-BE49-F238E27FC236}">
                <a16:creationId xmlns:a16="http://schemas.microsoft.com/office/drawing/2014/main" id="{BC411F8A-0439-4F40-9B0D-15FE6E719204}"/>
              </a:ext>
            </a:extLst>
          </p:cNvPr>
          <p:cNvGrpSpPr/>
          <p:nvPr/>
        </p:nvGrpSpPr>
        <p:grpSpPr>
          <a:xfrm>
            <a:off x="11495940" y="2407920"/>
            <a:ext cx="290988" cy="2955830"/>
            <a:chOff x="477789" y="3480867"/>
            <a:chExt cx="290988" cy="2955830"/>
          </a:xfrm>
          <a:solidFill>
            <a:schemeClr val="bg1">
              <a:lumMod val="85000"/>
            </a:schemeClr>
          </a:solidFill>
        </p:grpSpPr>
        <p:sp>
          <p:nvSpPr>
            <p:cNvPr id="23" name="Oval 22">
              <a:extLst>
                <a:ext uri="{FF2B5EF4-FFF2-40B4-BE49-F238E27FC236}">
                  <a16:creationId xmlns:a16="http://schemas.microsoft.com/office/drawing/2014/main" id="{FF1BAB40-A1A0-4C31-8422-D0A5FF6E48FF}"/>
                </a:ext>
              </a:extLst>
            </p:cNvPr>
            <p:cNvSpPr/>
            <p:nvPr/>
          </p:nvSpPr>
          <p:spPr>
            <a:xfrm rot="10800000">
              <a:off x="723058" y="601844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4F4B5C76-1026-4670-A79B-3890E0660A94}"/>
                </a:ext>
              </a:extLst>
            </p:cNvPr>
            <p:cNvSpPr/>
            <p:nvPr/>
          </p:nvSpPr>
          <p:spPr>
            <a:xfrm rot="10800000">
              <a:off x="723058" y="57939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CBD9656F-0577-48F4-8BBA-9212072162D2}"/>
                </a:ext>
              </a:extLst>
            </p:cNvPr>
            <p:cNvSpPr/>
            <p:nvPr/>
          </p:nvSpPr>
          <p:spPr>
            <a:xfrm rot="10800000">
              <a:off x="723058" y="55694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0F950214-A15E-47F1-8C81-4A0CA320853E}"/>
                </a:ext>
              </a:extLst>
            </p:cNvPr>
            <p:cNvSpPr/>
            <p:nvPr/>
          </p:nvSpPr>
          <p:spPr>
            <a:xfrm rot="10800000">
              <a:off x="723058" y="534492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55474F3D-A1FD-4F51-BB6F-E58BBCD141C3}"/>
                </a:ext>
              </a:extLst>
            </p:cNvPr>
            <p:cNvSpPr/>
            <p:nvPr/>
          </p:nvSpPr>
          <p:spPr>
            <a:xfrm rot="10800000">
              <a:off x="723058" y="512042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1FFD1825-8028-4AB3-A093-25A4DDE7873F}"/>
                </a:ext>
              </a:extLst>
            </p:cNvPr>
            <p:cNvSpPr/>
            <p:nvPr/>
          </p:nvSpPr>
          <p:spPr>
            <a:xfrm rot="10800000">
              <a:off x="723058" y="48959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A6C8A6B5-F0A3-4CA4-8081-3D282D0D2FEA}"/>
                </a:ext>
              </a:extLst>
            </p:cNvPr>
            <p:cNvSpPr/>
            <p:nvPr/>
          </p:nvSpPr>
          <p:spPr>
            <a:xfrm rot="10800000">
              <a:off x="723058" y="467141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93B75172-1F44-426D-8B7E-4E910F2FB05D}"/>
                </a:ext>
              </a:extLst>
            </p:cNvPr>
            <p:cNvSpPr/>
            <p:nvPr/>
          </p:nvSpPr>
          <p:spPr>
            <a:xfrm rot="10800000">
              <a:off x="477789" y="63909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a:extLst>
                <a:ext uri="{FF2B5EF4-FFF2-40B4-BE49-F238E27FC236}">
                  <a16:creationId xmlns:a16="http://schemas.microsoft.com/office/drawing/2014/main" id="{2A4624C0-F945-4B59-9604-B33708F99FC0}"/>
                </a:ext>
              </a:extLst>
            </p:cNvPr>
            <p:cNvSpPr/>
            <p:nvPr/>
          </p:nvSpPr>
          <p:spPr>
            <a:xfrm rot="10800000">
              <a:off x="477789" y="616712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id="{7B4C964D-5DB7-4E2F-AA1B-E8E56D29159D}"/>
                </a:ext>
              </a:extLst>
            </p:cNvPr>
            <p:cNvSpPr/>
            <p:nvPr/>
          </p:nvSpPr>
          <p:spPr>
            <a:xfrm rot="10800000">
              <a:off x="477789" y="594327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id="{BD08D799-A6A9-4D84-B764-FBCE640F6AEF}"/>
                </a:ext>
              </a:extLst>
            </p:cNvPr>
            <p:cNvSpPr/>
            <p:nvPr/>
          </p:nvSpPr>
          <p:spPr>
            <a:xfrm rot="10800000">
              <a:off x="477789" y="57194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EDF4A7D6-7AF8-43FB-9623-2E273170B0C0}"/>
                </a:ext>
              </a:extLst>
            </p:cNvPr>
            <p:cNvSpPr/>
            <p:nvPr/>
          </p:nvSpPr>
          <p:spPr>
            <a:xfrm rot="10800000">
              <a:off x="477789" y="54955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062EE24A-3774-444B-B5F7-251ACF3F96EF}"/>
                </a:ext>
              </a:extLst>
            </p:cNvPr>
            <p:cNvSpPr/>
            <p:nvPr/>
          </p:nvSpPr>
          <p:spPr>
            <a:xfrm rot="10800000">
              <a:off x="477789" y="52717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215FF535-6B02-4755-BA88-63B66B97DCEB}"/>
                </a:ext>
              </a:extLst>
            </p:cNvPr>
            <p:cNvSpPr/>
            <p:nvPr/>
          </p:nvSpPr>
          <p:spPr>
            <a:xfrm rot="10800000">
              <a:off x="477789" y="504785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54F62F23-9FBD-4CEE-872C-3163C2576D73}"/>
                </a:ext>
              </a:extLst>
            </p:cNvPr>
            <p:cNvSpPr/>
            <p:nvPr/>
          </p:nvSpPr>
          <p:spPr>
            <a:xfrm rot="10800000">
              <a:off x="477789" y="482399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id="{3C82BD11-90D3-4242-B72A-9A3BE657CB71}"/>
                </a:ext>
              </a:extLst>
            </p:cNvPr>
            <p:cNvSpPr/>
            <p:nvPr/>
          </p:nvSpPr>
          <p:spPr>
            <a:xfrm rot="10800000">
              <a:off x="477789" y="46001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Oval 38">
              <a:extLst>
                <a:ext uri="{FF2B5EF4-FFF2-40B4-BE49-F238E27FC236}">
                  <a16:creationId xmlns:a16="http://schemas.microsoft.com/office/drawing/2014/main" id="{53D7F79E-09A7-4D29-8785-8F460BC108A9}"/>
                </a:ext>
              </a:extLst>
            </p:cNvPr>
            <p:cNvSpPr/>
            <p:nvPr/>
          </p:nvSpPr>
          <p:spPr>
            <a:xfrm rot="10800000">
              <a:off x="477789" y="437628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a:extLst>
                <a:ext uri="{FF2B5EF4-FFF2-40B4-BE49-F238E27FC236}">
                  <a16:creationId xmlns:a16="http://schemas.microsoft.com/office/drawing/2014/main" id="{7CBB732A-D86A-4B67-A17C-7393CDA9EC84}"/>
                </a:ext>
              </a:extLst>
            </p:cNvPr>
            <p:cNvSpPr/>
            <p:nvPr/>
          </p:nvSpPr>
          <p:spPr>
            <a:xfrm rot="10800000">
              <a:off x="477789" y="415243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a:extLst>
                <a:ext uri="{FF2B5EF4-FFF2-40B4-BE49-F238E27FC236}">
                  <a16:creationId xmlns:a16="http://schemas.microsoft.com/office/drawing/2014/main" id="{D5EC167F-3D0A-4344-9709-D51D02080A66}"/>
                </a:ext>
              </a:extLst>
            </p:cNvPr>
            <p:cNvSpPr/>
            <p:nvPr/>
          </p:nvSpPr>
          <p:spPr>
            <a:xfrm rot="10800000">
              <a:off x="477789" y="39285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a:extLst>
                <a:ext uri="{FF2B5EF4-FFF2-40B4-BE49-F238E27FC236}">
                  <a16:creationId xmlns:a16="http://schemas.microsoft.com/office/drawing/2014/main" id="{10D4448E-6827-4F45-B747-695DC8372943}"/>
                </a:ext>
              </a:extLst>
            </p:cNvPr>
            <p:cNvSpPr/>
            <p:nvPr/>
          </p:nvSpPr>
          <p:spPr>
            <a:xfrm rot="10800000">
              <a:off x="477789" y="370472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a:extLst>
                <a:ext uri="{FF2B5EF4-FFF2-40B4-BE49-F238E27FC236}">
                  <a16:creationId xmlns:a16="http://schemas.microsoft.com/office/drawing/2014/main" id="{D9447FD6-053F-406E-B8B8-F1F9A68BD782}"/>
                </a:ext>
              </a:extLst>
            </p:cNvPr>
            <p:cNvSpPr/>
            <p:nvPr/>
          </p:nvSpPr>
          <p:spPr>
            <a:xfrm rot="10800000">
              <a:off x="477789" y="348086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5" name="Group 44">
            <a:extLst>
              <a:ext uri="{FF2B5EF4-FFF2-40B4-BE49-F238E27FC236}">
                <a16:creationId xmlns:a16="http://schemas.microsoft.com/office/drawing/2014/main" id="{B4967F6F-D0D7-4AE0-A686-279005385B94}"/>
              </a:ext>
            </a:extLst>
          </p:cNvPr>
          <p:cNvGrpSpPr/>
          <p:nvPr userDrawn="1"/>
        </p:nvGrpSpPr>
        <p:grpSpPr>
          <a:xfrm>
            <a:off x="401896" y="1248873"/>
            <a:ext cx="290988" cy="1765286"/>
            <a:chOff x="7933384" y="3937386"/>
            <a:chExt cx="290988" cy="1765286"/>
          </a:xfrm>
        </p:grpSpPr>
        <p:sp>
          <p:nvSpPr>
            <p:cNvPr id="46" name="Oval 45">
              <a:extLst>
                <a:ext uri="{FF2B5EF4-FFF2-40B4-BE49-F238E27FC236}">
                  <a16:creationId xmlns:a16="http://schemas.microsoft.com/office/drawing/2014/main" id="{7087BDFC-10FB-4031-A624-2E5BDE25BB10}"/>
                </a:ext>
              </a:extLst>
            </p:cNvPr>
            <p:cNvSpPr/>
            <p:nvPr/>
          </p:nvSpPr>
          <p:spPr>
            <a:xfrm rot="10800000">
              <a:off x="8178653" y="5284420"/>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id="{58D9D4F7-496E-4C4C-BC59-E39080A4F4F6}"/>
                </a:ext>
              </a:extLst>
            </p:cNvPr>
            <p:cNvSpPr/>
            <p:nvPr/>
          </p:nvSpPr>
          <p:spPr>
            <a:xfrm rot="10800000">
              <a:off x="8178653" y="5059914"/>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Oval 47">
              <a:extLst>
                <a:ext uri="{FF2B5EF4-FFF2-40B4-BE49-F238E27FC236}">
                  <a16:creationId xmlns:a16="http://schemas.microsoft.com/office/drawing/2014/main" id="{E980216D-72CC-4FA4-B0FB-BC670D21D4A2}"/>
                </a:ext>
              </a:extLst>
            </p:cNvPr>
            <p:cNvSpPr/>
            <p:nvPr/>
          </p:nvSpPr>
          <p:spPr>
            <a:xfrm rot="10800000">
              <a:off x="8178653" y="4835409"/>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Oval 48">
              <a:extLst>
                <a:ext uri="{FF2B5EF4-FFF2-40B4-BE49-F238E27FC236}">
                  <a16:creationId xmlns:a16="http://schemas.microsoft.com/office/drawing/2014/main" id="{79F70619-9D16-4558-BD54-123C72CF4D70}"/>
                </a:ext>
              </a:extLst>
            </p:cNvPr>
            <p:cNvSpPr/>
            <p:nvPr/>
          </p:nvSpPr>
          <p:spPr>
            <a:xfrm rot="10800000">
              <a:off x="8178653" y="4610903"/>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a:extLst>
                <a:ext uri="{FF2B5EF4-FFF2-40B4-BE49-F238E27FC236}">
                  <a16:creationId xmlns:a16="http://schemas.microsoft.com/office/drawing/2014/main" id="{C26B1F89-22BE-482F-BF37-016C6FD43C61}"/>
                </a:ext>
              </a:extLst>
            </p:cNvPr>
            <p:cNvSpPr/>
            <p:nvPr/>
          </p:nvSpPr>
          <p:spPr>
            <a:xfrm rot="10800000">
              <a:off x="8178653" y="4386397"/>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Oval 50">
              <a:extLst>
                <a:ext uri="{FF2B5EF4-FFF2-40B4-BE49-F238E27FC236}">
                  <a16:creationId xmlns:a16="http://schemas.microsoft.com/office/drawing/2014/main" id="{2360F77E-E453-44F3-924D-B004F4CB9D8B}"/>
                </a:ext>
              </a:extLst>
            </p:cNvPr>
            <p:cNvSpPr/>
            <p:nvPr/>
          </p:nvSpPr>
          <p:spPr>
            <a:xfrm rot="10800000">
              <a:off x="8178653" y="4161892"/>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Oval 51">
              <a:extLst>
                <a:ext uri="{FF2B5EF4-FFF2-40B4-BE49-F238E27FC236}">
                  <a16:creationId xmlns:a16="http://schemas.microsoft.com/office/drawing/2014/main" id="{18188B50-208F-470B-81FF-E11AE510266F}"/>
                </a:ext>
              </a:extLst>
            </p:cNvPr>
            <p:cNvSpPr/>
            <p:nvPr/>
          </p:nvSpPr>
          <p:spPr>
            <a:xfrm rot="10800000">
              <a:off x="8178653" y="3937386"/>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Oval 52">
              <a:extLst>
                <a:ext uri="{FF2B5EF4-FFF2-40B4-BE49-F238E27FC236}">
                  <a16:creationId xmlns:a16="http://schemas.microsoft.com/office/drawing/2014/main" id="{F2716A77-E9C2-435C-B9CF-85A43022C3EA}"/>
                </a:ext>
              </a:extLst>
            </p:cNvPr>
            <p:cNvSpPr/>
            <p:nvPr/>
          </p:nvSpPr>
          <p:spPr>
            <a:xfrm rot="10800000">
              <a:off x="7933384" y="5656953"/>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Oval 53">
              <a:extLst>
                <a:ext uri="{FF2B5EF4-FFF2-40B4-BE49-F238E27FC236}">
                  <a16:creationId xmlns:a16="http://schemas.microsoft.com/office/drawing/2014/main" id="{88E1597A-B23A-406C-B50B-963CC9F72CA1}"/>
                </a:ext>
              </a:extLst>
            </p:cNvPr>
            <p:cNvSpPr/>
            <p:nvPr/>
          </p:nvSpPr>
          <p:spPr>
            <a:xfrm rot="10800000">
              <a:off x="7933384" y="5433102"/>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Oval 54">
              <a:extLst>
                <a:ext uri="{FF2B5EF4-FFF2-40B4-BE49-F238E27FC236}">
                  <a16:creationId xmlns:a16="http://schemas.microsoft.com/office/drawing/2014/main" id="{DA00313A-44D2-4530-9C60-6111DF674F71}"/>
                </a:ext>
              </a:extLst>
            </p:cNvPr>
            <p:cNvSpPr/>
            <p:nvPr/>
          </p:nvSpPr>
          <p:spPr>
            <a:xfrm rot="10800000">
              <a:off x="7933384" y="5209247"/>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Oval 55">
              <a:extLst>
                <a:ext uri="{FF2B5EF4-FFF2-40B4-BE49-F238E27FC236}">
                  <a16:creationId xmlns:a16="http://schemas.microsoft.com/office/drawing/2014/main" id="{8D329068-978F-42BF-AFCD-AB95CD4F79FC}"/>
                </a:ext>
              </a:extLst>
            </p:cNvPr>
            <p:cNvSpPr/>
            <p:nvPr/>
          </p:nvSpPr>
          <p:spPr>
            <a:xfrm rot="10800000">
              <a:off x="7933384" y="4985392"/>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746364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5" name="Block Arc 4">
            <a:extLst>
              <a:ext uri="{FF2B5EF4-FFF2-40B4-BE49-F238E27FC236}">
                <a16:creationId xmlns:a16="http://schemas.microsoft.com/office/drawing/2014/main" id="{FD78E8EE-734D-4C42-A9EF-E432D33FE647}"/>
              </a:ext>
            </a:extLst>
          </p:cNvPr>
          <p:cNvSpPr/>
          <p:nvPr userDrawn="1"/>
        </p:nvSpPr>
        <p:spPr>
          <a:xfrm rot="13719909">
            <a:off x="400937" y="6091114"/>
            <a:ext cx="492454" cy="492454"/>
          </a:xfrm>
          <a:prstGeom prst="blockArc">
            <a:avLst>
              <a:gd name="adj1" fmla="val 4130711"/>
              <a:gd name="adj2" fmla="val 5"/>
              <a:gd name="adj3" fmla="val 1376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6" name="Straight Connector 5">
            <a:extLst>
              <a:ext uri="{FF2B5EF4-FFF2-40B4-BE49-F238E27FC236}">
                <a16:creationId xmlns:a16="http://schemas.microsoft.com/office/drawing/2014/main" id="{A862632F-18D7-4CB9-895C-723987E12F18}"/>
              </a:ext>
            </a:extLst>
          </p:cNvPr>
          <p:cNvCxnSpPr>
            <a:cxnSpLocks/>
          </p:cNvCxnSpPr>
          <p:nvPr userDrawn="1"/>
        </p:nvCxnSpPr>
        <p:spPr>
          <a:xfrm>
            <a:off x="1071324" y="6332014"/>
            <a:ext cx="725533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7" name="Isosceles Triangle 6">
            <a:extLst>
              <a:ext uri="{FF2B5EF4-FFF2-40B4-BE49-F238E27FC236}">
                <a16:creationId xmlns:a16="http://schemas.microsoft.com/office/drawing/2014/main" id="{FD25A05F-4282-4043-B70C-ECCB128E881A}"/>
              </a:ext>
            </a:extLst>
          </p:cNvPr>
          <p:cNvSpPr/>
          <p:nvPr userDrawn="1"/>
        </p:nvSpPr>
        <p:spPr>
          <a:xfrm rot="4010158">
            <a:off x="1661157" y="484761"/>
            <a:ext cx="496711" cy="428199"/>
          </a:xfrm>
          <a:prstGeom prst="triangle">
            <a:avLst/>
          </a:prstGeom>
          <a:noFill/>
          <a:ln w="38100">
            <a:solidFill>
              <a:schemeClr val="bg1">
                <a:lumMod val="85000"/>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Isosceles Triangle 7">
            <a:extLst>
              <a:ext uri="{FF2B5EF4-FFF2-40B4-BE49-F238E27FC236}">
                <a16:creationId xmlns:a16="http://schemas.microsoft.com/office/drawing/2014/main" id="{913EDC0F-642B-4BA1-82FA-787CBF1DBA15}"/>
              </a:ext>
            </a:extLst>
          </p:cNvPr>
          <p:cNvSpPr/>
          <p:nvPr userDrawn="1"/>
        </p:nvSpPr>
        <p:spPr>
          <a:xfrm rot="314927">
            <a:off x="526253" y="2668396"/>
            <a:ext cx="788359" cy="679620"/>
          </a:xfrm>
          <a:prstGeom prst="triangle">
            <a:avLst/>
          </a:prstGeom>
          <a:noFill/>
          <a:ln w="38100">
            <a:solidFill>
              <a:schemeClr val="bg1">
                <a:lumMod val="85000"/>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 name="Group 9">
            <a:extLst>
              <a:ext uri="{FF2B5EF4-FFF2-40B4-BE49-F238E27FC236}">
                <a16:creationId xmlns:a16="http://schemas.microsoft.com/office/drawing/2014/main" id="{BC411F8A-0439-4F40-9B0D-15FE6E719204}"/>
              </a:ext>
            </a:extLst>
          </p:cNvPr>
          <p:cNvGrpSpPr/>
          <p:nvPr/>
        </p:nvGrpSpPr>
        <p:grpSpPr>
          <a:xfrm>
            <a:off x="11495940" y="2407920"/>
            <a:ext cx="290988" cy="2955830"/>
            <a:chOff x="477789" y="3480867"/>
            <a:chExt cx="290988" cy="2955830"/>
          </a:xfrm>
          <a:solidFill>
            <a:schemeClr val="bg1">
              <a:lumMod val="85000"/>
            </a:schemeClr>
          </a:solidFill>
        </p:grpSpPr>
        <p:sp>
          <p:nvSpPr>
            <p:cNvPr id="23" name="Oval 22">
              <a:extLst>
                <a:ext uri="{FF2B5EF4-FFF2-40B4-BE49-F238E27FC236}">
                  <a16:creationId xmlns:a16="http://schemas.microsoft.com/office/drawing/2014/main" id="{FF1BAB40-A1A0-4C31-8422-D0A5FF6E48FF}"/>
                </a:ext>
              </a:extLst>
            </p:cNvPr>
            <p:cNvSpPr/>
            <p:nvPr/>
          </p:nvSpPr>
          <p:spPr>
            <a:xfrm rot="10800000">
              <a:off x="723058" y="601844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4F4B5C76-1026-4670-A79B-3890E0660A94}"/>
                </a:ext>
              </a:extLst>
            </p:cNvPr>
            <p:cNvSpPr/>
            <p:nvPr/>
          </p:nvSpPr>
          <p:spPr>
            <a:xfrm rot="10800000">
              <a:off x="723058" y="57939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CBD9656F-0577-48F4-8BBA-9212072162D2}"/>
                </a:ext>
              </a:extLst>
            </p:cNvPr>
            <p:cNvSpPr/>
            <p:nvPr/>
          </p:nvSpPr>
          <p:spPr>
            <a:xfrm rot="10800000">
              <a:off x="723058" y="55694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0F950214-A15E-47F1-8C81-4A0CA320853E}"/>
                </a:ext>
              </a:extLst>
            </p:cNvPr>
            <p:cNvSpPr/>
            <p:nvPr/>
          </p:nvSpPr>
          <p:spPr>
            <a:xfrm rot="10800000">
              <a:off x="723058" y="534492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55474F3D-A1FD-4F51-BB6F-E58BBCD141C3}"/>
                </a:ext>
              </a:extLst>
            </p:cNvPr>
            <p:cNvSpPr/>
            <p:nvPr/>
          </p:nvSpPr>
          <p:spPr>
            <a:xfrm rot="10800000">
              <a:off x="723058" y="512042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1FFD1825-8028-4AB3-A093-25A4DDE7873F}"/>
                </a:ext>
              </a:extLst>
            </p:cNvPr>
            <p:cNvSpPr/>
            <p:nvPr/>
          </p:nvSpPr>
          <p:spPr>
            <a:xfrm rot="10800000">
              <a:off x="723058" y="48959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A6C8A6B5-F0A3-4CA4-8081-3D282D0D2FEA}"/>
                </a:ext>
              </a:extLst>
            </p:cNvPr>
            <p:cNvSpPr/>
            <p:nvPr/>
          </p:nvSpPr>
          <p:spPr>
            <a:xfrm rot="10800000">
              <a:off x="723058" y="467141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93B75172-1F44-426D-8B7E-4E910F2FB05D}"/>
                </a:ext>
              </a:extLst>
            </p:cNvPr>
            <p:cNvSpPr/>
            <p:nvPr/>
          </p:nvSpPr>
          <p:spPr>
            <a:xfrm rot="10800000">
              <a:off x="477789" y="63909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a:extLst>
                <a:ext uri="{FF2B5EF4-FFF2-40B4-BE49-F238E27FC236}">
                  <a16:creationId xmlns:a16="http://schemas.microsoft.com/office/drawing/2014/main" id="{2A4624C0-F945-4B59-9604-B33708F99FC0}"/>
                </a:ext>
              </a:extLst>
            </p:cNvPr>
            <p:cNvSpPr/>
            <p:nvPr/>
          </p:nvSpPr>
          <p:spPr>
            <a:xfrm rot="10800000">
              <a:off x="477789" y="616712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id="{7B4C964D-5DB7-4E2F-AA1B-E8E56D29159D}"/>
                </a:ext>
              </a:extLst>
            </p:cNvPr>
            <p:cNvSpPr/>
            <p:nvPr/>
          </p:nvSpPr>
          <p:spPr>
            <a:xfrm rot="10800000">
              <a:off x="477789" y="594327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id="{BD08D799-A6A9-4D84-B764-FBCE640F6AEF}"/>
                </a:ext>
              </a:extLst>
            </p:cNvPr>
            <p:cNvSpPr/>
            <p:nvPr/>
          </p:nvSpPr>
          <p:spPr>
            <a:xfrm rot="10800000">
              <a:off x="477789" y="57194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EDF4A7D6-7AF8-43FB-9623-2E273170B0C0}"/>
                </a:ext>
              </a:extLst>
            </p:cNvPr>
            <p:cNvSpPr/>
            <p:nvPr/>
          </p:nvSpPr>
          <p:spPr>
            <a:xfrm rot="10800000">
              <a:off x="477789" y="54955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062EE24A-3774-444B-B5F7-251ACF3F96EF}"/>
                </a:ext>
              </a:extLst>
            </p:cNvPr>
            <p:cNvSpPr/>
            <p:nvPr/>
          </p:nvSpPr>
          <p:spPr>
            <a:xfrm rot="10800000">
              <a:off x="477789" y="52717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215FF535-6B02-4755-BA88-63B66B97DCEB}"/>
                </a:ext>
              </a:extLst>
            </p:cNvPr>
            <p:cNvSpPr/>
            <p:nvPr/>
          </p:nvSpPr>
          <p:spPr>
            <a:xfrm rot="10800000">
              <a:off x="477789" y="504785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54F62F23-9FBD-4CEE-872C-3163C2576D73}"/>
                </a:ext>
              </a:extLst>
            </p:cNvPr>
            <p:cNvSpPr/>
            <p:nvPr/>
          </p:nvSpPr>
          <p:spPr>
            <a:xfrm rot="10800000">
              <a:off x="477789" y="482399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id="{3C82BD11-90D3-4242-B72A-9A3BE657CB71}"/>
                </a:ext>
              </a:extLst>
            </p:cNvPr>
            <p:cNvSpPr/>
            <p:nvPr/>
          </p:nvSpPr>
          <p:spPr>
            <a:xfrm rot="10800000">
              <a:off x="477789" y="46001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Oval 38">
              <a:extLst>
                <a:ext uri="{FF2B5EF4-FFF2-40B4-BE49-F238E27FC236}">
                  <a16:creationId xmlns:a16="http://schemas.microsoft.com/office/drawing/2014/main" id="{53D7F79E-09A7-4D29-8785-8F460BC108A9}"/>
                </a:ext>
              </a:extLst>
            </p:cNvPr>
            <p:cNvSpPr/>
            <p:nvPr/>
          </p:nvSpPr>
          <p:spPr>
            <a:xfrm rot="10800000">
              <a:off x="477789" y="437628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a:extLst>
                <a:ext uri="{FF2B5EF4-FFF2-40B4-BE49-F238E27FC236}">
                  <a16:creationId xmlns:a16="http://schemas.microsoft.com/office/drawing/2014/main" id="{7CBB732A-D86A-4B67-A17C-7393CDA9EC84}"/>
                </a:ext>
              </a:extLst>
            </p:cNvPr>
            <p:cNvSpPr/>
            <p:nvPr/>
          </p:nvSpPr>
          <p:spPr>
            <a:xfrm rot="10800000">
              <a:off x="477789" y="415243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a:extLst>
                <a:ext uri="{FF2B5EF4-FFF2-40B4-BE49-F238E27FC236}">
                  <a16:creationId xmlns:a16="http://schemas.microsoft.com/office/drawing/2014/main" id="{D5EC167F-3D0A-4344-9709-D51D02080A66}"/>
                </a:ext>
              </a:extLst>
            </p:cNvPr>
            <p:cNvSpPr/>
            <p:nvPr/>
          </p:nvSpPr>
          <p:spPr>
            <a:xfrm rot="10800000">
              <a:off x="477789" y="39285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a:extLst>
                <a:ext uri="{FF2B5EF4-FFF2-40B4-BE49-F238E27FC236}">
                  <a16:creationId xmlns:a16="http://schemas.microsoft.com/office/drawing/2014/main" id="{10D4448E-6827-4F45-B747-695DC8372943}"/>
                </a:ext>
              </a:extLst>
            </p:cNvPr>
            <p:cNvSpPr/>
            <p:nvPr/>
          </p:nvSpPr>
          <p:spPr>
            <a:xfrm rot="10800000">
              <a:off x="477789" y="370472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a:extLst>
                <a:ext uri="{FF2B5EF4-FFF2-40B4-BE49-F238E27FC236}">
                  <a16:creationId xmlns:a16="http://schemas.microsoft.com/office/drawing/2014/main" id="{D9447FD6-053F-406E-B8B8-F1F9A68BD782}"/>
                </a:ext>
              </a:extLst>
            </p:cNvPr>
            <p:cNvSpPr/>
            <p:nvPr/>
          </p:nvSpPr>
          <p:spPr>
            <a:xfrm rot="10800000">
              <a:off x="477789" y="348086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5" name="Group 44">
            <a:extLst>
              <a:ext uri="{FF2B5EF4-FFF2-40B4-BE49-F238E27FC236}">
                <a16:creationId xmlns:a16="http://schemas.microsoft.com/office/drawing/2014/main" id="{B4967F6F-D0D7-4AE0-A686-279005385B94}"/>
              </a:ext>
            </a:extLst>
          </p:cNvPr>
          <p:cNvGrpSpPr/>
          <p:nvPr userDrawn="1"/>
        </p:nvGrpSpPr>
        <p:grpSpPr>
          <a:xfrm>
            <a:off x="401896" y="1248873"/>
            <a:ext cx="290988" cy="1765286"/>
            <a:chOff x="7933384" y="3937386"/>
            <a:chExt cx="290988" cy="1765286"/>
          </a:xfrm>
        </p:grpSpPr>
        <p:sp>
          <p:nvSpPr>
            <p:cNvPr id="46" name="Oval 45">
              <a:extLst>
                <a:ext uri="{FF2B5EF4-FFF2-40B4-BE49-F238E27FC236}">
                  <a16:creationId xmlns:a16="http://schemas.microsoft.com/office/drawing/2014/main" id="{7087BDFC-10FB-4031-A624-2E5BDE25BB10}"/>
                </a:ext>
              </a:extLst>
            </p:cNvPr>
            <p:cNvSpPr/>
            <p:nvPr/>
          </p:nvSpPr>
          <p:spPr>
            <a:xfrm rot="10800000">
              <a:off x="8178653" y="5284420"/>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id="{58D9D4F7-496E-4C4C-BC59-E39080A4F4F6}"/>
                </a:ext>
              </a:extLst>
            </p:cNvPr>
            <p:cNvSpPr/>
            <p:nvPr/>
          </p:nvSpPr>
          <p:spPr>
            <a:xfrm rot="10800000">
              <a:off x="8178653" y="5059914"/>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Oval 47">
              <a:extLst>
                <a:ext uri="{FF2B5EF4-FFF2-40B4-BE49-F238E27FC236}">
                  <a16:creationId xmlns:a16="http://schemas.microsoft.com/office/drawing/2014/main" id="{E980216D-72CC-4FA4-B0FB-BC670D21D4A2}"/>
                </a:ext>
              </a:extLst>
            </p:cNvPr>
            <p:cNvSpPr/>
            <p:nvPr/>
          </p:nvSpPr>
          <p:spPr>
            <a:xfrm rot="10800000">
              <a:off x="8178653" y="4835409"/>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Oval 48">
              <a:extLst>
                <a:ext uri="{FF2B5EF4-FFF2-40B4-BE49-F238E27FC236}">
                  <a16:creationId xmlns:a16="http://schemas.microsoft.com/office/drawing/2014/main" id="{79F70619-9D16-4558-BD54-123C72CF4D70}"/>
                </a:ext>
              </a:extLst>
            </p:cNvPr>
            <p:cNvSpPr/>
            <p:nvPr/>
          </p:nvSpPr>
          <p:spPr>
            <a:xfrm rot="10800000">
              <a:off x="8178653" y="4610903"/>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a:extLst>
                <a:ext uri="{FF2B5EF4-FFF2-40B4-BE49-F238E27FC236}">
                  <a16:creationId xmlns:a16="http://schemas.microsoft.com/office/drawing/2014/main" id="{C26B1F89-22BE-482F-BF37-016C6FD43C61}"/>
                </a:ext>
              </a:extLst>
            </p:cNvPr>
            <p:cNvSpPr/>
            <p:nvPr/>
          </p:nvSpPr>
          <p:spPr>
            <a:xfrm rot="10800000">
              <a:off x="8178653" y="4386397"/>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Oval 50">
              <a:extLst>
                <a:ext uri="{FF2B5EF4-FFF2-40B4-BE49-F238E27FC236}">
                  <a16:creationId xmlns:a16="http://schemas.microsoft.com/office/drawing/2014/main" id="{2360F77E-E453-44F3-924D-B004F4CB9D8B}"/>
                </a:ext>
              </a:extLst>
            </p:cNvPr>
            <p:cNvSpPr/>
            <p:nvPr/>
          </p:nvSpPr>
          <p:spPr>
            <a:xfrm rot="10800000">
              <a:off x="8178653" y="4161892"/>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Oval 51">
              <a:extLst>
                <a:ext uri="{FF2B5EF4-FFF2-40B4-BE49-F238E27FC236}">
                  <a16:creationId xmlns:a16="http://schemas.microsoft.com/office/drawing/2014/main" id="{18188B50-208F-470B-81FF-E11AE510266F}"/>
                </a:ext>
              </a:extLst>
            </p:cNvPr>
            <p:cNvSpPr/>
            <p:nvPr/>
          </p:nvSpPr>
          <p:spPr>
            <a:xfrm rot="10800000">
              <a:off x="8178653" y="3937386"/>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Oval 52">
              <a:extLst>
                <a:ext uri="{FF2B5EF4-FFF2-40B4-BE49-F238E27FC236}">
                  <a16:creationId xmlns:a16="http://schemas.microsoft.com/office/drawing/2014/main" id="{F2716A77-E9C2-435C-B9CF-85A43022C3EA}"/>
                </a:ext>
              </a:extLst>
            </p:cNvPr>
            <p:cNvSpPr/>
            <p:nvPr/>
          </p:nvSpPr>
          <p:spPr>
            <a:xfrm rot="10800000">
              <a:off x="7933384" y="5656953"/>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Oval 53">
              <a:extLst>
                <a:ext uri="{FF2B5EF4-FFF2-40B4-BE49-F238E27FC236}">
                  <a16:creationId xmlns:a16="http://schemas.microsoft.com/office/drawing/2014/main" id="{88E1597A-B23A-406C-B50B-963CC9F72CA1}"/>
                </a:ext>
              </a:extLst>
            </p:cNvPr>
            <p:cNvSpPr/>
            <p:nvPr/>
          </p:nvSpPr>
          <p:spPr>
            <a:xfrm rot="10800000">
              <a:off x="7933384" y="5433102"/>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Oval 54">
              <a:extLst>
                <a:ext uri="{FF2B5EF4-FFF2-40B4-BE49-F238E27FC236}">
                  <a16:creationId xmlns:a16="http://schemas.microsoft.com/office/drawing/2014/main" id="{DA00313A-44D2-4530-9C60-6111DF674F71}"/>
                </a:ext>
              </a:extLst>
            </p:cNvPr>
            <p:cNvSpPr/>
            <p:nvPr/>
          </p:nvSpPr>
          <p:spPr>
            <a:xfrm rot="10800000">
              <a:off x="7933384" y="5209247"/>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Oval 55">
              <a:extLst>
                <a:ext uri="{FF2B5EF4-FFF2-40B4-BE49-F238E27FC236}">
                  <a16:creationId xmlns:a16="http://schemas.microsoft.com/office/drawing/2014/main" id="{8D329068-978F-42BF-AFCD-AB95CD4F79FC}"/>
                </a:ext>
              </a:extLst>
            </p:cNvPr>
            <p:cNvSpPr/>
            <p:nvPr/>
          </p:nvSpPr>
          <p:spPr>
            <a:xfrm rot="10800000">
              <a:off x="7933384" y="4985392"/>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2" name="Picture Placeholder 61">
            <a:extLst>
              <a:ext uri="{FF2B5EF4-FFF2-40B4-BE49-F238E27FC236}">
                <a16:creationId xmlns:a16="http://schemas.microsoft.com/office/drawing/2014/main" id="{CC7E4EAA-E926-400B-A4D8-3AA2D50822EC}"/>
              </a:ext>
            </a:extLst>
          </p:cNvPr>
          <p:cNvSpPr>
            <a:spLocks noGrp="1"/>
          </p:cNvSpPr>
          <p:nvPr>
            <p:ph type="pic" sz="quarter" idx="13"/>
          </p:nvPr>
        </p:nvSpPr>
        <p:spPr>
          <a:xfrm>
            <a:off x="3025970" y="1608449"/>
            <a:ext cx="1916007" cy="1916007"/>
          </a:xfrm>
          <a:custGeom>
            <a:avLst/>
            <a:gdLst>
              <a:gd name="connsiteX0" fmla="*/ 958004 w 1916007"/>
              <a:gd name="connsiteY0" fmla="*/ 0 h 1916007"/>
              <a:gd name="connsiteX1" fmla="*/ 1916007 w 1916007"/>
              <a:gd name="connsiteY1" fmla="*/ 958004 h 1916007"/>
              <a:gd name="connsiteX2" fmla="*/ 958004 w 1916007"/>
              <a:gd name="connsiteY2" fmla="*/ 1916007 h 1916007"/>
              <a:gd name="connsiteX3" fmla="*/ 0 w 1916007"/>
              <a:gd name="connsiteY3" fmla="*/ 958004 h 1916007"/>
            </a:gdLst>
            <a:ahLst/>
            <a:cxnLst>
              <a:cxn ang="0">
                <a:pos x="connsiteX0" y="connsiteY0"/>
              </a:cxn>
              <a:cxn ang="0">
                <a:pos x="connsiteX1" y="connsiteY1"/>
              </a:cxn>
              <a:cxn ang="0">
                <a:pos x="connsiteX2" y="connsiteY2"/>
              </a:cxn>
              <a:cxn ang="0">
                <a:pos x="connsiteX3" y="connsiteY3"/>
              </a:cxn>
            </a:cxnLst>
            <a:rect l="l" t="t" r="r" b="b"/>
            <a:pathLst>
              <a:path w="1916007" h="1916007">
                <a:moveTo>
                  <a:pt x="958004" y="0"/>
                </a:moveTo>
                <a:lnTo>
                  <a:pt x="1916007" y="958004"/>
                </a:lnTo>
                <a:lnTo>
                  <a:pt x="958004" y="1916007"/>
                </a:lnTo>
                <a:lnTo>
                  <a:pt x="0" y="958004"/>
                </a:lnTo>
                <a:close/>
              </a:path>
            </a:pathLst>
          </a:custGeom>
          <a:solidFill>
            <a:schemeClr val="bg1">
              <a:lumMod val="95000"/>
            </a:schemeClr>
          </a:solidFill>
        </p:spPr>
        <p:txBody>
          <a:bodyPr wrap="square" anchor="ctr">
            <a:noAutofit/>
          </a:bodyPr>
          <a:lstStyle>
            <a:lvl1pPr marL="0" indent="0" algn="ctr">
              <a:buFontTx/>
              <a:buNone/>
              <a:defRPr sz="1400"/>
            </a:lvl1pPr>
          </a:lstStyle>
          <a:p>
            <a:endParaRPr lang="en-IN"/>
          </a:p>
        </p:txBody>
      </p:sp>
      <p:sp>
        <p:nvSpPr>
          <p:cNvPr id="66" name="Picture Placeholder 65">
            <a:extLst>
              <a:ext uri="{FF2B5EF4-FFF2-40B4-BE49-F238E27FC236}">
                <a16:creationId xmlns:a16="http://schemas.microsoft.com/office/drawing/2014/main" id="{6BB1ED93-AB5C-44B6-8718-56C34D9C0061}"/>
              </a:ext>
            </a:extLst>
          </p:cNvPr>
          <p:cNvSpPr>
            <a:spLocks noGrp="1"/>
          </p:cNvSpPr>
          <p:nvPr>
            <p:ph type="pic" sz="quarter" idx="14"/>
          </p:nvPr>
        </p:nvSpPr>
        <p:spPr>
          <a:xfrm>
            <a:off x="5136408" y="1608449"/>
            <a:ext cx="1916007" cy="1916007"/>
          </a:xfrm>
          <a:custGeom>
            <a:avLst/>
            <a:gdLst>
              <a:gd name="connsiteX0" fmla="*/ 958004 w 1916007"/>
              <a:gd name="connsiteY0" fmla="*/ 0 h 1916007"/>
              <a:gd name="connsiteX1" fmla="*/ 1916007 w 1916007"/>
              <a:gd name="connsiteY1" fmla="*/ 958004 h 1916007"/>
              <a:gd name="connsiteX2" fmla="*/ 958004 w 1916007"/>
              <a:gd name="connsiteY2" fmla="*/ 1916007 h 1916007"/>
              <a:gd name="connsiteX3" fmla="*/ 0 w 1916007"/>
              <a:gd name="connsiteY3" fmla="*/ 958004 h 1916007"/>
            </a:gdLst>
            <a:ahLst/>
            <a:cxnLst>
              <a:cxn ang="0">
                <a:pos x="connsiteX0" y="connsiteY0"/>
              </a:cxn>
              <a:cxn ang="0">
                <a:pos x="connsiteX1" y="connsiteY1"/>
              </a:cxn>
              <a:cxn ang="0">
                <a:pos x="connsiteX2" y="connsiteY2"/>
              </a:cxn>
              <a:cxn ang="0">
                <a:pos x="connsiteX3" y="connsiteY3"/>
              </a:cxn>
            </a:cxnLst>
            <a:rect l="l" t="t" r="r" b="b"/>
            <a:pathLst>
              <a:path w="1916007" h="1916007">
                <a:moveTo>
                  <a:pt x="958004" y="0"/>
                </a:moveTo>
                <a:lnTo>
                  <a:pt x="1916007" y="958004"/>
                </a:lnTo>
                <a:lnTo>
                  <a:pt x="958004" y="1916007"/>
                </a:lnTo>
                <a:lnTo>
                  <a:pt x="0" y="958004"/>
                </a:lnTo>
                <a:close/>
              </a:path>
            </a:pathLst>
          </a:custGeom>
          <a:solidFill>
            <a:schemeClr val="bg1">
              <a:lumMod val="95000"/>
            </a:schemeClr>
          </a:solidFill>
        </p:spPr>
        <p:txBody>
          <a:bodyPr wrap="square" anchor="ctr">
            <a:noAutofit/>
          </a:bodyPr>
          <a:lstStyle>
            <a:lvl1pPr marL="0" indent="0" algn="ctr">
              <a:buFontTx/>
              <a:buNone/>
              <a:defRPr sz="1400"/>
            </a:lvl1pPr>
          </a:lstStyle>
          <a:p>
            <a:endParaRPr lang="en-IN"/>
          </a:p>
        </p:txBody>
      </p:sp>
      <p:sp>
        <p:nvSpPr>
          <p:cNvPr id="68" name="Picture Placeholder 67">
            <a:extLst>
              <a:ext uri="{FF2B5EF4-FFF2-40B4-BE49-F238E27FC236}">
                <a16:creationId xmlns:a16="http://schemas.microsoft.com/office/drawing/2014/main" id="{1D55EFD9-B405-4E07-86FC-C70B5577D83F}"/>
              </a:ext>
            </a:extLst>
          </p:cNvPr>
          <p:cNvSpPr>
            <a:spLocks noGrp="1"/>
          </p:cNvSpPr>
          <p:nvPr>
            <p:ph type="pic" sz="quarter" idx="15"/>
          </p:nvPr>
        </p:nvSpPr>
        <p:spPr>
          <a:xfrm>
            <a:off x="4081189" y="2665556"/>
            <a:ext cx="1916007" cy="1916007"/>
          </a:xfrm>
          <a:custGeom>
            <a:avLst/>
            <a:gdLst>
              <a:gd name="connsiteX0" fmla="*/ 958004 w 1916007"/>
              <a:gd name="connsiteY0" fmla="*/ 0 h 1916007"/>
              <a:gd name="connsiteX1" fmla="*/ 1916007 w 1916007"/>
              <a:gd name="connsiteY1" fmla="*/ 958004 h 1916007"/>
              <a:gd name="connsiteX2" fmla="*/ 958004 w 1916007"/>
              <a:gd name="connsiteY2" fmla="*/ 1916007 h 1916007"/>
              <a:gd name="connsiteX3" fmla="*/ 0 w 1916007"/>
              <a:gd name="connsiteY3" fmla="*/ 958004 h 1916007"/>
            </a:gdLst>
            <a:ahLst/>
            <a:cxnLst>
              <a:cxn ang="0">
                <a:pos x="connsiteX0" y="connsiteY0"/>
              </a:cxn>
              <a:cxn ang="0">
                <a:pos x="connsiteX1" y="connsiteY1"/>
              </a:cxn>
              <a:cxn ang="0">
                <a:pos x="connsiteX2" y="connsiteY2"/>
              </a:cxn>
              <a:cxn ang="0">
                <a:pos x="connsiteX3" y="connsiteY3"/>
              </a:cxn>
            </a:cxnLst>
            <a:rect l="l" t="t" r="r" b="b"/>
            <a:pathLst>
              <a:path w="1916007" h="1916007">
                <a:moveTo>
                  <a:pt x="958004" y="0"/>
                </a:moveTo>
                <a:lnTo>
                  <a:pt x="1916007" y="958004"/>
                </a:lnTo>
                <a:lnTo>
                  <a:pt x="958004" y="1916007"/>
                </a:lnTo>
                <a:lnTo>
                  <a:pt x="0" y="958004"/>
                </a:lnTo>
                <a:close/>
              </a:path>
            </a:pathLst>
          </a:custGeom>
          <a:solidFill>
            <a:schemeClr val="bg1">
              <a:lumMod val="95000"/>
            </a:schemeClr>
          </a:solidFill>
        </p:spPr>
        <p:txBody>
          <a:bodyPr wrap="square" anchor="ctr">
            <a:noAutofit/>
          </a:bodyPr>
          <a:lstStyle>
            <a:lvl1pPr marL="0" indent="0" algn="ctr">
              <a:buFontTx/>
              <a:buNone/>
              <a:defRPr sz="1400"/>
            </a:lvl1pPr>
          </a:lstStyle>
          <a:p>
            <a:endParaRPr lang="en-IN"/>
          </a:p>
        </p:txBody>
      </p:sp>
      <p:sp>
        <p:nvSpPr>
          <p:cNvPr id="69" name="Picture Placeholder 68">
            <a:extLst>
              <a:ext uri="{FF2B5EF4-FFF2-40B4-BE49-F238E27FC236}">
                <a16:creationId xmlns:a16="http://schemas.microsoft.com/office/drawing/2014/main" id="{F97EB209-4F03-4940-BA52-788DC92AB90B}"/>
              </a:ext>
            </a:extLst>
          </p:cNvPr>
          <p:cNvSpPr>
            <a:spLocks noGrp="1"/>
          </p:cNvSpPr>
          <p:nvPr>
            <p:ph type="pic" sz="quarter" idx="16"/>
          </p:nvPr>
        </p:nvSpPr>
        <p:spPr>
          <a:xfrm>
            <a:off x="6191628" y="2665556"/>
            <a:ext cx="1916007" cy="1916007"/>
          </a:xfrm>
          <a:custGeom>
            <a:avLst/>
            <a:gdLst>
              <a:gd name="connsiteX0" fmla="*/ 958004 w 1916007"/>
              <a:gd name="connsiteY0" fmla="*/ 0 h 1916007"/>
              <a:gd name="connsiteX1" fmla="*/ 1916007 w 1916007"/>
              <a:gd name="connsiteY1" fmla="*/ 958004 h 1916007"/>
              <a:gd name="connsiteX2" fmla="*/ 958004 w 1916007"/>
              <a:gd name="connsiteY2" fmla="*/ 1916007 h 1916007"/>
              <a:gd name="connsiteX3" fmla="*/ 0 w 1916007"/>
              <a:gd name="connsiteY3" fmla="*/ 958004 h 1916007"/>
            </a:gdLst>
            <a:ahLst/>
            <a:cxnLst>
              <a:cxn ang="0">
                <a:pos x="connsiteX0" y="connsiteY0"/>
              </a:cxn>
              <a:cxn ang="0">
                <a:pos x="connsiteX1" y="connsiteY1"/>
              </a:cxn>
              <a:cxn ang="0">
                <a:pos x="connsiteX2" y="connsiteY2"/>
              </a:cxn>
              <a:cxn ang="0">
                <a:pos x="connsiteX3" y="connsiteY3"/>
              </a:cxn>
            </a:cxnLst>
            <a:rect l="l" t="t" r="r" b="b"/>
            <a:pathLst>
              <a:path w="1916007" h="1916007">
                <a:moveTo>
                  <a:pt x="958004" y="0"/>
                </a:moveTo>
                <a:lnTo>
                  <a:pt x="1916007" y="958004"/>
                </a:lnTo>
                <a:lnTo>
                  <a:pt x="958004" y="1916007"/>
                </a:lnTo>
                <a:lnTo>
                  <a:pt x="0" y="958004"/>
                </a:lnTo>
                <a:close/>
              </a:path>
            </a:pathLst>
          </a:custGeom>
          <a:solidFill>
            <a:schemeClr val="bg1">
              <a:lumMod val="95000"/>
            </a:schemeClr>
          </a:solidFill>
        </p:spPr>
        <p:txBody>
          <a:bodyPr wrap="square" anchor="ctr">
            <a:noAutofit/>
          </a:bodyPr>
          <a:lstStyle>
            <a:lvl1pPr marL="0" indent="0" algn="ctr">
              <a:buFontTx/>
              <a:buNone/>
              <a:defRPr sz="1400"/>
            </a:lvl1pPr>
          </a:lstStyle>
          <a:p>
            <a:endParaRPr lang="en-IN"/>
          </a:p>
        </p:txBody>
      </p:sp>
      <p:sp>
        <p:nvSpPr>
          <p:cNvPr id="67" name="Picture Placeholder 66">
            <a:extLst>
              <a:ext uri="{FF2B5EF4-FFF2-40B4-BE49-F238E27FC236}">
                <a16:creationId xmlns:a16="http://schemas.microsoft.com/office/drawing/2014/main" id="{8EADBD81-4051-43AD-AE87-21270DB0A6F3}"/>
              </a:ext>
            </a:extLst>
          </p:cNvPr>
          <p:cNvSpPr>
            <a:spLocks noGrp="1"/>
          </p:cNvSpPr>
          <p:nvPr>
            <p:ph type="pic" sz="quarter" idx="17"/>
          </p:nvPr>
        </p:nvSpPr>
        <p:spPr>
          <a:xfrm>
            <a:off x="7246847" y="1608449"/>
            <a:ext cx="1916007" cy="1916007"/>
          </a:xfrm>
          <a:custGeom>
            <a:avLst/>
            <a:gdLst>
              <a:gd name="connsiteX0" fmla="*/ 958004 w 1916007"/>
              <a:gd name="connsiteY0" fmla="*/ 0 h 1916007"/>
              <a:gd name="connsiteX1" fmla="*/ 1916007 w 1916007"/>
              <a:gd name="connsiteY1" fmla="*/ 958004 h 1916007"/>
              <a:gd name="connsiteX2" fmla="*/ 958004 w 1916007"/>
              <a:gd name="connsiteY2" fmla="*/ 1916007 h 1916007"/>
              <a:gd name="connsiteX3" fmla="*/ 0 w 1916007"/>
              <a:gd name="connsiteY3" fmla="*/ 958004 h 1916007"/>
            </a:gdLst>
            <a:ahLst/>
            <a:cxnLst>
              <a:cxn ang="0">
                <a:pos x="connsiteX0" y="connsiteY0"/>
              </a:cxn>
              <a:cxn ang="0">
                <a:pos x="connsiteX1" y="connsiteY1"/>
              </a:cxn>
              <a:cxn ang="0">
                <a:pos x="connsiteX2" y="connsiteY2"/>
              </a:cxn>
              <a:cxn ang="0">
                <a:pos x="connsiteX3" y="connsiteY3"/>
              </a:cxn>
            </a:cxnLst>
            <a:rect l="l" t="t" r="r" b="b"/>
            <a:pathLst>
              <a:path w="1916007" h="1916007">
                <a:moveTo>
                  <a:pt x="958004" y="0"/>
                </a:moveTo>
                <a:lnTo>
                  <a:pt x="1916007" y="958004"/>
                </a:lnTo>
                <a:lnTo>
                  <a:pt x="958004" y="1916007"/>
                </a:lnTo>
                <a:lnTo>
                  <a:pt x="0" y="958004"/>
                </a:lnTo>
                <a:close/>
              </a:path>
            </a:pathLst>
          </a:custGeom>
          <a:solidFill>
            <a:schemeClr val="bg1">
              <a:lumMod val="95000"/>
            </a:schemeClr>
          </a:solidFill>
        </p:spPr>
        <p:txBody>
          <a:bodyPr wrap="square" anchor="ctr">
            <a:noAutofit/>
          </a:bodyPr>
          <a:lstStyle>
            <a:lvl1pPr marL="0" indent="0" algn="ctr">
              <a:buFontTx/>
              <a:buNone/>
              <a:defRPr sz="1400"/>
            </a:lvl1pPr>
          </a:lstStyle>
          <a:p>
            <a:endParaRPr lang="en-IN"/>
          </a:p>
        </p:txBody>
      </p:sp>
    </p:spTree>
    <p:extLst>
      <p:ext uri="{BB962C8B-B14F-4D97-AF65-F5344CB8AC3E}">
        <p14:creationId xmlns:p14="http://schemas.microsoft.com/office/powerpoint/2010/main" val="36119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hank you">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dirty="0"/>
          </a:p>
        </p:txBody>
      </p:sp>
      <p:sp>
        <p:nvSpPr>
          <p:cNvPr id="7" name="Isosceles Triangle 6">
            <a:extLst>
              <a:ext uri="{FF2B5EF4-FFF2-40B4-BE49-F238E27FC236}">
                <a16:creationId xmlns:a16="http://schemas.microsoft.com/office/drawing/2014/main" id="{FD25A05F-4282-4043-B70C-ECCB128E881A}"/>
              </a:ext>
            </a:extLst>
          </p:cNvPr>
          <p:cNvSpPr/>
          <p:nvPr userDrawn="1"/>
        </p:nvSpPr>
        <p:spPr>
          <a:xfrm rot="4010158">
            <a:off x="1661157" y="484761"/>
            <a:ext cx="496711" cy="428199"/>
          </a:xfrm>
          <a:prstGeom prst="triangle">
            <a:avLst/>
          </a:prstGeom>
          <a:noFill/>
          <a:ln w="38100">
            <a:solidFill>
              <a:schemeClr val="bg1">
                <a:lumMod val="85000"/>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Isosceles Triangle 7">
            <a:extLst>
              <a:ext uri="{FF2B5EF4-FFF2-40B4-BE49-F238E27FC236}">
                <a16:creationId xmlns:a16="http://schemas.microsoft.com/office/drawing/2014/main" id="{913EDC0F-642B-4BA1-82FA-787CBF1DBA15}"/>
              </a:ext>
            </a:extLst>
          </p:cNvPr>
          <p:cNvSpPr/>
          <p:nvPr userDrawn="1"/>
        </p:nvSpPr>
        <p:spPr>
          <a:xfrm rot="314927">
            <a:off x="526253" y="2668396"/>
            <a:ext cx="788359" cy="679620"/>
          </a:xfrm>
          <a:prstGeom prst="triangle">
            <a:avLst/>
          </a:prstGeom>
          <a:noFill/>
          <a:ln w="38100">
            <a:solidFill>
              <a:schemeClr val="bg1">
                <a:lumMod val="85000"/>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 name="Group 9">
            <a:extLst>
              <a:ext uri="{FF2B5EF4-FFF2-40B4-BE49-F238E27FC236}">
                <a16:creationId xmlns:a16="http://schemas.microsoft.com/office/drawing/2014/main" id="{BC411F8A-0439-4F40-9B0D-15FE6E719204}"/>
              </a:ext>
            </a:extLst>
          </p:cNvPr>
          <p:cNvGrpSpPr/>
          <p:nvPr/>
        </p:nvGrpSpPr>
        <p:grpSpPr>
          <a:xfrm>
            <a:off x="11495940" y="2407920"/>
            <a:ext cx="290988" cy="2955830"/>
            <a:chOff x="477789" y="3480867"/>
            <a:chExt cx="290988" cy="2955830"/>
          </a:xfrm>
          <a:solidFill>
            <a:schemeClr val="bg1">
              <a:lumMod val="85000"/>
            </a:schemeClr>
          </a:solidFill>
        </p:grpSpPr>
        <p:sp>
          <p:nvSpPr>
            <p:cNvPr id="23" name="Oval 22">
              <a:extLst>
                <a:ext uri="{FF2B5EF4-FFF2-40B4-BE49-F238E27FC236}">
                  <a16:creationId xmlns:a16="http://schemas.microsoft.com/office/drawing/2014/main" id="{FF1BAB40-A1A0-4C31-8422-D0A5FF6E48FF}"/>
                </a:ext>
              </a:extLst>
            </p:cNvPr>
            <p:cNvSpPr/>
            <p:nvPr/>
          </p:nvSpPr>
          <p:spPr>
            <a:xfrm rot="10800000">
              <a:off x="723058" y="601844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4F4B5C76-1026-4670-A79B-3890E0660A94}"/>
                </a:ext>
              </a:extLst>
            </p:cNvPr>
            <p:cNvSpPr/>
            <p:nvPr/>
          </p:nvSpPr>
          <p:spPr>
            <a:xfrm rot="10800000">
              <a:off x="723058" y="57939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CBD9656F-0577-48F4-8BBA-9212072162D2}"/>
                </a:ext>
              </a:extLst>
            </p:cNvPr>
            <p:cNvSpPr/>
            <p:nvPr/>
          </p:nvSpPr>
          <p:spPr>
            <a:xfrm rot="10800000">
              <a:off x="723058" y="55694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0F950214-A15E-47F1-8C81-4A0CA320853E}"/>
                </a:ext>
              </a:extLst>
            </p:cNvPr>
            <p:cNvSpPr/>
            <p:nvPr/>
          </p:nvSpPr>
          <p:spPr>
            <a:xfrm rot="10800000">
              <a:off x="723058" y="534492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55474F3D-A1FD-4F51-BB6F-E58BBCD141C3}"/>
                </a:ext>
              </a:extLst>
            </p:cNvPr>
            <p:cNvSpPr/>
            <p:nvPr/>
          </p:nvSpPr>
          <p:spPr>
            <a:xfrm rot="10800000">
              <a:off x="723058" y="512042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1FFD1825-8028-4AB3-A093-25A4DDE7873F}"/>
                </a:ext>
              </a:extLst>
            </p:cNvPr>
            <p:cNvSpPr/>
            <p:nvPr/>
          </p:nvSpPr>
          <p:spPr>
            <a:xfrm rot="10800000">
              <a:off x="723058" y="48959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A6C8A6B5-F0A3-4CA4-8081-3D282D0D2FEA}"/>
                </a:ext>
              </a:extLst>
            </p:cNvPr>
            <p:cNvSpPr/>
            <p:nvPr/>
          </p:nvSpPr>
          <p:spPr>
            <a:xfrm rot="10800000">
              <a:off x="723058" y="467141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93B75172-1F44-426D-8B7E-4E910F2FB05D}"/>
                </a:ext>
              </a:extLst>
            </p:cNvPr>
            <p:cNvSpPr/>
            <p:nvPr/>
          </p:nvSpPr>
          <p:spPr>
            <a:xfrm rot="10800000">
              <a:off x="477789" y="63909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a:extLst>
                <a:ext uri="{FF2B5EF4-FFF2-40B4-BE49-F238E27FC236}">
                  <a16:creationId xmlns:a16="http://schemas.microsoft.com/office/drawing/2014/main" id="{2A4624C0-F945-4B59-9604-B33708F99FC0}"/>
                </a:ext>
              </a:extLst>
            </p:cNvPr>
            <p:cNvSpPr/>
            <p:nvPr/>
          </p:nvSpPr>
          <p:spPr>
            <a:xfrm rot="10800000">
              <a:off x="477789" y="616712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id="{7B4C964D-5DB7-4E2F-AA1B-E8E56D29159D}"/>
                </a:ext>
              </a:extLst>
            </p:cNvPr>
            <p:cNvSpPr/>
            <p:nvPr/>
          </p:nvSpPr>
          <p:spPr>
            <a:xfrm rot="10800000">
              <a:off x="477789" y="594327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id="{BD08D799-A6A9-4D84-B764-FBCE640F6AEF}"/>
                </a:ext>
              </a:extLst>
            </p:cNvPr>
            <p:cNvSpPr/>
            <p:nvPr/>
          </p:nvSpPr>
          <p:spPr>
            <a:xfrm rot="10800000">
              <a:off x="477789" y="57194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EDF4A7D6-7AF8-43FB-9623-2E273170B0C0}"/>
                </a:ext>
              </a:extLst>
            </p:cNvPr>
            <p:cNvSpPr/>
            <p:nvPr/>
          </p:nvSpPr>
          <p:spPr>
            <a:xfrm rot="10800000">
              <a:off x="477789" y="54955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062EE24A-3774-444B-B5F7-251ACF3F96EF}"/>
                </a:ext>
              </a:extLst>
            </p:cNvPr>
            <p:cNvSpPr/>
            <p:nvPr/>
          </p:nvSpPr>
          <p:spPr>
            <a:xfrm rot="10800000">
              <a:off x="477789" y="52717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215FF535-6B02-4755-BA88-63B66B97DCEB}"/>
                </a:ext>
              </a:extLst>
            </p:cNvPr>
            <p:cNvSpPr/>
            <p:nvPr/>
          </p:nvSpPr>
          <p:spPr>
            <a:xfrm rot="10800000">
              <a:off x="477789" y="504785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54F62F23-9FBD-4CEE-872C-3163C2576D73}"/>
                </a:ext>
              </a:extLst>
            </p:cNvPr>
            <p:cNvSpPr/>
            <p:nvPr/>
          </p:nvSpPr>
          <p:spPr>
            <a:xfrm rot="10800000">
              <a:off x="477789" y="482399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id="{3C82BD11-90D3-4242-B72A-9A3BE657CB71}"/>
                </a:ext>
              </a:extLst>
            </p:cNvPr>
            <p:cNvSpPr/>
            <p:nvPr/>
          </p:nvSpPr>
          <p:spPr>
            <a:xfrm rot="10800000">
              <a:off x="477789" y="46001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Oval 38">
              <a:extLst>
                <a:ext uri="{FF2B5EF4-FFF2-40B4-BE49-F238E27FC236}">
                  <a16:creationId xmlns:a16="http://schemas.microsoft.com/office/drawing/2014/main" id="{53D7F79E-09A7-4D29-8785-8F460BC108A9}"/>
                </a:ext>
              </a:extLst>
            </p:cNvPr>
            <p:cNvSpPr/>
            <p:nvPr/>
          </p:nvSpPr>
          <p:spPr>
            <a:xfrm rot="10800000">
              <a:off x="477789" y="437628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a:extLst>
                <a:ext uri="{FF2B5EF4-FFF2-40B4-BE49-F238E27FC236}">
                  <a16:creationId xmlns:a16="http://schemas.microsoft.com/office/drawing/2014/main" id="{7CBB732A-D86A-4B67-A17C-7393CDA9EC84}"/>
                </a:ext>
              </a:extLst>
            </p:cNvPr>
            <p:cNvSpPr/>
            <p:nvPr/>
          </p:nvSpPr>
          <p:spPr>
            <a:xfrm rot="10800000">
              <a:off x="477789" y="415243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a:extLst>
                <a:ext uri="{FF2B5EF4-FFF2-40B4-BE49-F238E27FC236}">
                  <a16:creationId xmlns:a16="http://schemas.microsoft.com/office/drawing/2014/main" id="{D5EC167F-3D0A-4344-9709-D51D02080A66}"/>
                </a:ext>
              </a:extLst>
            </p:cNvPr>
            <p:cNvSpPr/>
            <p:nvPr/>
          </p:nvSpPr>
          <p:spPr>
            <a:xfrm rot="10800000">
              <a:off x="477789" y="39285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a:extLst>
                <a:ext uri="{FF2B5EF4-FFF2-40B4-BE49-F238E27FC236}">
                  <a16:creationId xmlns:a16="http://schemas.microsoft.com/office/drawing/2014/main" id="{10D4448E-6827-4F45-B747-695DC8372943}"/>
                </a:ext>
              </a:extLst>
            </p:cNvPr>
            <p:cNvSpPr/>
            <p:nvPr/>
          </p:nvSpPr>
          <p:spPr>
            <a:xfrm rot="10800000">
              <a:off x="477789" y="370472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a:extLst>
                <a:ext uri="{FF2B5EF4-FFF2-40B4-BE49-F238E27FC236}">
                  <a16:creationId xmlns:a16="http://schemas.microsoft.com/office/drawing/2014/main" id="{D9447FD6-053F-406E-B8B8-F1F9A68BD782}"/>
                </a:ext>
              </a:extLst>
            </p:cNvPr>
            <p:cNvSpPr/>
            <p:nvPr/>
          </p:nvSpPr>
          <p:spPr>
            <a:xfrm rot="10800000">
              <a:off x="477789" y="348086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5" name="Group 44">
            <a:extLst>
              <a:ext uri="{FF2B5EF4-FFF2-40B4-BE49-F238E27FC236}">
                <a16:creationId xmlns:a16="http://schemas.microsoft.com/office/drawing/2014/main" id="{B4967F6F-D0D7-4AE0-A686-279005385B94}"/>
              </a:ext>
            </a:extLst>
          </p:cNvPr>
          <p:cNvGrpSpPr/>
          <p:nvPr userDrawn="1"/>
        </p:nvGrpSpPr>
        <p:grpSpPr>
          <a:xfrm>
            <a:off x="401896" y="3903447"/>
            <a:ext cx="290988" cy="1765286"/>
            <a:chOff x="7933384" y="3937386"/>
            <a:chExt cx="290988" cy="1765286"/>
          </a:xfrm>
        </p:grpSpPr>
        <p:sp>
          <p:nvSpPr>
            <p:cNvPr id="46" name="Oval 45">
              <a:extLst>
                <a:ext uri="{FF2B5EF4-FFF2-40B4-BE49-F238E27FC236}">
                  <a16:creationId xmlns:a16="http://schemas.microsoft.com/office/drawing/2014/main" id="{7087BDFC-10FB-4031-A624-2E5BDE25BB10}"/>
                </a:ext>
              </a:extLst>
            </p:cNvPr>
            <p:cNvSpPr/>
            <p:nvPr/>
          </p:nvSpPr>
          <p:spPr>
            <a:xfrm rot="10800000">
              <a:off x="8178653" y="5284420"/>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id="{58D9D4F7-496E-4C4C-BC59-E39080A4F4F6}"/>
                </a:ext>
              </a:extLst>
            </p:cNvPr>
            <p:cNvSpPr/>
            <p:nvPr/>
          </p:nvSpPr>
          <p:spPr>
            <a:xfrm rot="10800000">
              <a:off x="8178653" y="5059914"/>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Oval 47">
              <a:extLst>
                <a:ext uri="{FF2B5EF4-FFF2-40B4-BE49-F238E27FC236}">
                  <a16:creationId xmlns:a16="http://schemas.microsoft.com/office/drawing/2014/main" id="{E980216D-72CC-4FA4-B0FB-BC670D21D4A2}"/>
                </a:ext>
              </a:extLst>
            </p:cNvPr>
            <p:cNvSpPr/>
            <p:nvPr/>
          </p:nvSpPr>
          <p:spPr>
            <a:xfrm rot="10800000">
              <a:off x="8178653" y="4835409"/>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Oval 48">
              <a:extLst>
                <a:ext uri="{FF2B5EF4-FFF2-40B4-BE49-F238E27FC236}">
                  <a16:creationId xmlns:a16="http://schemas.microsoft.com/office/drawing/2014/main" id="{79F70619-9D16-4558-BD54-123C72CF4D70}"/>
                </a:ext>
              </a:extLst>
            </p:cNvPr>
            <p:cNvSpPr/>
            <p:nvPr/>
          </p:nvSpPr>
          <p:spPr>
            <a:xfrm rot="10800000">
              <a:off x="8178653" y="4610903"/>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a:extLst>
                <a:ext uri="{FF2B5EF4-FFF2-40B4-BE49-F238E27FC236}">
                  <a16:creationId xmlns:a16="http://schemas.microsoft.com/office/drawing/2014/main" id="{C26B1F89-22BE-482F-BF37-016C6FD43C61}"/>
                </a:ext>
              </a:extLst>
            </p:cNvPr>
            <p:cNvSpPr/>
            <p:nvPr/>
          </p:nvSpPr>
          <p:spPr>
            <a:xfrm rot="10800000">
              <a:off x="8178653" y="4386397"/>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Oval 50">
              <a:extLst>
                <a:ext uri="{FF2B5EF4-FFF2-40B4-BE49-F238E27FC236}">
                  <a16:creationId xmlns:a16="http://schemas.microsoft.com/office/drawing/2014/main" id="{2360F77E-E453-44F3-924D-B004F4CB9D8B}"/>
                </a:ext>
              </a:extLst>
            </p:cNvPr>
            <p:cNvSpPr/>
            <p:nvPr/>
          </p:nvSpPr>
          <p:spPr>
            <a:xfrm rot="10800000">
              <a:off x="8178653" y="4161892"/>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Oval 51">
              <a:extLst>
                <a:ext uri="{FF2B5EF4-FFF2-40B4-BE49-F238E27FC236}">
                  <a16:creationId xmlns:a16="http://schemas.microsoft.com/office/drawing/2014/main" id="{18188B50-208F-470B-81FF-E11AE510266F}"/>
                </a:ext>
              </a:extLst>
            </p:cNvPr>
            <p:cNvSpPr/>
            <p:nvPr/>
          </p:nvSpPr>
          <p:spPr>
            <a:xfrm rot="10800000">
              <a:off x="8178653" y="3937386"/>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Oval 52">
              <a:extLst>
                <a:ext uri="{FF2B5EF4-FFF2-40B4-BE49-F238E27FC236}">
                  <a16:creationId xmlns:a16="http://schemas.microsoft.com/office/drawing/2014/main" id="{F2716A77-E9C2-435C-B9CF-85A43022C3EA}"/>
                </a:ext>
              </a:extLst>
            </p:cNvPr>
            <p:cNvSpPr/>
            <p:nvPr/>
          </p:nvSpPr>
          <p:spPr>
            <a:xfrm rot="10800000">
              <a:off x="7933384" y="5656953"/>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Oval 53">
              <a:extLst>
                <a:ext uri="{FF2B5EF4-FFF2-40B4-BE49-F238E27FC236}">
                  <a16:creationId xmlns:a16="http://schemas.microsoft.com/office/drawing/2014/main" id="{88E1597A-B23A-406C-B50B-963CC9F72CA1}"/>
                </a:ext>
              </a:extLst>
            </p:cNvPr>
            <p:cNvSpPr/>
            <p:nvPr/>
          </p:nvSpPr>
          <p:spPr>
            <a:xfrm rot="10800000">
              <a:off x="7933384" y="5433102"/>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Oval 54">
              <a:extLst>
                <a:ext uri="{FF2B5EF4-FFF2-40B4-BE49-F238E27FC236}">
                  <a16:creationId xmlns:a16="http://schemas.microsoft.com/office/drawing/2014/main" id="{DA00313A-44D2-4530-9C60-6111DF674F71}"/>
                </a:ext>
              </a:extLst>
            </p:cNvPr>
            <p:cNvSpPr/>
            <p:nvPr/>
          </p:nvSpPr>
          <p:spPr>
            <a:xfrm rot="10800000">
              <a:off x="7933384" y="5209247"/>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Oval 55">
              <a:extLst>
                <a:ext uri="{FF2B5EF4-FFF2-40B4-BE49-F238E27FC236}">
                  <a16:creationId xmlns:a16="http://schemas.microsoft.com/office/drawing/2014/main" id="{8D329068-978F-42BF-AFCD-AB95CD4F79FC}"/>
                </a:ext>
              </a:extLst>
            </p:cNvPr>
            <p:cNvSpPr/>
            <p:nvPr/>
          </p:nvSpPr>
          <p:spPr>
            <a:xfrm rot="10800000">
              <a:off x="7933384" y="4985392"/>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801532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sp>
        <p:nvSpPr>
          <p:cNvPr id="8" name="Isosceles Triangle 7">
            <a:extLst>
              <a:ext uri="{FF2B5EF4-FFF2-40B4-BE49-F238E27FC236}">
                <a16:creationId xmlns:a16="http://schemas.microsoft.com/office/drawing/2014/main" id="{ED00831D-A48B-4891-A7F2-BDCC9958793B}"/>
              </a:ext>
            </a:extLst>
          </p:cNvPr>
          <p:cNvSpPr/>
          <p:nvPr userDrawn="1"/>
        </p:nvSpPr>
        <p:spPr>
          <a:xfrm rot="4010158">
            <a:off x="1661157" y="484761"/>
            <a:ext cx="496711" cy="428199"/>
          </a:xfrm>
          <a:prstGeom prst="triangle">
            <a:avLst/>
          </a:prstGeom>
          <a:noFill/>
          <a:ln w="38100">
            <a:solidFill>
              <a:schemeClr val="bg1">
                <a:lumMod val="85000"/>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Isosceles Triangle 8">
            <a:extLst>
              <a:ext uri="{FF2B5EF4-FFF2-40B4-BE49-F238E27FC236}">
                <a16:creationId xmlns:a16="http://schemas.microsoft.com/office/drawing/2014/main" id="{132F8BBE-CF08-4070-AFDD-357DD707AAFF}"/>
              </a:ext>
            </a:extLst>
          </p:cNvPr>
          <p:cNvSpPr/>
          <p:nvPr userDrawn="1"/>
        </p:nvSpPr>
        <p:spPr>
          <a:xfrm rot="314927">
            <a:off x="526253" y="2668396"/>
            <a:ext cx="788359" cy="679620"/>
          </a:xfrm>
          <a:prstGeom prst="triangle">
            <a:avLst/>
          </a:prstGeom>
          <a:noFill/>
          <a:ln w="38100">
            <a:solidFill>
              <a:schemeClr val="bg1">
                <a:lumMod val="85000"/>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 name="Group 9">
            <a:extLst>
              <a:ext uri="{FF2B5EF4-FFF2-40B4-BE49-F238E27FC236}">
                <a16:creationId xmlns:a16="http://schemas.microsoft.com/office/drawing/2014/main" id="{1C98809B-F34C-4AD6-82C5-E4D8604E36CB}"/>
              </a:ext>
            </a:extLst>
          </p:cNvPr>
          <p:cNvGrpSpPr/>
          <p:nvPr userDrawn="1"/>
        </p:nvGrpSpPr>
        <p:grpSpPr>
          <a:xfrm>
            <a:off x="11495940" y="2407920"/>
            <a:ext cx="290988" cy="2955830"/>
            <a:chOff x="477789" y="3480867"/>
            <a:chExt cx="290988" cy="2955830"/>
          </a:xfrm>
          <a:solidFill>
            <a:schemeClr val="bg1">
              <a:lumMod val="85000"/>
            </a:schemeClr>
          </a:solidFill>
        </p:grpSpPr>
        <p:sp>
          <p:nvSpPr>
            <p:cNvPr id="11" name="Oval 10">
              <a:extLst>
                <a:ext uri="{FF2B5EF4-FFF2-40B4-BE49-F238E27FC236}">
                  <a16:creationId xmlns:a16="http://schemas.microsoft.com/office/drawing/2014/main" id="{EB2D38E3-2CD1-4B49-8859-A97560C72B7F}"/>
                </a:ext>
              </a:extLst>
            </p:cNvPr>
            <p:cNvSpPr/>
            <p:nvPr/>
          </p:nvSpPr>
          <p:spPr>
            <a:xfrm rot="10800000">
              <a:off x="723058" y="601844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47D374DC-5929-4A2F-82C8-331509B843FC}"/>
                </a:ext>
              </a:extLst>
            </p:cNvPr>
            <p:cNvSpPr/>
            <p:nvPr/>
          </p:nvSpPr>
          <p:spPr>
            <a:xfrm rot="10800000">
              <a:off x="723058" y="57939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46BCE1F9-07B5-4F4F-A8B9-F1AE15933716}"/>
                </a:ext>
              </a:extLst>
            </p:cNvPr>
            <p:cNvSpPr/>
            <p:nvPr/>
          </p:nvSpPr>
          <p:spPr>
            <a:xfrm rot="10800000">
              <a:off x="723058" y="55694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6737F5BF-5C0E-493B-BB62-30A8AB6BB310}"/>
                </a:ext>
              </a:extLst>
            </p:cNvPr>
            <p:cNvSpPr/>
            <p:nvPr/>
          </p:nvSpPr>
          <p:spPr>
            <a:xfrm rot="10800000">
              <a:off x="723058" y="534492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388588AB-B41B-4912-8243-B27F2851EBF4}"/>
                </a:ext>
              </a:extLst>
            </p:cNvPr>
            <p:cNvSpPr/>
            <p:nvPr/>
          </p:nvSpPr>
          <p:spPr>
            <a:xfrm rot="10800000">
              <a:off x="723058" y="512042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380DCECC-2F20-4D7F-8B10-0CE80B9B9AEF}"/>
                </a:ext>
              </a:extLst>
            </p:cNvPr>
            <p:cNvSpPr/>
            <p:nvPr/>
          </p:nvSpPr>
          <p:spPr>
            <a:xfrm rot="10800000">
              <a:off x="723058" y="48959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869FFA71-D5D4-44A7-A4B5-C333D2705271}"/>
                </a:ext>
              </a:extLst>
            </p:cNvPr>
            <p:cNvSpPr/>
            <p:nvPr/>
          </p:nvSpPr>
          <p:spPr>
            <a:xfrm rot="10800000">
              <a:off x="723058" y="467141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D2149817-0F86-4857-BF79-4CED2F13A682}"/>
                </a:ext>
              </a:extLst>
            </p:cNvPr>
            <p:cNvSpPr/>
            <p:nvPr/>
          </p:nvSpPr>
          <p:spPr>
            <a:xfrm rot="10800000">
              <a:off x="477789" y="63909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AF686789-8F35-4DFD-8581-937BB4CF3187}"/>
                </a:ext>
              </a:extLst>
            </p:cNvPr>
            <p:cNvSpPr/>
            <p:nvPr/>
          </p:nvSpPr>
          <p:spPr>
            <a:xfrm rot="10800000">
              <a:off x="477789" y="616712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FEC4ADB7-3D5D-45F7-ACE9-89F03BA1B86E}"/>
                </a:ext>
              </a:extLst>
            </p:cNvPr>
            <p:cNvSpPr/>
            <p:nvPr/>
          </p:nvSpPr>
          <p:spPr>
            <a:xfrm rot="10800000">
              <a:off x="477789" y="594327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DF6C0ED6-E049-42F9-934F-7A0E6AD85183}"/>
                </a:ext>
              </a:extLst>
            </p:cNvPr>
            <p:cNvSpPr/>
            <p:nvPr/>
          </p:nvSpPr>
          <p:spPr>
            <a:xfrm rot="10800000">
              <a:off x="477789" y="57194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EAC13DAE-2909-4569-A6EC-6487F269B7AF}"/>
                </a:ext>
              </a:extLst>
            </p:cNvPr>
            <p:cNvSpPr/>
            <p:nvPr/>
          </p:nvSpPr>
          <p:spPr>
            <a:xfrm rot="10800000">
              <a:off x="477789" y="54955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84D8B4CE-42B3-45E5-A934-8EC06E6C56BC}"/>
                </a:ext>
              </a:extLst>
            </p:cNvPr>
            <p:cNvSpPr/>
            <p:nvPr/>
          </p:nvSpPr>
          <p:spPr>
            <a:xfrm rot="10800000">
              <a:off x="477789" y="52717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16310D5E-93C2-4F65-BD79-CA985003DE78}"/>
                </a:ext>
              </a:extLst>
            </p:cNvPr>
            <p:cNvSpPr/>
            <p:nvPr/>
          </p:nvSpPr>
          <p:spPr>
            <a:xfrm rot="10800000">
              <a:off x="477789" y="504785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6BEEF176-0801-4D0B-9C6A-0D1004EBFA47}"/>
                </a:ext>
              </a:extLst>
            </p:cNvPr>
            <p:cNvSpPr/>
            <p:nvPr/>
          </p:nvSpPr>
          <p:spPr>
            <a:xfrm rot="10800000">
              <a:off x="477789" y="482399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4526DA76-A4E7-46AE-98AF-500F4BFC749B}"/>
                </a:ext>
              </a:extLst>
            </p:cNvPr>
            <p:cNvSpPr/>
            <p:nvPr/>
          </p:nvSpPr>
          <p:spPr>
            <a:xfrm rot="10800000">
              <a:off x="477789" y="46001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B8E3A146-A923-4DC2-94E3-F1AA785F4FB7}"/>
                </a:ext>
              </a:extLst>
            </p:cNvPr>
            <p:cNvSpPr/>
            <p:nvPr/>
          </p:nvSpPr>
          <p:spPr>
            <a:xfrm rot="10800000">
              <a:off x="477789" y="437628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DC92184D-8054-43D4-A42A-FEA036113419}"/>
                </a:ext>
              </a:extLst>
            </p:cNvPr>
            <p:cNvSpPr/>
            <p:nvPr/>
          </p:nvSpPr>
          <p:spPr>
            <a:xfrm rot="10800000">
              <a:off x="477789" y="415243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D377918F-DB24-4CA4-BB17-CAE75C36E42B}"/>
                </a:ext>
              </a:extLst>
            </p:cNvPr>
            <p:cNvSpPr/>
            <p:nvPr/>
          </p:nvSpPr>
          <p:spPr>
            <a:xfrm rot="10800000">
              <a:off x="477789" y="39285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B54178F9-AFDD-4C0C-B796-23D22CEB6A70}"/>
                </a:ext>
              </a:extLst>
            </p:cNvPr>
            <p:cNvSpPr/>
            <p:nvPr/>
          </p:nvSpPr>
          <p:spPr>
            <a:xfrm rot="10800000">
              <a:off x="477789" y="370472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a:extLst>
                <a:ext uri="{FF2B5EF4-FFF2-40B4-BE49-F238E27FC236}">
                  <a16:creationId xmlns:a16="http://schemas.microsoft.com/office/drawing/2014/main" id="{802EC194-980C-464C-9566-17DABDD91083}"/>
                </a:ext>
              </a:extLst>
            </p:cNvPr>
            <p:cNvSpPr/>
            <p:nvPr/>
          </p:nvSpPr>
          <p:spPr>
            <a:xfrm rot="10800000">
              <a:off x="477789" y="348086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2" name="Group 31">
            <a:extLst>
              <a:ext uri="{FF2B5EF4-FFF2-40B4-BE49-F238E27FC236}">
                <a16:creationId xmlns:a16="http://schemas.microsoft.com/office/drawing/2014/main" id="{DF51DA3E-F5AD-4B44-B3B5-98776D498229}"/>
              </a:ext>
            </a:extLst>
          </p:cNvPr>
          <p:cNvGrpSpPr/>
          <p:nvPr userDrawn="1"/>
        </p:nvGrpSpPr>
        <p:grpSpPr>
          <a:xfrm>
            <a:off x="401896" y="1248873"/>
            <a:ext cx="290988" cy="1765286"/>
            <a:chOff x="7933384" y="3937386"/>
            <a:chExt cx="290988" cy="1765286"/>
          </a:xfrm>
        </p:grpSpPr>
        <p:sp>
          <p:nvSpPr>
            <p:cNvPr id="33" name="Oval 32">
              <a:extLst>
                <a:ext uri="{FF2B5EF4-FFF2-40B4-BE49-F238E27FC236}">
                  <a16:creationId xmlns:a16="http://schemas.microsoft.com/office/drawing/2014/main" id="{FB63B3B9-0421-4723-9205-C000EB65AA24}"/>
                </a:ext>
              </a:extLst>
            </p:cNvPr>
            <p:cNvSpPr/>
            <p:nvPr/>
          </p:nvSpPr>
          <p:spPr>
            <a:xfrm rot="10800000">
              <a:off x="8178653" y="5284420"/>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132A9ABC-378E-4C12-80B5-3B0A6FD9C87B}"/>
                </a:ext>
              </a:extLst>
            </p:cNvPr>
            <p:cNvSpPr/>
            <p:nvPr/>
          </p:nvSpPr>
          <p:spPr>
            <a:xfrm rot="10800000">
              <a:off x="8178653" y="5059914"/>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5367E3F5-7B00-46DB-A1A2-933B781E2727}"/>
                </a:ext>
              </a:extLst>
            </p:cNvPr>
            <p:cNvSpPr/>
            <p:nvPr/>
          </p:nvSpPr>
          <p:spPr>
            <a:xfrm rot="10800000">
              <a:off x="8178653" y="4835409"/>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4BA21809-87C1-4A2F-8CEB-44221B05369E}"/>
                </a:ext>
              </a:extLst>
            </p:cNvPr>
            <p:cNvSpPr/>
            <p:nvPr/>
          </p:nvSpPr>
          <p:spPr>
            <a:xfrm rot="10800000">
              <a:off x="8178653" y="4610903"/>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239CBDF6-1AFC-488F-AD6A-8B503B0D3196}"/>
                </a:ext>
              </a:extLst>
            </p:cNvPr>
            <p:cNvSpPr/>
            <p:nvPr/>
          </p:nvSpPr>
          <p:spPr>
            <a:xfrm rot="10800000">
              <a:off x="8178653" y="4386397"/>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id="{357209E3-D2EF-4F73-AFBE-FA52399BDC97}"/>
                </a:ext>
              </a:extLst>
            </p:cNvPr>
            <p:cNvSpPr/>
            <p:nvPr/>
          </p:nvSpPr>
          <p:spPr>
            <a:xfrm rot="10800000">
              <a:off x="8178653" y="4161892"/>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Oval 38">
              <a:extLst>
                <a:ext uri="{FF2B5EF4-FFF2-40B4-BE49-F238E27FC236}">
                  <a16:creationId xmlns:a16="http://schemas.microsoft.com/office/drawing/2014/main" id="{E0B13AA5-BF3A-4629-8279-38B9F56677F0}"/>
                </a:ext>
              </a:extLst>
            </p:cNvPr>
            <p:cNvSpPr/>
            <p:nvPr/>
          </p:nvSpPr>
          <p:spPr>
            <a:xfrm rot="10800000">
              <a:off x="8178653" y="3937386"/>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a:extLst>
                <a:ext uri="{FF2B5EF4-FFF2-40B4-BE49-F238E27FC236}">
                  <a16:creationId xmlns:a16="http://schemas.microsoft.com/office/drawing/2014/main" id="{1C5761C3-2533-4ECF-8268-2CAD4B3FB314}"/>
                </a:ext>
              </a:extLst>
            </p:cNvPr>
            <p:cNvSpPr/>
            <p:nvPr/>
          </p:nvSpPr>
          <p:spPr>
            <a:xfrm rot="10800000">
              <a:off x="7933384" y="5656953"/>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a:extLst>
                <a:ext uri="{FF2B5EF4-FFF2-40B4-BE49-F238E27FC236}">
                  <a16:creationId xmlns:a16="http://schemas.microsoft.com/office/drawing/2014/main" id="{AFB1A6D2-0849-4AF6-926F-6EED1A2E7D46}"/>
                </a:ext>
              </a:extLst>
            </p:cNvPr>
            <p:cNvSpPr/>
            <p:nvPr/>
          </p:nvSpPr>
          <p:spPr>
            <a:xfrm rot="10800000">
              <a:off x="7933384" y="5433102"/>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a:extLst>
                <a:ext uri="{FF2B5EF4-FFF2-40B4-BE49-F238E27FC236}">
                  <a16:creationId xmlns:a16="http://schemas.microsoft.com/office/drawing/2014/main" id="{7BE956F8-A62C-4F03-9C78-AB0268F3E8CE}"/>
                </a:ext>
              </a:extLst>
            </p:cNvPr>
            <p:cNvSpPr/>
            <p:nvPr/>
          </p:nvSpPr>
          <p:spPr>
            <a:xfrm rot="10800000">
              <a:off x="7933384" y="5209247"/>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a:extLst>
                <a:ext uri="{FF2B5EF4-FFF2-40B4-BE49-F238E27FC236}">
                  <a16:creationId xmlns:a16="http://schemas.microsoft.com/office/drawing/2014/main" id="{CAA3B4E8-0D34-427A-AD67-92AF38F65D7F}"/>
                </a:ext>
              </a:extLst>
            </p:cNvPr>
            <p:cNvSpPr/>
            <p:nvPr/>
          </p:nvSpPr>
          <p:spPr>
            <a:xfrm rot="10800000">
              <a:off x="7933384" y="4985392"/>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itle 1"/>
          <p:cNvSpPr>
            <a:spLocks noGrp="1"/>
          </p:cNvSpPr>
          <p:nvPr userDrawn="1">
            <p:ph type="title"/>
          </p:nvPr>
        </p:nvSpPr>
        <p:spPr/>
        <p:txBody>
          <a:bodyPr>
            <a:noAutofit/>
          </a:bodyPr>
          <a:lstStyle>
            <a:lvl1pPr>
              <a:defRPr sz="3200"/>
            </a:lvl1p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763215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a:xfrm>
            <a:off x="609441" y="6356351"/>
            <a:ext cx="2844059" cy="365125"/>
          </a:xfrm>
          <a:prstGeom prst="rect">
            <a:avLst/>
          </a:prstGeom>
        </p:spPr>
        <p:txBody>
          <a:bodyPr/>
          <a:lstStyle/>
          <a:p>
            <a:fld id="{425404F2-BE9A-4460-8815-8F645183555F}" type="datetimeFigureOut">
              <a:rPr lang="en-US" smtClean="0"/>
              <a:pPr/>
              <a:t>7/4/2023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129081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753814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841580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535022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441" y="6356351"/>
            <a:ext cx="2844059" cy="365125"/>
          </a:xfrm>
          <a:prstGeom prst="rect">
            <a:avLst/>
          </a:prstGeom>
        </p:spPr>
        <p:txBody>
          <a:bodyPr/>
          <a:lstStyle/>
          <a:p>
            <a:fld id="{425404F2-BE9A-4460-8815-8F645183555F}" type="datetimeFigureOut">
              <a:rPr lang="en-US" smtClean="0"/>
              <a:pPr/>
              <a:t>7/4/2023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1923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441" y="6356351"/>
            <a:ext cx="2844059" cy="365125"/>
          </a:xfrm>
          <a:prstGeom prst="rect">
            <a:avLst/>
          </a:prstGeom>
        </p:spPr>
        <p:txBody>
          <a:bodyPr/>
          <a:lstStyle/>
          <a:p>
            <a:fld id="{425404F2-BE9A-4460-8815-8F645183555F}" type="datetimeFigureOut">
              <a:rPr lang="en-US" smtClean="0"/>
              <a:pPr/>
              <a:t>7/4/2023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118170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Col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Content Placeholder 2"/>
          <p:cNvSpPr>
            <a:spLocks noGrp="1"/>
          </p:cNvSpPr>
          <p:nvPr>
            <p:ph sz="half" idx="1"/>
          </p:nvPr>
        </p:nvSpPr>
        <p:spPr>
          <a:xfrm>
            <a:off x="609441" y="1148315"/>
            <a:ext cx="5383398" cy="4816549"/>
          </a:xfrm>
        </p:spPr>
        <p:txBody>
          <a:bodyPr>
            <a:normAutofit/>
          </a:bodyPr>
          <a:lstStyle>
            <a:lvl1pPr marL="0" indent="0">
              <a:lnSpc>
                <a:spcPct val="140000"/>
              </a:lnSpc>
              <a:buFontTx/>
              <a:buNone/>
              <a:defRPr sz="1600">
                <a:solidFill>
                  <a:schemeClr val="tx1">
                    <a:lumMod val="50000"/>
                    <a:lumOff val="50000"/>
                  </a:schemeClr>
                </a:solidFill>
              </a:defRPr>
            </a:lvl1pPr>
            <a:lvl2pPr marL="609494" indent="0">
              <a:lnSpc>
                <a:spcPct val="140000"/>
              </a:lnSpc>
              <a:buFontTx/>
              <a:buNone/>
              <a:defRPr sz="1200">
                <a:solidFill>
                  <a:schemeClr val="tx1">
                    <a:lumMod val="50000"/>
                    <a:lumOff val="50000"/>
                  </a:schemeClr>
                </a:solidFill>
              </a:defRPr>
            </a:lvl2pPr>
            <a:lvl3pPr marL="1218986" indent="0">
              <a:lnSpc>
                <a:spcPct val="140000"/>
              </a:lnSpc>
              <a:buFontTx/>
              <a:buNone/>
              <a:defRPr sz="1100">
                <a:solidFill>
                  <a:schemeClr val="tx1">
                    <a:lumMod val="50000"/>
                    <a:lumOff val="50000"/>
                  </a:schemeClr>
                </a:solidFill>
              </a:defRPr>
            </a:lvl3pPr>
            <a:lvl4pPr marL="1828480" indent="0">
              <a:lnSpc>
                <a:spcPct val="140000"/>
              </a:lnSpc>
              <a:buFontTx/>
              <a:buNone/>
              <a:defRPr sz="1050">
                <a:solidFill>
                  <a:schemeClr val="tx1">
                    <a:lumMod val="50000"/>
                    <a:lumOff val="50000"/>
                  </a:schemeClr>
                </a:solidFill>
              </a:defRPr>
            </a:lvl4pPr>
            <a:lvl5pPr marL="2437973" indent="0">
              <a:lnSpc>
                <a:spcPct val="140000"/>
              </a:lnSpc>
              <a:buFontTx/>
              <a:buNone/>
              <a:defRPr sz="1050">
                <a:solidFill>
                  <a:schemeClr val="tx1">
                    <a:lumMod val="50000"/>
                    <a:lumOff val="50000"/>
                  </a:schemeClr>
                </a:solidFill>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5986" y="1148315"/>
            <a:ext cx="5383398" cy="4816549"/>
          </a:xfrm>
        </p:spPr>
        <p:txBody>
          <a:bodyPr>
            <a:normAutofit/>
          </a:bodyPr>
          <a:lstStyle>
            <a:lvl1pPr marL="0" indent="0">
              <a:lnSpc>
                <a:spcPct val="140000"/>
              </a:lnSpc>
              <a:buFontTx/>
              <a:buNone/>
              <a:defRPr sz="1600">
                <a:solidFill>
                  <a:schemeClr val="tx1">
                    <a:lumMod val="50000"/>
                    <a:lumOff val="50000"/>
                  </a:schemeClr>
                </a:solidFill>
              </a:defRPr>
            </a:lvl1pPr>
            <a:lvl2pPr marL="609494" indent="0">
              <a:lnSpc>
                <a:spcPct val="140000"/>
              </a:lnSpc>
              <a:buFontTx/>
              <a:buNone/>
              <a:defRPr sz="1200">
                <a:solidFill>
                  <a:schemeClr val="tx1">
                    <a:lumMod val="50000"/>
                    <a:lumOff val="50000"/>
                  </a:schemeClr>
                </a:solidFill>
              </a:defRPr>
            </a:lvl2pPr>
            <a:lvl3pPr marL="1218986" indent="0">
              <a:lnSpc>
                <a:spcPct val="140000"/>
              </a:lnSpc>
              <a:buFontTx/>
              <a:buNone/>
              <a:defRPr sz="1100">
                <a:solidFill>
                  <a:schemeClr val="tx1">
                    <a:lumMod val="50000"/>
                    <a:lumOff val="50000"/>
                  </a:schemeClr>
                </a:solidFill>
              </a:defRPr>
            </a:lvl3pPr>
            <a:lvl4pPr marL="1828480" indent="0">
              <a:lnSpc>
                <a:spcPct val="140000"/>
              </a:lnSpc>
              <a:buFontTx/>
              <a:buNone/>
              <a:defRPr sz="1050">
                <a:solidFill>
                  <a:schemeClr val="tx1">
                    <a:lumMod val="50000"/>
                    <a:lumOff val="50000"/>
                  </a:schemeClr>
                </a:solidFill>
              </a:defRPr>
            </a:lvl4pPr>
            <a:lvl5pPr marL="2437973" indent="0">
              <a:lnSpc>
                <a:spcPct val="140000"/>
              </a:lnSpc>
              <a:buFontTx/>
              <a:buNone/>
              <a:defRPr sz="1050">
                <a:solidFill>
                  <a:schemeClr val="tx1">
                    <a:lumMod val="50000"/>
                    <a:lumOff val="50000"/>
                  </a:schemeClr>
                </a:solidFill>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Block Arc 7">
            <a:extLst>
              <a:ext uri="{FF2B5EF4-FFF2-40B4-BE49-F238E27FC236}">
                <a16:creationId xmlns:a16="http://schemas.microsoft.com/office/drawing/2014/main" id="{59FFA30C-92E3-4A15-BEBC-D959FF1D59B4}"/>
              </a:ext>
            </a:extLst>
          </p:cNvPr>
          <p:cNvSpPr/>
          <p:nvPr userDrawn="1"/>
        </p:nvSpPr>
        <p:spPr>
          <a:xfrm rot="13719909">
            <a:off x="400937" y="6091114"/>
            <a:ext cx="492454" cy="492454"/>
          </a:xfrm>
          <a:prstGeom prst="blockArc">
            <a:avLst>
              <a:gd name="adj1" fmla="val 4130711"/>
              <a:gd name="adj2" fmla="val 5"/>
              <a:gd name="adj3" fmla="val 1376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9" name="Straight Connector 8">
            <a:extLst>
              <a:ext uri="{FF2B5EF4-FFF2-40B4-BE49-F238E27FC236}">
                <a16:creationId xmlns:a16="http://schemas.microsoft.com/office/drawing/2014/main" id="{B3E897E8-B07A-4EAD-8731-5C6D0D6CAD9F}"/>
              </a:ext>
            </a:extLst>
          </p:cNvPr>
          <p:cNvCxnSpPr/>
          <p:nvPr userDrawn="1"/>
        </p:nvCxnSpPr>
        <p:spPr>
          <a:xfrm>
            <a:off x="1071324" y="6332014"/>
            <a:ext cx="653525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0" name="Footer Placeholder 3">
            <a:extLst>
              <a:ext uri="{FF2B5EF4-FFF2-40B4-BE49-F238E27FC236}">
                <a16:creationId xmlns:a16="http://schemas.microsoft.com/office/drawing/2014/main" id="{C9874868-01C8-4C33-906A-DDFB86DEC223}"/>
              </a:ext>
            </a:extLst>
          </p:cNvPr>
          <p:cNvSpPr>
            <a:spLocks noGrp="1"/>
          </p:cNvSpPr>
          <p:nvPr>
            <p:ph type="ftr" sz="quarter" idx="11"/>
          </p:nvPr>
        </p:nvSpPr>
        <p:spPr>
          <a:xfrm>
            <a:off x="8470676" y="6149452"/>
            <a:ext cx="3108708" cy="365125"/>
          </a:xfrm>
        </p:spPr>
        <p:txBody>
          <a:bodyPr/>
          <a:lstStyle/>
          <a:p>
            <a:endParaRPr lang="en-US"/>
          </a:p>
        </p:txBody>
      </p:sp>
      <p:sp>
        <p:nvSpPr>
          <p:cNvPr id="11" name="Slide Number Placeholder 4">
            <a:extLst>
              <a:ext uri="{FF2B5EF4-FFF2-40B4-BE49-F238E27FC236}">
                <a16:creationId xmlns:a16="http://schemas.microsoft.com/office/drawing/2014/main" id="{7E5338C8-2556-4FCD-AE21-381AF34F235D}"/>
              </a:ext>
            </a:extLst>
          </p:cNvPr>
          <p:cNvSpPr>
            <a:spLocks noGrp="1"/>
          </p:cNvSpPr>
          <p:nvPr>
            <p:ph type="sldNum" sz="quarter" idx="12"/>
          </p:nvPr>
        </p:nvSpPr>
        <p:spPr>
          <a:xfrm>
            <a:off x="460962" y="6149452"/>
            <a:ext cx="372403" cy="365125"/>
          </a:xfrm>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31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795899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200"/>
            </a:lvl1p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8" name="Isosceles Triangle 7">
            <a:extLst>
              <a:ext uri="{FF2B5EF4-FFF2-40B4-BE49-F238E27FC236}">
                <a16:creationId xmlns:a16="http://schemas.microsoft.com/office/drawing/2014/main" id="{ED00831D-A48B-4891-A7F2-BDCC9958793B}"/>
              </a:ext>
            </a:extLst>
          </p:cNvPr>
          <p:cNvSpPr/>
          <p:nvPr userDrawn="1"/>
        </p:nvSpPr>
        <p:spPr>
          <a:xfrm rot="4010158">
            <a:off x="1661157" y="484761"/>
            <a:ext cx="496711" cy="428199"/>
          </a:xfrm>
          <a:prstGeom prst="triangle">
            <a:avLst/>
          </a:prstGeom>
          <a:noFill/>
          <a:ln w="38100">
            <a:solidFill>
              <a:schemeClr val="bg1">
                <a:lumMod val="85000"/>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Isosceles Triangle 8">
            <a:extLst>
              <a:ext uri="{FF2B5EF4-FFF2-40B4-BE49-F238E27FC236}">
                <a16:creationId xmlns:a16="http://schemas.microsoft.com/office/drawing/2014/main" id="{132F8BBE-CF08-4070-AFDD-357DD707AAFF}"/>
              </a:ext>
            </a:extLst>
          </p:cNvPr>
          <p:cNvSpPr/>
          <p:nvPr userDrawn="1"/>
        </p:nvSpPr>
        <p:spPr>
          <a:xfrm rot="314927">
            <a:off x="526253" y="2668396"/>
            <a:ext cx="788359" cy="679620"/>
          </a:xfrm>
          <a:prstGeom prst="triangle">
            <a:avLst/>
          </a:prstGeom>
          <a:noFill/>
          <a:ln w="38100">
            <a:solidFill>
              <a:schemeClr val="bg1">
                <a:lumMod val="85000"/>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 name="Group 9">
            <a:extLst>
              <a:ext uri="{FF2B5EF4-FFF2-40B4-BE49-F238E27FC236}">
                <a16:creationId xmlns:a16="http://schemas.microsoft.com/office/drawing/2014/main" id="{1C98809B-F34C-4AD6-82C5-E4D8604E36CB}"/>
              </a:ext>
            </a:extLst>
          </p:cNvPr>
          <p:cNvGrpSpPr/>
          <p:nvPr userDrawn="1"/>
        </p:nvGrpSpPr>
        <p:grpSpPr>
          <a:xfrm>
            <a:off x="11495940" y="2407920"/>
            <a:ext cx="290988" cy="2955830"/>
            <a:chOff x="477789" y="3480867"/>
            <a:chExt cx="290988" cy="2955830"/>
          </a:xfrm>
          <a:solidFill>
            <a:schemeClr val="bg1">
              <a:lumMod val="85000"/>
            </a:schemeClr>
          </a:solidFill>
        </p:grpSpPr>
        <p:sp>
          <p:nvSpPr>
            <p:cNvPr id="11" name="Oval 10">
              <a:extLst>
                <a:ext uri="{FF2B5EF4-FFF2-40B4-BE49-F238E27FC236}">
                  <a16:creationId xmlns:a16="http://schemas.microsoft.com/office/drawing/2014/main" id="{EB2D38E3-2CD1-4B49-8859-A97560C72B7F}"/>
                </a:ext>
              </a:extLst>
            </p:cNvPr>
            <p:cNvSpPr/>
            <p:nvPr/>
          </p:nvSpPr>
          <p:spPr>
            <a:xfrm rot="10800000">
              <a:off x="723058" y="601844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47D374DC-5929-4A2F-82C8-331509B843FC}"/>
                </a:ext>
              </a:extLst>
            </p:cNvPr>
            <p:cNvSpPr/>
            <p:nvPr/>
          </p:nvSpPr>
          <p:spPr>
            <a:xfrm rot="10800000">
              <a:off x="723058" y="57939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46BCE1F9-07B5-4F4F-A8B9-F1AE15933716}"/>
                </a:ext>
              </a:extLst>
            </p:cNvPr>
            <p:cNvSpPr/>
            <p:nvPr/>
          </p:nvSpPr>
          <p:spPr>
            <a:xfrm rot="10800000">
              <a:off x="723058" y="55694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6737F5BF-5C0E-493B-BB62-30A8AB6BB310}"/>
                </a:ext>
              </a:extLst>
            </p:cNvPr>
            <p:cNvSpPr/>
            <p:nvPr/>
          </p:nvSpPr>
          <p:spPr>
            <a:xfrm rot="10800000">
              <a:off x="723058" y="534492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388588AB-B41B-4912-8243-B27F2851EBF4}"/>
                </a:ext>
              </a:extLst>
            </p:cNvPr>
            <p:cNvSpPr/>
            <p:nvPr/>
          </p:nvSpPr>
          <p:spPr>
            <a:xfrm rot="10800000">
              <a:off x="723058" y="512042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380DCECC-2F20-4D7F-8B10-0CE80B9B9AEF}"/>
                </a:ext>
              </a:extLst>
            </p:cNvPr>
            <p:cNvSpPr/>
            <p:nvPr/>
          </p:nvSpPr>
          <p:spPr>
            <a:xfrm rot="10800000">
              <a:off x="723058" y="48959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869FFA71-D5D4-44A7-A4B5-C333D2705271}"/>
                </a:ext>
              </a:extLst>
            </p:cNvPr>
            <p:cNvSpPr/>
            <p:nvPr/>
          </p:nvSpPr>
          <p:spPr>
            <a:xfrm rot="10800000">
              <a:off x="723058" y="467141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D2149817-0F86-4857-BF79-4CED2F13A682}"/>
                </a:ext>
              </a:extLst>
            </p:cNvPr>
            <p:cNvSpPr/>
            <p:nvPr/>
          </p:nvSpPr>
          <p:spPr>
            <a:xfrm rot="10800000">
              <a:off x="477789" y="63909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AF686789-8F35-4DFD-8581-937BB4CF3187}"/>
                </a:ext>
              </a:extLst>
            </p:cNvPr>
            <p:cNvSpPr/>
            <p:nvPr/>
          </p:nvSpPr>
          <p:spPr>
            <a:xfrm rot="10800000">
              <a:off x="477789" y="616712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FEC4ADB7-3D5D-45F7-ACE9-89F03BA1B86E}"/>
                </a:ext>
              </a:extLst>
            </p:cNvPr>
            <p:cNvSpPr/>
            <p:nvPr/>
          </p:nvSpPr>
          <p:spPr>
            <a:xfrm rot="10800000">
              <a:off x="477789" y="594327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DF6C0ED6-E049-42F9-934F-7A0E6AD85183}"/>
                </a:ext>
              </a:extLst>
            </p:cNvPr>
            <p:cNvSpPr/>
            <p:nvPr/>
          </p:nvSpPr>
          <p:spPr>
            <a:xfrm rot="10800000">
              <a:off x="477789" y="57194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EAC13DAE-2909-4569-A6EC-6487F269B7AF}"/>
                </a:ext>
              </a:extLst>
            </p:cNvPr>
            <p:cNvSpPr/>
            <p:nvPr/>
          </p:nvSpPr>
          <p:spPr>
            <a:xfrm rot="10800000">
              <a:off x="477789" y="54955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84D8B4CE-42B3-45E5-A934-8EC06E6C56BC}"/>
                </a:ext>
              </a:extLst>
            </p:cNvPr>
            <p:cNvSpPr/>
            <p:nvPr/>
          </p:nvSpPr>
          <p:spPr>
            <a:xfrm rot="10800000">
              <a:off x="477789" y="52717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16310D5E-93C2-4F65-BD79-CA985003DE78}"/>
                </a:ext>
              </a:extLst>
            </p:cNvPr>
            <p:cNvSpPr/>
            <p:nvPr/>
          </p:nvSpPr>
          <p:spPr>
            <a:xfrm rot="10800000">
              <a:off x="477789" y="504785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6BEEF176-0801-4D0B-9C6A-0D1004EBFA47}"/>
                </a:ext>
              </a:extLst>
            </p:cNvPr>
            <p:cNvSpPr/>
            <p:nvPr/>
          </p:nvSpPr>
          <p:spPr>
            <a:xfrm rot="10800000">
              <a:off x="477789" y="482399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4526DA76-A4E7-46AE-98AF-500F4BFC749B}"/>
                </a:ext>
              </a:extLst>
            </p:cNvPr>
            <p:cNvSpPr/>
            <p:nvPr/>
          </p:nvSpPr>
          <p:spPr>
            <a:xfrm rot="10800000">
              <a:off x="477789" y="46001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B8E3A146-A923-4DC2-94E3-F1AA785F4FB7}"/>
                </a:ext>
              </a:extLst>
            </p:cNvPr>
            <p:cNvSpPr/>
            <p:nvPr/>
          </p:nvSpPr>
          <p:spPr>
            <a:xfrm rot="10800000">
              <a:off x="477789" y="437628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DC92184D-8054-43D4-A42A-FEA036113419}"/>
                </a:ext>
              </a:extLst>
            </p:cNvPr>
            <p:cNvSpPr/>
            <p:nvPr/>
          </p:nvSpPr>
          <p:spPr>
            <a:xfrm rot="10800000">
              <a:off x="477789" y="415243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D377918F-DB24-4CA4-BB17-CAE75C36E42B}"/>
                </a:ext>
              </a:extLst>
            </p:cNvPr>
            <p:cNvSpPr/>
            <p:nvPr/>
          </p:nvSpPr>
          <p:spPr>
            <a:xfrm rot="10800000">
              <a:off x="477789" y="39285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B54178F9-AFDD-4C0C-B796-23D22CEB6A70}"/>
                </a:ext>
              </a:extLst>
            </p:cNvPr>
            <p:cNvSpPr/>
            <p:nvPr/>
          </p:nvSpPr>
          <p:spPr>
            <a:xfrm rot="10800000">
              <a:off x="477789" y="370472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a:extLst>
                <a:ext uri="{FF2B5EF4-FFF2-40B4-BE49-F238E27FC236}">
                  <a16:creationId xmlns:a16="http://schemas.microsoft.com/office/drawing/2014/main" id="{802EC194-980C-464C-9566-17DABDD91083}"/>
                </a:ext>
              </a:extLst>
            </p:cNvPr>
            <p:cNvSpPr/>
            <p:nvPr/>
          </p:nvSpPr>
          <p:spPr>
            <a:xfrm rot="10800000">
              <a:off x="477789" y="348086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2" name="Group 31">
            <a:extLst>
              <a:ext uri="{FF2B5EF4-FFF2-40B4-BE49-F238E27FC236}">
                <a16:creationId xmlns:a16="http://schemas.microsoft.com/office/drawing/2014/main" id="{DF51DA3E-F5AD-4B44-B3B5-98776D498229}"/>
              </a:ext>
            </a:extLst>
          </p:cNvPr>
          <p:cNvGrpSpPr/>
          <p:nvPr userDrawn="1"/>
        </p:nvGrpSpPr>
        <p:grpSpPr>
          <a:xfrm>
            <a:off x="401896" y="1248873"/>
            <a:ext cx="290988" cy="1765286"/>
            <a:chOff x="7933384" y="3937386"/>
            <a:chExt cx="290988" cy="1765286"/>
          </a:xfrm>
        </p:grpSpPr>
        <p:sp>
          <p:nvSpPr>
            <p:cNvPr id="33" name="Oval 32">
              <a:extLst>
                <a:ext uri="{FF2B5EF4-FFF2-40B4-BE49-F238E27FC236}">
                  <a16:creationId xmlns:a16="http://schemas.microsoft.com/office/drawing/2014/main" id="{FB63B3B9-0421-4723-9205-C000EB65AA24}"/>
                </a:ext>
              </a:extLst>
            </p:cNvPr>
            <p:cNvSpPr/>
            <p:nvPr/>
          </p:nvSpPr>
          <p:spPr>
            <a:xfrm rot="10800000">
              <a:off x="8178653" y="5284420"/>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132A9ABC-378E-4C12-80B5-3B0A6FD9C87B}"/>
                </a:ext>
              </a:extLst>
            </p:cNvPr>
            <p:cNvSpPr/>
            <p:nvPr/>
          </p:nvSpPr>
          <p:spPr>
            <a:xfrm rot="10800000">
              <a:off x="8178653" y="5059914"/>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5367E3F5-7B00-46DB-A1A2-933B781E2727}"/>
                </a:ext>
              </a:extLst>
            </p:cNvPr>
            <p:cNvSpPr/>
            <p:nvPr/>
          </p:nvSpPr>
          <p:spPr>
            <a:xfrm rot="10800000">
              <a:off x="8178653" y="4835409"/>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4BA21809-87C1-4A2F-8CEB-44221B05369E}"/>
                </a:ext>
              </a:extLst>
            </p:cNvPr>
            <p:cNvSpPr/>
            <p:nvPr/>
          </p:nvSpPr>
          <p:spPr>
            <a:xfrm rot="10800000">
              <a:off x="8178653" y="4610903"/>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239CBDF6-1AFC-488F-AD6A-8B503B0D3196}"/>
                </a:ext>
              </a:extLst>
            </p:cNvPr>
            <p:cNvSpPr/>
            <p:nvPr/>
          </p:nvSpPr>
          <p:spPr>
            <a:xfrm rot="10800000">
              <a:off x="8178653" y="4386397"/>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id="{357209E3-D2EF-4F73-AFBE-FA52399BDC97}"/>
                </a:ext>
              </a:extLst>
            </p:cNvPr>
            <p:cNvSpPr/>
            <p:nvPr/>
          </p:nvSpPr>
          <p:spPr>
            <a:xfrm rot="10800000">
              <a:off x="8178653" y="4161892"/>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Oval 38">
              <a:extLst>
                <a:ext uri="{FF2B5EF4-FFF2-40B4-BE49-F238E27FC236}">
                  <a16:creationId xmlns:a16="http://schemas.microsoft.com/office/drawing/2014/main" id="{E0B13AA5-BF3A-4629-8279-38B9F56677F0}"/>
                </a:ext>
              </a:extLst>
            </p:cNvPr>
            <p:cNvSpPr/>
            <p:nvPr/>
          </p:nvSpPr>
          <p:spPr>
            <a:xfrm rot="10800000">
              <a:off x="8178653" y="3937386"/>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a:extLst>
                <a:ext uri="{FF2B5EF4-FFF2-40B4-BE49-F238E27FC236}">
                  <a16:creationId xmlns:a16="http://schemas.microsoft.com/office/drawing/2014/main" id="{1C5761C3-2533-4ECF-8268-2CAD4B3FB314}"/>
                </a:ext>
              </a:extLst>
            </p:cNvPr>
            <p:cNvSpPr/>
            <p:nvPr/>
          </p:nvSpPr>
          <p:spPr>
            <a:xfrm rot="10800000">
              <a:off x="7933384" y="5656953"/>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a:extLst>
                <a:ext uri="{FF2B5EF4-FFF2-40B4-BE49-F238E27FC236}">
                  <a16:creationId xmlns:a16="http://schemas.microsoft.com/office/drawing/2014/main" id="{AFB1A6D2-0849-4AF6-926F-6EED1A2E7D46}"/>
                </a:ext>
              </a:extLst>
            </p:cNvPr>
            <p:cNvSpPr/>
            <p:nvPr/>
          </p:nvSpPr>
          <p:spPr>
            <a:xfrm rot="10800000">
              <a:off x="7933384" y="5433102"/>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a:extLst>
                <a:ext uri="{FF2B5EF4-FFF2-40B4-BE49-F238E27FC236}">
                  <a16:creationId xmlns:a16="http://schemas.microsoft.com/office/drawing/2014/main" id="{7BE956F8-A62C-4F03-9C78-AB0268F3E8CE}"/>
                </a:ext>
              </a:extLst>
            </p:cNvPr>
            <p:cNvSpPr/>
            <p:nvPr/>
          </p:nvSpPr>
          <p:spPr>
            <a:xfrm rot="10800000">
              <a:off x="7933384" y="5209247"/>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a:extLst>
                <a:ext uri="{FF2B5EF4-FFF2-40B4-BE49-F238E27FC236}">
                  <a16:creationId xmlns:a16="http://schemas.microsoft.com/office/drawing/2014/main" id="{CAA3B4E8-0D34-427A-AD67-92AF38F65D7F}"/>
                </a:ext>
              </a:extLst>
            </p:cNvPr>
            <p:cNvSpPr/>
            <p:nvPr/>
          </p:nvSpPr>
          <p:spPr>
            <a:xfrm rot="10800000">
              <a:off x="7933384" y="4985392"/>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Block Arc 5">
            <a:extLst>
              <a:ext uri="{FF2B5EF4-FFF2-40B4-BE49-F238E27FC236}">
                <a16:creationId xmlns:a16="http://schemas.microsoft.com/office/drawing/2014/main" id="{F41686D6-3559-4B96-B2A6-1DE90EF232F0}"/>
              </a:ext>
            </a:extLst>
          </p:cNvPr>
          <p:cNvSpPr/>
          <p:nvPr userDrawn="1"/>
        </p:nvSpPr>
        <p:spPr>
          <a:xfrm rot="13719909">
            <a:off x="400937" y="6091114"/>
            <a:ext cx="492454" cy="492454"/>
          </a:xfrm>
          <a:prstGeom prst="blockArc">
            <a:avLst>
              <a:gd name="adj1" fmla="val 4130711"/>
              <a:gd name="adj2" fmla="val 5"/>
              <a:gd name="adj3" fmla="val 1376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7" name="Straight Connector 6">
            <a:extLst>
              <a:ext uri="{FF2B5EF4-FFF2-40B4-BE49-F238E27FC236}">
                <a16:creationId xmlns:a16="http://schemas.microsoft.com/office/drawing/2014/main" id="{0E815276-CD07-49E4-8250-D26F13A41BA7}"/>
              </a:ext>
            </a:extLst>
          </p:cNvPr>
          <p:cNvCxnSpPr/>
          <p:nvPr userDrawn="1"/>
        </p:nvCxnSpPr>
        <p:spPr>
          <a:xfrm>
            <a:off x="1071324" y="6332014"/>
            <a:ext cx="653525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p:nvPr>
        </p:nvSpPr>
        <p:spPr/>
        <p:txBody>
          <a:bodyPr>
            <a:noAutofit/>
          </a:bodyPr>
          <a:lstStyle>
            <a:lvl1pPr>
              <a:defRPr sz="3200"/>
            </a:lvl1pPr>
          </a:lstStyle>
          <a:p>
            <a:r>
              <a:rPr lang="en-US"/>
              <a:t>Click to edit Master title style</a:t>
            </a:r>
          </a:p>
        </p:txBody>
      </p:sp>
      <p:sp>
        <p:nvSpPr>
          <p:cNvPr id="4" name="Footer Placeholder 3"/>
          <p:cNvSpPr>
            <a:spLocks noGrp="1"/>
          </p:cNvSpPr>
          <p:nvPr userDrawn="1">
            <p:ph type="ftr" sz="quarter" idx="11"/>
          </p:nvPr>
        </p:nvSpPr>
        <p:spPr/>
        <p:txBody>
          <a:bodyPr/>
          <a:lstStyle/>
          <a:p>
            <a:endParaRPr lang="en-US"/>
          </a:p>
        </p:txBody>
      </p:sp>
      <p:sp>
        <p:nvSpPr>
          <p:cNvPr id="5" name="Slide Number Placeholder 4"/>
          <p:cNvSpPr>
            <a:spLocks noGrp="1"/>
          </p:cNvSpPr>
          <p:nvPr userDrawn="1">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853174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agenda">
    <p:spTree>
      <p:nvGrpSpPr>
        <p:cNvPr id="1" name=""/>
        <p:cNvGrpSpPr/>
        <p:nvPr/>
      </p:nvGrpSpPr>
      <p:grpSpPr>
        <a:xfrm>
          <a:off x="0" y="0"/>
          <a:ext cx="0" cy="0"/>
          <a:chOff x="0" y="0"/>
          <a:chExt cx="0" cy="0"/>
        </a:xfrm>
      </p:grpSpPr>
      <p:sp>
        <p:nvSpPr>
          <p:cNvPr id="5" name="Block Arc 4">
            <a:extLst>
              <a:ext uri="{FF2B5EF4-FFF2-40B4-BE49-F238E27FC236}">
                <a16:creationId xmlns:a16="http://schemas.microsoft.com/office/drawing/2014/main" id="{FD78E8EE-734D-4C42-A9EF-E432D33FE647}"/>
              </a:ext>
            </a:extLst>
          </p:cNvPr>
          <p:cNvSpPr/>
          <p:nvPr userDrawn="1"/>
        </p:nvSpPr>
        <p:spPr>
          <a:xfrm rot="13719909">
            <a:off x="400937" y="6091114"/>
            <a:ext cx="492454" cy="492454"/>
          </a:xfrm>
          <a:prstGeom prst="blockArc">
            <a:avLst>
              <a:gd name="adj1" fmla="val 4130711"/>
              <a:gd name="adj2" fmla="val 5"/>
              <a:gd name="adj3" fmla="val 1376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6" name="Straight Connector 5">
            <a:extLst>
              <a:ext uri="{FF2B5EF4-FFF2-40B4-BE49-F238E27FC236}">
                <a16:creationId xmlns:a16="http://schemas.microsoft.com/office/drawing/2014/main" id="{A862632F-18D7-4CB9-895C-723987E12F18}"/>
              </a:ext>
            </a:extLst>
          </p:cNvPr>
          <p:cNvCxnSpPr>
            <a:cxnSpLocks/>
          </p:cNvCxnSpPr>
          <p:nvPr userDrawn="1"/>
        </p:nvCxnSpPr>
        <p:spPr>
          <a:xfrm>
            <a:off x="1071324" y="6332014"/>
            <a:ext cx="725533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7" name="Isosceles Triangle 6">
            <a:extLst>
              <a:ext uri="{FF2B5EF4-FFF2-40B4-BE49-F238E27FC236}">
                <a16:creationId xmlns:a16="http://schemas.microsoft.com/office/drawing/2014/main" id="{FD25A05F-4282-4043-B70C-ECCB128E881A}"/>
              </a:ext>
            </a:extLst>
          </p:cNvPr>
          <p:cNvSpPr/>
          <p:nvPr userDrawn="1"/>
        </p:nvSpPr>
        <p:spPr>
          <a:xfrm rot="4010158">
            <a:off x="1661157" y="484761"/>
            <a:ext cx="496711" cy="428199"/>
          </a:xfrm>
          <a:prstGeom prst="triangle">
            <a:avLst/>
          </a:prstGeom>
          <a:noFill/>
          <a:ln w="38100">
            <a:solidFill>
              <a:schemeClr val="bg1">
                <a:lumMod val="85000"/>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Isosceles Triangle 7">
            <a:extLst>
              <a:ext uri="{FF2B5EF4-FFF2-40B4-BE49-F238E27FC236}">
                <a16:creationId xmlns:a16="http://schemas.microsoft.com/office/drawing/2014/main" id="{913EDC0F-642B-4BA1-82FA-787CBF1DBA15}"/>
              </a:ext>
            </a:extLst>
          </p:cNvPr>
          <p:cNvSpPr/>
          <p:nvPr userDrawn="1"/>
        </p:nvSpPr>
        <p:spPr>
          <a:xfrm rot="314927">
            <a:off x="526253" y="2668396"/>
            <a:ext cx="788359" cy="679620"/>
          </a:xfrm>
          <a:prstGeom prst="triangle">
            <a:avLst/>
          </a:prstGeom>
          <a:noFill/>
          <a:ln w="38100">
            <a:solidFill>
              <a:schemeClr val="bg1">
                <a:lumMod val="85000"/>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 name="Group 9">
            <a:extLst>
              <a:ext uri="{FF2B5EF4-FFF2-40B4-BE49-F238E27FC236}">
                <a16:creationId xmlns:a16="http://schemas.microsoft.com/office/drawing/2014/main" id="{BC411F8A-0439-4F40-9B0D-15FE6E719204}"/>
              </a:ext>
            </a:extLst>
          </p:cNvPr>
          <p:cNvGrpSpPr/>
          <p:nvPr/>
        </p:nvGrpSpPr>
        <p:grpSpPr>
          <a:xfrm>
            <a:off x="11495940" y="2407920"/>
            <a:ext cx="290988" cy="2955830"/>
            <a:chOff x="477789" y="3480867"/>
            <a:chExt cx="290988" cy="2955830"/>
          </a:xfrm>
          <a:solidFill>
            <a:schemeClr val="bg1">
              <a:lumMod val="85000"/>
            </a:schemeClr>
          </a:solidFill>
        </p:grpSpPr>
        <p:sp>
          <p:nvSpPr>
            <p:cNvPr id="23" name="Oval 22">
              <a:extLst>
                <a:ext uri="{FF2B5EF4-FFF2-40B4-BE49-F238E27FC236}">
                  <a16:creationId xmlns:a16="http://schemas.microsoft.com/office/drawing/2014/main" id="{FF1BAB40-A1A0-4C31-8422-D0A5FF6E48FF}"/>
                </a:ext>
              </a:extLst>
            </p:cNvPr>
            <p:cNvSpPr/>
            <p:nvPr/>
          </p:nvSpPr>
          <p:spPr>
            <a:xfrm rot="10800000">
              <a:off x="723058" y="601844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4F4B5C76-1026-4670-A79B-3890E0660A94}"/>
                </a:ext>
              </a:extLst>
            </p:cNvPr>
            <p:cNvSpPr/>
            <p:nvPr/>
          </p:nvSpPr>
          <p:spPr>
            <a:xfrm rot="10800000">
              <a:off x="723058" y="57939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CBD9656F-0577-48F4-8BBA-9212072162D2}"/>
                </a:ext>
              </a:extLst>
            </p:cNvPr>
            <p:cNvSpPr/>
            <p:nvPr/>
          </p:nvSpPr>
          <p:spPr>
            <a:xfrm rot="10800000">
              <a:off x="723058" y="55694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0F950214-A15E-47F1-8C81-4A0CA320853E}"/>
                </a:ext>
              </a:extLst>
            </p:cNvPr>
            <p:cNvSpPr/>
            <p:nvPr/>
          </p:nvSpPr>
          <p:spPr>
            <a:xfrm rot="10800000">
              <a:off x="723058" y="534492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55474F3D-A1FD-4F51-BB6F-E58BBCD141C3}"/>
                </a:ext>
              </a:extLst>
            </p:cNvPr>
            <p:cNvSpPr/>
            <p:nvPr/>
          </p:nvSpPr>
          <p:spPr>
            <a:xfrm rot="10800000">
              <a:off x="723058" y="512042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1FFD1825-8028-4AB3-A093-25A4DDE7873F}"/>
                </a:ext>
              </a:extLst>
            </p:cNvPr>
            <p:cNvSpPr/>
            <p:nvPr/>
          </p:nvSpPr>
          <p:spPr>
            <a:xfrm rot="10800000">
              <a:off x="723058" y="48959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A6C8A6B5-F0A3-4CA4-8081-3D282D0D2FEA}"/>
                </a:ext>
              </a:extLst>
            </p:cNvPr>
            <p:cNvSpPr/>
            <p:nvPr/>
          </p:nvSpPr>
          <p:spPr>
            <a:xfrm rot="10800000">
              <a:off x="723058" y="467141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93B75172-1F44-426D-8B7E-4E910F2FB05D}"/>
                </a:ext>
              </a:extLst>
            </p:cNvPr>
            <p:cNvSpPr/>
            <p:nvPr/>
          </p:nvSpPr>
          <p:spPr>
            <a:xfrm rot="10800000">
              <a:off x="477789" y="63909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a:extLst>
                <a:ext uri="{FF2B5EF4-FFF2-40B4-BE49-F238E27FC236}">
                  <a16:creationId xmlns:a16="http://schemas.microsoft.com/office/drawing/2014/main" id="{2A4624C0-F945-4B59-9604-B33708F99FC0}"/>
                </a:ext>
              </a:extLst>
            </p:cNvPr>
            <p:cNvSpPr/>
            <p:nvPr/>
          </p:nvSpPr>
          <p:spPr>
            <a:xfrm rot="10800000">
              <a:off x="477789" y="616712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id="{7B4C964D-5DB7-4E2F-AA1B-E8E56D29159D}"/>
                </a:ext>
              </a:extLst>
            </p:cNvPr>
            <p:cNvSpPr/>
            <p:nvPr/>
          </p:nvSpPr>
          <p:spPr>
            <a:xfrm rot="10800000">
              <a:off x="477789" y="594327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id="{BD08D799-A6A9-4D84-B764-FBCE640F6AEF}"/>
                </a:ext>
              </a:extLst>
            </p:cNvPr>
            <p:cNvSpPr/>
            <p:nvPr/>
          </p:nvSpPr>
          <p:spPr>
            <a:xfrm rot="10800000">
              <a:off x="477789" y="57194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EDF4A7D6-7AF8-43FB-9623-2E273170B0C0}"/>
                </a:ext>
              </a:extLst>
            </p:cNvPr>
            <p:cNvSpPr/>
            <p:nvPr/>
          </p:nvSpPr>
          <p:spPr>
            <a:xfrm rot="10800000">
              <a:off x="477789" y="54955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062EE24A-3774-444B-B5F7-251ACF3F96EF}"/>
                </a:ext>
              </a:extLst>
            </p:cNvPr>
            <p:cNvSpPr/>
            <p:nvPr/>
          </p:nvSpPr>
          <p:spPr>
            <a:xfrm rot="10800000">
              <a:off x="477789" y="52717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215FF535-6B02-4755-BA88-63B66B97DCEB}"/>
                </a:ext>
              </a:extLst>
            </p:cNvPr>
            <p:cNvSpPr/>
            <p:nvPr/>
          </p:nvSpPr>
          <p:spPr>
            <a:xfrm rot="10800000">
              <a:off x="477789" y="504785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54F62F23-9FBD-4CEE-872C-3163C2576D73}"/>
                </a:ext>
              </a:extLst>
            </p:cNvPr>
            <p:cNvSpPr/>
            <p:nvPr/>
          </p:nvSpPr>
          <p:spPr>
            <a:xfrm rot="10800000">
              <a:off x="477789" y="482399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id="{3C82BD11-90D3-4242-B72A-9A3BE657CB71}"/>
                </a:ext>
              </a:extLst>
            </p:cNvPr>
            <p:cNvSpPr/>
            <p:nvPr/>
          </p:nvSpPr>
          <p:spPr>
            <a:xfrm rot="10800000">
              <a:off x="477789" y="46001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Oval 38">
              <a:extLst>
                <a:ext uri="{FF2B5EF4-FFF2-40B4-BE49-F238E27FC236}">
                  <a16:creationId xmlns:a16="http://schemas.microsoft.com/office/drawing/2014/main" id="{53D7F79E-09A7-4D29-8785-8F460BC108A9}"/>
                </a:ext>
              </a:extLst>
            </p:cNvPr>
            <p:cNvSpPr/>
            <p:nvPr/>
          </p:nvSpPr>
          <p:spPr>
            <a:xfrm rot="10800000">
              <a:off x="477789" y="437628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a:extLst>
                <a:ext uri="{FF2B5EF4-FFF2-40B4-BE49-F238E27FC236}">
                  <a16:creationId xmlns:a16="http://schemas.microsoft.com/office/drawing/2014/main" id="{7CBB732A-D86A-4B67-A17C-7393CDA9EC84}"/>
                </a:ext>
              </a:extLst>
            </p:cNvPr>
            <p:cNvSpPr/>
            <p:nvPr/>
          </p:nvSpPr>
          <p:spPr>
            <a:xfrm rot="10800000">
              <a:off x="477789" y="415243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a:extLst>
                <a:ext uri="{FF2B5EF4-FFF2-40B4-BE49-F238E27FC236}">
                  <a16:creationId xmlns:a16="http://schemas.microsoft.com/office/drawing/2014/main" id="{D5EC167F-3D0A-4344-9709-D51D02080A66}"/>
                </a:ext>
              </a:extLst>
            </p:cNvPr>
            <p:cNvSpPr/>
            <p:nvPr/>
          </p:nvSpPr>
          <p:spPr>
            <a:xfrm rot="10800000">
              <a:off x="477789" y="39285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a:extLst>
                <a:ext uri="{FF2B5EF4-FFF2-40B4-BE49-F238E27FC236}">
                  <a16:creationId xmlns:a16="http://schemas.microsoft.com/office/drawing/2014/main" id="{10D4448E-6827-4F45-B747-695DC8372943}"/>
                </a:ext>
              </a:extLst>
            </p:cNvPr>
            <p:cNvSpPr/>
            <p:nvPr/>
          </p:nvSpPr>
          <p:spPr>
            <a:xfrm rot="10800000">
              <a:off x="477789" y="370472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a:extLst>
                <a:ext uri="{FF2B5EF4-FFF2-40B4-BE49-F238E27FC236}">
                  <a16:creationId xmlns:a16="http://schemas.microsoft.com/office/drawing/2014/main" id="{D9447FD6-053F-406E-B8B8-F1F9A68BD782}"/>
                </a:ext>
              </a:extLst>
            </p:cNvPr>
            <p:cNvSpPr/>
            <p:nvPr/>
          </p:nvSpPr>
          <p:spPr>
            <a:xfrm rot="10800000">
              <a:off x="477789" y="348086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5" name="Group 44">
            <a:extLst>
              <a:ext uri="{FF2B5EF4-FFF2-40B4-BE49-F238E27FC236}">
                <a16:creationId xmlns:a16="http://schemas.microsoft.com/office/drawing/2014/main" id="{B4967F6F-D0D7-4AE0-A686-279005385B94}"/>
              </a:ext>
            </a:extLst>
          </p:cNvPr>
          <p:cNvGrpSpPr/>
          <p:nvPr userDrawn="1"/>
        </p:nvGrpSpPr>
        <p:grpSpPr>
          <a:xfrm>
            <a:off x="401896" y="1248873"/>
            <a:ext cx="290988" cy="1765286"/>
            <a:chOff x="7933384" y="3937386"/>
            <a:chExt cx="290988" cy="1765286"/>
          </a:xfrm>
        </p:grpSpPr>
        <p:sp>
          <p:nvSpPr>
            <p:cNvPr id="46" name="Oval 45">
              <a:extLst>
                <a:ext uri="{FF2B5EF4-FFF2-40B4-BE49-F238E27FC236}">
                  <a16:creationId xmlns:a16="http://schemas.microsoft.com/office/drawing/2014/main" id="{7087BDFC-10FB-4031-A624-2E5BDE25BB10}"/>
                </a:ext>
              </a:extLst>
            </p:cNvPr>
            <p:cNvSpPr/>
            <p:nvPr/>
          </p:nvSpPr>
          <p:spPr>
            <a:xfrm rot="10800000">
              <a:off x="8178653" y="5284420"/>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id="{58D9D4F7-496E-4C4C-BC59-E39080A4F4F6}"/>
                </a:ext>
              </a:extLst>
            </p:cNvPr>
            <p:cNvSpPr/>
            <p:nvPr/>
          </p:nvSpPr>
          <p:spPr>
            <a:xfrm rot="10800000">
              <a:off x="8178653" y="5059914"/>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Oval 47">
              <a:extLst>
                <a:ext uri="{FF2B5EF4-FFF2-40B4-BE49-F238E27FC236}">
                  <a16:creationId xmlns:a16="http://schemas.microsoft.com/office/drawing/2014/main" id="{E980216D-72CC-4FA4-B0FB-BC670D21D4A2}"/>
                </a:ext>
              </a:extLst>
            </p:cNvPr>
            <p:cNvSpPr/>
            <p:nvPr/>
          </p:nvSpPr>
          <p:spPr>
            <a:xfrm rot="10800000">
              <a:off x="8178653" y="4835409"/>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Oval 48">
              <a:extLst>
                <a:ext uri="{FF2B5EF4-FFF2-40B4-BE49-F238E27FC236}">
                  <a16:creationId xmlns:a16="http://schemas.microsoft.com/office/drawing/2014/main" id="{79F70619-9D16-4558-BD54-123C72CF4D70}"/>
                </a:ext>
              </a:extLst>
            </p:cNvPr>
            <p:cNvSpPr/>
            <p:nvPr/>
          </p:nvSpPr>
          <p:spPr>
            <a:xfrm rot="10800000">
              <a:off x="8178653" y="4610903"/>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a:extLst>
                <a:ext uri="{FF2B5EF4-FFF2-40B4-BE49-F238E27FC236}">
                  <a16:creationId xmlns:a16="http://schemas.microsoft.com/office/drawing/2014/main" id="{C26B1F89-22BE-482F-BF37-016C6FD43C61}"/>
                </a:ext>
              </a:extLst>
            </p:cNvPr>
            <p:cNvSpPr/>
            <p:nvPr/>
          </p:nvSpPr>
          <p:spPr>
            <a:xfrm rot="10800000">
              <a:off x="8178653" y="4386397"/>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Oval 50">
              <a:extLst>
                <a:ext uri="{FF2B5EF4-FFF2-40B4-BE49-F238E27FC236}">
                  <a16:creationId xmlns:a16="http://schemas.microsoft.com/office/drawing/2014/main" id="{2360F77E-E453-44F3-924D-B004F4CB9D8B}"/>
                </a:ext>
              </a:extLst>
            </p:cNvPr>
            <p:cNvSpPr/>
            <p:nvPr/>
          </p:nvSpPr>
          <p:spPr>
            <a:xfrm rot="10800000">
              <a:off x="8178653" y="4161892"/>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Oval 51">
              <a:extLst>
                <a:ext uri="{FF2B5EF4-FFF2-40B4-BE49-F238E27FC236}">
                  <a16:creationId xmlns:a16="http://schemas.microsoft.com/office/drawing/2014/main" id="{18188B50-208F-470B-81FF-E11AE510266F}"/>
                </a:ext>
              </a:extLst>
            </p:cNvPr>
            <p:cNvSpPr/>
            <p:nvPr/>
          </p:nvSpPr>
          <p:spPr>
            <a:xfrm rot="10800000">
              <a:off x="8178653" y="3937386"/>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Oval 52">
              <a:extLst>
                <a:ext uri="{FF2B5EF4-FFF2-40B4-BE49-F238E27FC236}">
                  <a16:creationId xmlns:a16="http://schemas.microsoft.com/office/drawing/2014/main" id="{F2716A77-E9C2-435C-B9CF-85A43022C3EA}"/>
                </a:ext>
              </a:extLst>
            </p:cNvPr>
            <p:cNvSpPr/>
            <p:nvPr/>
          </p:nvSpPr>
          <p:spPr>
            <a:xfrm rot="10800000">
              <a:off x="7933384" y="5656953"/>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Oval 53">
              <a:extLst>
                <a:ext uri="{FF2B5EF4-FFF2-40B4-BE49-F238E27FC236}">
                  <a16:creationId xmlns:a16="http://schemas.microsoft.com/office/drawing/2014/main" id="{88E1597A-B23A-406C-B50B-963CC9F72CA1}"/>
                </a:ext>
              </a:extLst>
            </p:cNvPr>
            <p:cNvSpPr/>
            <p:nvPr/>
          </p:nvSpPr>
          <p:spPr>
            <a:xfrm rot="10800000">
              <a:off x="7933384" y="5433102"/>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Oval 54">
              <a:extLst>
                <a:ext uri="{FF2B5EF4-FFF2-40B4-BE49-F238E27FC236}">
                  <a16:creationId xmlns:a16="http://schemas.microsoft.com/office/drawing/2014/main" id="{DA00313A-44D2-4530-9C60-6111DF674F71}"/>
                </a:ext>
              </a:extLst>
            </p:cNvPr>
            <p:cNvSpPr/>
            <p:nvPr/>
          </p:nvSpPr>
          <p:spPr>
            <a:xfrm rot="10800000">
              <a:off x="7933384" y="5209247"/>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Oval 55">
              <a:extLst>
                <a:ext uri="{FF2B5EF4-FFF2-40B4-BE49-F238E27FC236}">
                  <a16:creationId xmlns:a16="http://schemas.microsoft.com/office/drawing/2014/main" id="{8D329068-978F-42BF-AFCD-AB95CD4F79FC}"/>
                </a:ext>
              </a:extLst>
            </p:cNvPr>
            <p:cNvSpPr/>
            <p:nvPr/>
          </p:nvSpPr>
          <p:spPr>
            <a:xfrm rot="10800000">
              <a:off x="7933384" y="4985392"/>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681249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Agenda_BG">
    <p:spTree>
      <p:nvGrpSpPr>
        <p:cNvPr id="1" name=""/>
        <p:cNvGrpSpPr/>
        <p:nvPr/>
      </p:nvGrpSpPr>
      <p:grpSpPr>
        <a:xfrm>
          <a:off x="0" y="0"/>
          <a:ext cx="0" cy="0"/>
          <a:chOff x="0" y="0"/>
          <a:chExt cx="0" cy="0"/>
        </a:xfrm>
      </p:grpSpPr>
      <p:sp>
        <p:nvSpPr>
          <p:cNvPr id="5" name="Block Arc 4">
            <a:extLst>
              <a:ext uri="{FF2B5EF4-FFF2-40B4-BE49-F238E27FC236}">
                <a16:creationId xmlns:a16="http://schemas.microsoft.com/office/drawing/2014/main" id="{FD78E8EE-734D-4C42-A9EF-E432D33FE647}"/>
              </a:ext>
            </a:extLst>
          </p:cNvPr>
          <p:cNvSpPr/>
          <p:nvPr userDrawn="1"/>
        </p:nvSpPr>
        <p:spPr>
          <a:xfrm rot="13719909">
            <a:off x="400937" y="6091114"/>
            <a:ext cx="492454" cy="492454"/>
          </a:xfrm>
          <a:prstGeom prst="blockArc">
            <a:avLst>
              <a:gd name="adj1" fmla="val 4130711"/>
              <a:gd name="adj2" fmla="val 5"/>
              <a:gd name="adj3" fmla="val 13761"/>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6" name="Straight Connector 5">
            <a:extLst>
              <a:ext uri="{FF2B5EF4-FFF2-40B4-BE49-F238E27FC236}">
                <a16:creationId xmlns:a16="http://schemas.microsoft.com/office/drawing/2014/main" id="{A862632F-18D7-4CB9-895C-723987E12F18}"/>
              </a:ext>
            </a:extLst>
          </p:cNvPr>
          <p:cNvCxnSpPr>
            <a:cxnSpLocks/>
          </p:cNvCxnSpPr>
          <p:nvPr userDrawn="1"/>
        </p:nvCxnSpPr>
        <p:spPr>
          <a:xfrm>
            <a:off x="1071324" y="6332014"/>
            <a:ext cx="7255336" cy="0"/>
          </a:xfrm>
          <a:prstGeom prst="line">
            <a:avLst/>
          </a:prstGeom>
          <a:ln>
            <a:solidFill>
              <a:schemeClr val="bg1">
                <a:lumMod val="95000"/>
                <a:alpha val="30000"/>
              </a:schemeClr>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7" name="Isosceles Triangle 6">
            <a:extLst>
              <a:ext uri="{FF2B5EF4-FFF2-40B4-BE49-F238E27FC236}">
                <a16:creationId xmlns:a16="http://schemas.microsoft.com/office/drawing/2014/main" id="{FD25A05F-4282-4043-B70C-ECCB128E881A}"/>
              </a:ext>
            </a:extLst>
          </p:cNvPr>
          <p:cNvSpPr/>
          <p:nvPr userDrawn="1"/>
        </p:nvSpPr>
        <p:spPr>
          <a:xfrm rot="4010158">
            <a:off x="1661157" y="484761"/>
            <a:ext cx="496711" cy="428199"/>
          </a:xfrm>
          <a:prstGeom prst="triangle">
            <a:avLst/>
          </a:prstGeom>
          <a:noFill/>
          <a:ln w="38100">
            <a:solidFill>
              <a:schemeClr val="bg1">
                <a:lumMod val="85000"/>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Isosceles Triangle 7">
            <a:extLst>
              <a:ext uri="{FF2B5EF4-FFF2-40B4-BE49-F238E27FC236}">
                <a16:creationId xmlns:a16="http://schemas.microsoft.com/office/drawing/2014/main" id="{913EDC0F-642B-4BA1-82FA-787CBF1DBA15}"/>
              </a:ext>
            </a:extLst>
          </p:cNvPr>
          <p:cNvSpPr/>
          <p:nvPr userDrawn="1"/>
        </p:nvSpPr>
        <p:spPr>
          <a:xfrm rot="314927">
            <a:off x="526253" y="2668396"/>
            <a:ext cx="788359" cy="679620"/>
          </a:xfrm>
          <a:prstGeom prst="triangle">
            <a:avLst/>
          </a:prstGeom>
          <a:noFill/>
          <a:ln w="38100">
            <a:solidFill>
              <a:schemeClr val="bg1">
                <a:lumMod val="85000"/>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 name="Group 9">
            <a:extLst>
              <a:ext uri="{FF2B5EF4-FFF2-40B4-BE49-F238E27FC236}">
                <a16:creationId xmlns:a16="http://schemas.microsoft.com/office/drawing/2014/main" id="{BC411F8A-0439-4F40-9B0D-15FE6E719204}"/>
              </a:ext>
            </a:extLst>
          </p:cNvPr>
          <p:cNvGrpSpPr/>
          <p:nvPr/>
        </p:nvGrpSpPr>
        <p:grpSpPr>
          <a:xfrm>
            <a:off x="11495940" y="2407920"/>
            <a:ext cx="290988" cy="2955830"/>
            <a:chOff x="477789" y="3480867"/>
            <a:chExt cx="290988" cy="2955830"/>
          </a:xfrm>
          <a:solidFill>
            <a:schemeClr val="bg1">
              <a:lumMod val="85000"/>
            </a:schemeClr>
          </a:solidFill>
        </p:grpSpPr>
        <p:sp>
          <p:nvSpPr>
            <p:cNvPr id="23" name="Oval 22">
              <a:extLst>
                <a:ext uri="{FF2B5EF4-FFF2-40B4-BE49-F238E27FC236}">
                  <a16:creationId xmlns:a16="http://schemas.microsoft.com/office/drawing/2014/main" id="{FF1BAB40-A1A0-4C31-8422-D0A5FF6E48FF}"/>
                </a:ext>
              </a:extLst>
            </p:cNvPr>
            <p:cNvSpPr/>
            <p:nvPr/>
          </p:nvSpPr>
          <p:spPr>
            <a:xfrm rot="10800000">
              <a:off x="723058" y="601844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4F4B5C76-1026-4670-A79B-3890E0660A94}"/>
                </a:ext>
              </a:extLst>
            </p:cNvPr>
            <p:cNvSpPr/>
            <p:nvPr/>
          </p:nvSpPr>
          <p:spPr>
            <a:xfrm rot="10800000">
              <a:off x="723058" y="57939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CBD9656F-0577-48F4-8BBA-9212072162D2}"/>
                </a:ext>
              </a:extLst>
            </p:cNvPr>
            <p:cNvSpPr/>
            <p:nvPr/>
          </p:nvSpPr>
          <p:spPr>
            <a:xfrm rot="10800000">
              <a:off x="723058" y="55694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0F950214-A15E-47F1-8C81-4A0CA320853E}"/>
                </a:ext>
              </a:extLst>
            </p:cNvPr>
            <p:cNvSpPr/>
            <p:nvPr/>
          </p:nvSpPr>
          <p:spPr>
            <a:xfrm rot="10800000">
              <a:off x="723058" y="534492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55474F3D-A1FD-4F51-BB6F-E58BBCD141C3}"/>
                </a:ext>
              </a:extLst>
            </p:cNvPr>
            <p:cNvSpPr/>
            <p:nvPr/>
          </p:nvSpPr>
          <p:spPr>
            <a:xfrm rot="10800000">
              <a:off x="723058" y="512042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1FFD1825-8028-4AB3-A093-25A4DDE7873F}"/>
                </a:ext>
              </a:extLst>
            </p:cNvPr>
            <p:cNvSpPr/>
            <p:nvPr/>
          </p:nvSpPr>
          <p:spPr>
            <a:xfrm rot="10800000">
              <a:off x="723058" y="48959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A6C8A6B5-F0A3-4CA4-8081-3D282D0D2FEA}"/>
                </a:ext>
              </a:extLst>
            </p:cNvPr>
            <p:cNvSpPr/>
            <p:nvPr/>
          </p:nvSpPr>
          <p:spPr>
            <a:xfrm rot="10800000">
              <a:off x="723058" y="467141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93B75172-1F44-426D-8B7E-4E910F2FB05D}"/>
                </a:ext>
              </a:extLst>
            </p:cNvPr>
            <p:cNvSpPr/>
            <p:nvPr/>
          </p:nvSpPr>
          <p:spPr>
            <a:xfrm rot="10800000">
              <a:off x="477789" y="63909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a:extLst>
                <a:ext uri="{FF2B5EF4-FFF2-40B4-BE49-F238E27FC236}">
                  <a16:creationId xmlns:a16="http://schemas.microsoft.com/office/drawing/2014/main" id="{2A4624C0-F945-4B59-9604-B33708F99FC0}"/>
                </a:ext>
              </a:extLst>
            </p:cNvPr>
            <p:cNvSpPr/>
            <p:nvPr/>
          </p:nvSpPr>
          <p:spPr>
            <a:xfrm rot="10800000">
              <a:off x="477789" y="616712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id="{7B4C964D-5DB7-4E2F-AA1B-E8E56D29159D}"/>
                </a:ext>
              </a:extLst>
            </p:cNvPr>
            <p:cNvSpPr/>
            <p:nvPr/>
          </p:nvSpPr>
          <p:spPr>
            <a:xfrm rot="10800000">
              <a:off x="477789" y="594327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id="{BD08D799-A6A9-4D84-B764-FBCE640F6AEF}"/>
                </a:ext>
              </a:extLst>
            </p:cNvPr>
            <p:cNvSpPr/>
            <p:nvPr/>
          </p:nvSpPr>
          <p:spPr>
            <a:xfrm rot="10800000">
              <a:off x="477789" y="57194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EDF4A7D6-7AF8-43FB-9623-2E273170B0C0}"/>
                </a:ext>
              </a:extLst>
            </p:cNvPr>
            <p:cNvSpPr/>
            <p:nvPr/>
          </p:nvSpPr>
          <p:spPr>
            <a:xfrm rot="10800000">
              <a:off x="477789" y="54955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062EE24A-3774-444B-B5F7-251ACF3F96EF}"/>
                </a:ext>
              </a:extLst>
            </p:cNvPr>
            <p:cNvSpPr/>
            <p:nvPr/>
          </p:nvSpPr>
          <p:spPr>
            <a:xfrm rot="10800000">
              <a:off x="477789" y="52717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215FF535-6B02-4755-BA88-63B66B97DCEB}"/>
                </a:ext>
              </a:extLst>
            </p:cNvPr>
            <p:cNvSpPr/>
            <p:nvPr/>
          </p:nvSpPr>
          <p:spPr>
            <a:xfrm rot="10800000">
              <a:off x="477789" y="504785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54F62F23-9FBD-4CEE-872C-3163C2576D73}"/>
                </a:ext>
              </a:extLst>
            </p:cNvPr>
            <p:cNvSpPr/>
            <p:nvPr/>
          </p:nvSpPr>
          <p:spPr>
            <a:xfrm rot="10800000">
              <a:off x="477789" y="482399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id="{3C82BD11-90D3-4242-B72A-9A3BE657CB71}"/>
                </a:ext>
              </a:extLst>
            </p:cNvPr>
            <p:cNvSpPr/>
            <p:nvPr/>
          </p:nvSpPr>
          <p:spPr>
            <a:xfrm rot="10800000">
              <a:off x="477789" y="46001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Oval 38">
              <a:extLst>
                <a:ext uri="{FF2B5EF4-FFF2-40B4-BE49-F238E27FC236}">
                  <a16:creationId xmlns:a16="http://schemas.microsoft.com/office/drawing/2014/main" id="{53D7F79E-09A7-4D29-8785-8F460BC108A9}"/>
                </a:ext>
              </a:extLst>
            </p:cNvPr>
            <p:cNvSpPr/>
            <p:nvPr/>
          </p:nvSpPr>
          <p:spPr>
            <a:xfrm rot="10800000">
              <a:off x="477789" y="437628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a:extLst>
                <a:ext uri="{FF2B5EF4-FFF2-40B4-BE49-F238E27FC236}">
                  <a16:creationId xmlns:a16="http://schemas.microsoft.com/office/drawing/2014/main" id="{7CBB732A-D86A-4B67-A17C-7393CDA9EC84}"/>
                </a:ext>
              </a:extLst>
            </p:cNvPr>
            <p:cNvSpPr/>
            <p:nvPr/>
          </p:nvSpPr>
          <p:spPr>
            <a:xfrm rot="10800000">
              <a:off x="477789" y="415243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a:extLst>
                <a:ext uri="{FF2B5EF4-FFF2-40B4-BE49-F238E27FC236}">
                  <a16:creationId xmlns:a16="http://schemas.microsoft.com/office/drawing/2014/main" id="{D5EC167F-3D0A-4344-9709-D51D02080A66}"/>
                </a:ext>
              </a:extLst>
            </p:cNvPr>
            <p:cNvSpPr/>
            <p:nvPr/>
          </p:nvSpPr>
          <p:spPr>
            <a:xfrm rot="10800000">
              <a:off x="477789" y="39285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a:extLst>
                <a:ext uri="{FF2B5EF4-FFF2-40B4-BE49-F238E27FC236}">
                  <a16:creationId xmlns:a16="http://schemas.microsoft.com/office/drawing/2014/main" id="{10D4448E-6827-4F45-B747-695DC8372943}"/>
                </a:ext>
              </a:extLst>
            </p:cNvPr>
            <p:cNvSpPr/>
            <p:nvPr/>
          </p:nvSpPr>
          <p:spPr>
            <a:xfrm rot="10800000">
              <a:off x="477789" y="370472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a:extLst>
                <a:ext uri="{FF2B5EF4-FFF2-40B4-BE49-F238E27FC236}">
                  <a16:creationId xmlns:a16="http://schemas.microsoft.com/office/drawing/2014/main" id="{D9447FD6-053F-406E-B8B8-F1F9A68BD782}"/>
                </a:ext>
              </a:extLst>
            </p:cNvPr>
            <p:cNvSpPr/>
            <p:nvPr/>
          </p:nvSpPr>
          <p:spPr>
            <a:xfrm rot="10800000">
              <a:off x="477789" y="348086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5" name="Group 44">
            <a:extLst>
              <a:ext uri="{FF2B5EF4-FFF2-40B4-BE49-F238E27FC236}">
                <a16:creationId xmlns:a16="http://schemas.microsoft.com/office/drawing/2014/main" id="{B4967F6F-D0D7-4AE0-A686-279005385B94}"/>
              </a:ext>
            </a:extLst>
          </p:cNvPr>
          <p:cNvGrpSpPr/>
          <p:nvPr userDrawn="1"/>
        </p:nvGrpSpPr>
        <p:grpSpPr>
          <a:xfrm>
            <a:off x="401896" y="1248873"/>
            <a:ext cx="290988" cy="1765286"/>
            <a:chOff x="7933384" y="3937386"/>
            <a:chExt cx="290988" cy="1765286"/>
          </a:xfrm>
        </p:grpSpPr>
        <p:sp>
          <p:nvSpPr>
            <p:cNvPr id="46" name="Oval 45">
              <a:extLst>
                <a:ext uri="{FF2B5EF4-FFF2-40B4-BE49-F238E27FC236}">
                  <a16:creationId xmlns:a16="http://schemas.microsoft.com/office/drawing/2014/main" id="{7087BDFC-10FB-4031-A624-2E5BDE25BB10}"/>
                </a:ext>
              </a:extLst>
            </p:cNvPr>
            <p:cNvSpPr/>
            <p:nvPr/>
          </p:nvSpPr>
          <p:spPr>
            <a:xfrm rot="10800000">
              <a:off x="8178653" y="5284420"/>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id="{58D9D4F7-496E-4C4C-BC59-E39080A4F4F6}"/>
                </a:ext>
              </a:extLst>
            </p:cNvPr>
            <p:cNvSpPr/>
            <p:nvPr/>
          </p:nvSpPr>
          <p:spPr>
            <a:xfrm rot="10800000">
              <a:off x="8178653" y="5059914"/>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Oval 47">
              <a:extLst>
                <a:ext uri="{FF2B5EF4-FFF2-40B4-BE49-F238E27FC236}">
                  <a16:creationId xmlns:a16="http://schemas.microsoft.com/office/drawing/2014/main" id="{E980216D-72CC-4FA4-B0FB-BC670D21D4A2}"/>
                </a:ext>
              </a:extLst>
            </p:cNvPr>
            <p:cNvSpPr/>
            <p:nvPr/>
          </p:nvSpPr>
          <p:spPr>
            <a:xfrm rot="10800000">
              <a:off x="8178653" y="4835409"/>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Oval 48">
              <a:extLst>
                <a:ext uri="{FF2B5EF4-FFF2-40B4-BE49-F238E27FC236}">
                  <a16:creationId xmlns:a16="http://schemas.microsoft.com/office/drawing/2014/main" id="{79F70619-9D16-4558-BD54-123C72CF4D70}"/>
                </a:ext>
              </a:extLst>
            </p:cNvPr>
            <p:cNvSpPr/>
            <p:nvPr/>
          </p:nvSpPr>
          <p:spPr>
            <a:xfrm rot="10800000">
              <a:off x="8178653" y="4610903"/>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a:extLst>
                <a:ext uri="{FF2B5EF4-FFF2-40B4-BE49-F238E27FC236}">
                  <a16:creationId xmlns:a16="http://schemas.microsoft.com/office/drawing/2014/main" id="{C26B1F89-22BE-482F-BF37-016C6FD43C61}"/>
                </a:ext>
              </a:extLst>
            </p:cNvPr>
            <p:cNvSpPr/>
            <p:nvPr/>
          </p:nvSpPr>
          <p:spPr>
            <a:xfrm rot="10800000">
              <a:off x="8178653" y="4386397"/>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Oval 50">
              <a:extLst>
                <a:ext uri="{FF2B5EF4-FFF2-40B4-BE49-F238E27FC236}">
                  <a16:creationId xmlns:a16="http://schemas.microsoft.com/office/drawing/2014/main" id="{2360F77E-E453-44F3-924D-B004F4CB9D8B}"/>
                </a:ext>
              </a:extLst>
            </p:cNvPr>
            <p:cNvSpPr/>
            <p:nvPr/>
          </p:nvSpPr>
          <p:spPr>
            <a:xfrm rot="10800000">
              <a:off x="8178653" y="4161892"/>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Oval 51">
              <a:extLst>
                <a:ext uri="{FF2B5EF4-FFF2-40B4-BE49-F238E27FC236}">
                  <a16:creationId xmlns:a16="http://schemas.microsoft.com/office/drawing/2014/main" id="{18188B50-208F-470B-81FF-E11AE510266F}"/>
                </a:ext>
              </a:extLst>
            </p:cNvPr>
            <p:cNvSpPr/>
            <p:nvPr/>
          </p:nvSpPr>
          <p:spPr>
            <a:xfrm rot="10800000">
              <a:off x="8178653" y="3937386"/>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Oval 52">
              <a:extLst>
                <a:ext uri="{FF2B5EF4-FFF2-40B4-BE49-F238E27FC236}">
                  <a16:creationId xmlns:a16="http://schemas.microsoft.com/office/drawing/2014/main" id="{F2716A77-E9C2-435C-B9CF-85A43022C3EA}"/>
                </a:ext>
              </a:extLst>
            </p:cNvPr>
            <p:cNvSpPr/>
            <p:nvPr/>
          </p:nvSpPr>
          <p:spPr>
            <a:xfrm rot="10800000">
              <a:off x="7933384" y="5656953"/>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Oval 53">
              <a:extLst>
                <a:ext uri="{FF2B5EF4-FFF2-40B4-BE49-F238E27FC236}">
                  <a16:creationId xmlns:a16="http://schemas.microsoft.com/office/drawing/2014/main" id="{88E1597A-B23A-406C-B50B-963CC9F72CA1}"/>
                </a:ext>
              </a:extLst>
            </p:cNvPr>
            <p:cNvSpPr/>
            <p:nvPr/>
          </p:nvSpPr>
          <p:spPr>
            <a:xfrm rot="10800000">
              <a:off x="7933384" y="5433102"/>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Oval 54">
              <a:extLst>
                <a:ext uri="{FF2B5EF4-FFF2-40B4-BE49-F238E27FC236}">
                  <a16:creationId xmlns:a16="http://schemas.microsoft.com/office/drawing/2014/main" id="{DA00313A-44D2-4530-9C60-6111DF674F71}"/>
                </a:ext>
              </a:extLst>
            </p:cNvPr>
            <p:cNvSpPr/>
            <p:nvPr/>
          </p:nvSpPr>
          <p:spPr>
            <a:xfrm rot="10800000">
              <a:off x="7933384" y="5209247"/>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Oval 55">
              <a:extLst>
                <a:ext uri="{FF2B5EF4-FFF2-40B4-BE49-F238E27FC236}">
                  <a16:creationId xmlns:a16="http://schemas.microsoft.com/office/drawing/2014/main" id="{8D329068-978F-42BF-AFCD-AB95CD4F79FC}"/>
                </a:ext>
              </a:extLst>
            </p:cNvPr>
            <p:cNvSpPr/>
            <p:nvPr/>
          </p:nvSpPr>
          <p:spPr>
            <a:xfrm rot="10800000">
              <a:off x="7933384" y="4985392"/>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849685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8470676" y="6149452"/>
            <a:ext cx="3108708" cy="365125"/>
          </a:xfrm>
          <a:prstGeom prst="rect">
            <a:avLst/>
          </a:prstGeom>
        </p:spPr>
        <p:txBody>
          <a:bodyPr vert="horz" lIns="121899" tIns="60949" rIns="121899" bIns="60949" rtlCol="0" anchor="ctr"/>
          <a:lstStyle>
            <a:lvl1pPr algn="r">
              <a:defRPr sz="14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
        <p:nvSpPr>
          <p:cNvPr id="6" name="Slide Number Placeholder 5"/>
          <p:cNvSpPr>
            <a:spLocks noGrp="1"/>
          </p:cNvSpPr>
          <p:nvPr>
            <p:ph type="sldNum" sz="quarter" idx="4"/>
          </p:nvPr>
        </p:nvSpPr>
        <p:spPr>
          <a:xfrm>
            <a:off x="460962" y="6149452"/>
            <a:ext cx="372403" cy="365125"/>
          </a:xfrm>
          <a:prstGeom prst="rect">
            <a:avLst/>
          </a:prstGeom>
        </p:spPr>
        <p:txBody>
          <a:bodyPr vert="horz" lIns="0" tIns="60949" rIns="0" bIns="60949" rtlCol="0" anchor="ctr"/>
          <a:lstStyle>
            <a:lvl1pPr algn="ctr">
              <a:defRPr sz="14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50" r:id="rId2"/>
    <p:sldLayoutId id="2147483651" r:id="rId3"/>
    <p:sldLayoutId id="2147483652" r:id="rId4"/>
    <p:sldLayoutId id="2147483653" r:id="rId5"/>
    <p:sldLayoutId id="2147483654" r:id="rId6"/>
    <p:sldLayoutId id="2147483662" r:id="rId7"/>
    <p:sldLayoutId id="2147483655" r:id="rId8"/>
    <p:sldLayoutId id="2147483668" r:id="rId9"/>
    <p:sldLayoutId id="2147483664" r:id="rId10"/>
    <p:sldLayoutId id="2147483665" r:id="rId11"/>
    <p:sldLayoutId id="2147483666" r:id="rId12"/>
    <p:sldLayoutId id="2147483667" r:id="rId13"/>
    <p:sldLayoutId id="2147483663" r:id="rId14"/>
    <p:sldLayoutId id="2147483656" r:id="rId15"/>
    <p:sldLayoutId id="2147483657" r:id="rId16"/>
    <p:sldLayoutId id="2147483658" r:id="rId17"/>
    <p:sldLayoutId id="2147483659" r:id="rId18"/>
  </p:sldLayoutIdLst>
  <p:txStyles>
    <p:titleStyle>
      <a:lvl1pPr algn="l" defTabSz="1218987" rtl="0" eaLnBrk="1" latinLnBrk="0" hangingPunct="1">
        <a:spcBef>
          <a:spcPct val="0"/>
        </a:spcBef>
        <a:buNone/>
        <a:defRPr sz="3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457120" indent="-457120" algn="l" defTabSz="1218987" rtl="0" eaLnBrk="1" latinLnBrk="0" hangingPunct="1">
        <a:spcBef>
          <a:spcPct val="20000"/>
        </a:spcBef>
        <a:buFont typeface="Arial"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990427" indent="-380933" algn="l" defTabSz="1218987" rtl="0" eaLnBrk="1" latinLnBrk="0" hangingPunct="1">
        <a:spcBef>
          <a:spcPct val="20000"/>
        </a:spcBef>
        <a:buFont typeface="Arial"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523733" indent="-304747" algn="l" defTabSz="1218987" rtl="0" eaLnBrk="1" latinLnBrk="0" hangingPunct="1">
        <a:spcBef>
          <a:spcPct val="20000"/>
        </a:spcBef>
        <a:buFont typeface="Arial"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2133227" indent="-304747" algn="l" defTabSz="1218987" rtl="0" eaLnBrk="1" latinLnBrk="0" hangingPunct="1">
        <a:spcBef>
          <a:spcPct val="20000"/>
        </a:spcBef>
        <a:buFont typeface="Arial" pitchFamily="34" charset="0"/>
        <a:buChar char="–"/>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742720" indent="-304747" algn="l" defTabSz="1218987" rtl="0" eaLnBrk="1" latinLnBrk="0" hangingPunct="1">
        <a:spcBef>
          <a:spcPct val="20000"/>
        </a:spcBef>
        <a:buFont typeface="Arial" pitchFamily="34" charset="0"/>
        <a:buChar char="»"/>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anubhavtraining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sap.com/documents/2018/02/f0148939-f27c-0010-82c7-eda71af511fa.html" TargetMode="Externa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103.xml.rels><?xml version="1.0" encoding="UTF-8" standalone="yes"?>
<Relationships xmlns="http://schemas.openxmlformats.org/package/2006/relationships"><Relationship Id="rId3" Type="http://schemas.openxmlformats.org/officeDocument/2006/relationships/hyperlink" Target="mailto:server@anubhavtrainings.com" TargetMode="External"/><Relationship Id="rId2" Type="http://schemas.openxmlformats.org/officeDocument/2006/relationships/hyperlink" Target="https://blogs.sap.com/2017/06/16/netweaver-gateway-demo-es5-now-in-beta/" TargetMode="Externa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104.xml.rels><?xml version="1.0" encoding="UTF-8" standalone="yes"?>
<Relationships xmlns="http://schemas.openxmlformats.org/package/2006/relationships"><Relationship Id="rId3" Type="http://schemas.openxmlformats.org/officeDocument/2006/relationships/customXml" Target="../ink/ink73.xml"/><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80.emf"/><Relationship Id="rId5" Type="http://schemas.openxmlformats.org/officeDocument/2006/relationships/customXml" Target="../ink/ink74.xml"/><Relationship Id="rId4" Type="http://schemas.openxmlformats.org/officeDocument/2006/relationships/image" Target="../media/image79.emf"/></Relationships>
</file>

<file path=ppt/slides/_rels/slide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06.xml.rels><?xml version="1.0" encoding="UTF-8" standalone="yes"?>
<Relationships xmlns="http://schemas.openxmlformats.org/package/2006/relationships"><Relationship Id="rId3" Type="http://schemas.openxmlformats.org/officeDocument/2006/relationships/hyperlink" Target="http://stcfin.st.com:8021/sap/opu/odata/IWBEP/GWSAMPLE_BASIC/$metadata" TargetMode="External"/><Relationship Id="rId2" Type="http://schemas.openxmlformats.org/officeDocument/2006/relationships/hyperlink" Target="http://stcfin.st.com:8021/sap/opu/odata/IWBEP/GWSAMPLE_BASIC/?$format=xml" TargetMode="External"/><Relationship Id="rId1" Type="http://schemas.openxmlformats.org/officeDocument/2006/relationships/slideLayout" Target="../slideLayouts/slideLayout11.xml"/><Relationship Id="rId6" Type="http://schemas.openxmlformats.org/officeDocument/2006/relationships/image" Target="../media/image1.png"/><Relationship Id="rId5" Type="http://schemas.openxmlformats.org/officeDocument/2006/relationships/hyperlink" Target="http://stcfin.st.com:8021/sap/opu/odata/IWBEP/GWSAMPLE_BASIC/ProductSet('HT-1000')?$format=json" TargetMode="External"/><Relationship Id="rId4" Type="http://schemas.openxmlformats.org/officeDocument/2006/relationships/hyperlink" Target="http://stcfin.st.com:8021/sap/opu/odata/IWBEP/GWSAMPLE_BASIC/ProductSet?$format=json" TargetMode="External"/></Relationships>
</file>

<file path=ppt/slides/_rels/slide10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tcfin.st.com:8021/sap/opu/odata/IWBEP/GWSAMPLE_BASIC/ProductSet?$format=json&amp;$top=2&amp;$skip=2" TargetMode="External"/><Relationship Id="rId7" Type="http://schemas.openxmlformats.org/officeDocument/2006/relationships/hyperlink" Target="http://stcfin.st.com:8021/sap/opu/odata/IWBEP/GWSAMPLE_BASIC/ProductSet('HT-1000')?$format=json&amp;$expand=ToSupplier" TargetMode="External"/><Relationship Id="rId2" Type="http://schemas.openxmlformats.org/officeDocument/2006/relationships/hyperlink" Target="http://stcfin.st.com:8021/sap/opu/odata/IWBEP/GWSAMPLE_BASIC/ProductSet?$format=json&amp;$select=Name,Category,SupplierName" TargetMode="External"/><Relationship Id="rId1" Type="http://schemas.openxmlformats.org/officeDocument/2006/relationships/slideLayout" Target="../slideLayouts/slideLayout11.xml"/><Relationship Id="rId6" Type="http://schemas.openxmlformats.org/officeDocument/2006/relationships/hyperlink" Target="http://stcfin.st.com:8021/sap/opu/odata/IWBEP/GWSAMPLE_BASIC/ProductSet/$count" TargetMode="External"/><Relationship Id="rId5" Type="http://schemas.openxmlformats.org/officeDocument/2006/relationships/hyperlink" Target="https://services.odata.org/V3/Northwind/Northwind.svc/Products?$format=json&amp;$filter=substringof('Spread',ProductName)%20eq%20true" TargetMode="External"/><Relationship Id="rId4" Type="http://schemas.openxmlformats.org/officeDocument/2006/relationships/hyperlink" Target="http://stcfin.st.com:8021/sap/opu/odata/IWBEP/GWSAMPLE_BASIC/ProductSet?$format=json&amp;$filter=Category%20eq%20'Projectors'" TargetMode="External"/></Relationships>
</file>

<file path=ppt/slides/_rels/slide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elp.sap.com/viewer/825270ffffe74d9f988a0f0066ad59f0/CF/en-US/2cf47f37e34c428c97a51057733c0394.html" TargetMode="Externa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8.emf"/><Relationship Id="rId5" Type="http://schemas.openxmlformats.org/officeDocument/2006/relationships/customXml" Target="../ink/ink2.xml"/><Relationship Id="rId4" Type="http://schemas.openxmlformats.org/officeDocument/2006/relationships/image" Target="../media/image7.emf"/></Relationships>
</file>

<file path=ppt/slides/_rels/slide1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11.xml.rels><?xml version="1.0" encoding="UTF-8" standalone="yes"?>
<Relationships xmlns="http://schemas.openxmlformats.org/package/2006/relationships"><Relationship Id="rId3" Type="http://schemas.openxmlformats.org/officeDocument/2006/relationships/customXml" Target="../ink/ink75.xml"/><Relationship Id="rId2" Type="http://schemas.openxmlformats.org/officeDocument/2006/relationships/image" Target="../media/image1.png"/><Relationship Id="rId1" Type="http://schemas.openxmlformats.org/officeDocument/2006/relationships/slideLayout" Target="../slideLayouts/slideLayout11.xml"/><Relationship Id="rId4" Type="http://schemas.openxmlformats.org/officeDocument/2006/relationships/image" Target="../media/image81.emf"/></Relationships>
</file>

<file path=ppt/slides/_rels/slide112.xml.rels><?xml version="1.0" encoding="UTF-8" standalone="yes"?>
<Relationships xmlns="http://schemas.openxmlformats.org/package/2006/relationships"><Relationship Id="rId3" Type="http://schemas.openxmlformats.org/officeDocument/2006/relationships/hyperlink" Target="https://www.youtube.com/watch?v=Cx3cXAEcnUs" TargetMode="External"/><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13.xml.rels><?xml version="1.0" encoding="UTF-8" standalone="yes"?>
<Relationships xmlns="http://schemas.openxmlformats.org/package/2006/relationships"><Relationship Id="rId3" Type="http://schemas.openxmlformats.org/officeDocument/2006/relationships/customXml" Target="../ink/ink76.xml"/><Relationship Id="rId2" Type="http://schemas.openxmlformats.org/officeDocument/2006/relationships/image" Target="../media/image1.png"/><Relationship Id="rId1" Type="http://schemas.openxmlformats.org/officeDocument/2006/relationships/slideLayout" Target="../slideLayouts/slideLayout11.xml"/><Relationship Id="rId4" Type="http://schemas.openxmlformats.org/officeDocument/2006/relationships/image" Target="../media/image82.emf"/></Relationships>
</file>

<file path=ppt/slides/_rels/slide1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15.xml.rels><?xml version="1.0" encoding="UTF-8" standalone="yes"?>
<Relationships xmlns="http://schemas.openxmlformats.org/package/2006/relationships"><Relationship Id="rId3" Type="http://schemas.openxmlformats.org/officeDocument/2006/relationships/hyperlink" Target="https://www.youtube.com/watch?v=2mVZsTYIsmY" TargetMode="External"/><Relationship Id="rId2" Type="http://schemas.openxmlformats.org/officeDocument/2006/relationships/hyperlink" Target="https://www.youtube.com/watch?v=Y8-duChsYqI" TargetMode="Externa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1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17.xml.rels><?xml version="1.0" encoding="UTF-8" standalone="yes"?>
<Relationships xmlns="http://schemas.openxmlformats.org/package/2006/relationships"><Relationship Id="rId8" Type="http://schemas.openxmlformats.org/officeDocument/2006/relationships/image" Target="../media/image85.emf"/><Relationship Id="rId3" Type="http://schemas.openxmlformats.org/officeDocument/2006/relationships/customXml" Target="../ink/ink77.xml"/><Relationship Id="rId7" Type="http://schemas.openxmlformats.org/officeDocument/2006/relationships/customXml" Target="../ink/ink79.xml"/><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84.emf"/><Relationship Id="rId5" Type="http://schemas.openxmlformats.org/officeDocument/2006/relationships/customXml" Target="../ink/ink78.xml"/><Relationship Id="rId4" Type="http://schemas.openxmlformats.org/officeDocument/2006/relationships/image" Target="../media/image83.emf"/></Relationships>
</file>

<file path=ppt/slides/_rels/slide1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8" Type="http://schemas.openxmlformats.org/officeDocument/2006/relationships/image" Target="../media/image12.emf"/><Relationship Id="rId13" Type="http://schemas.openxmlformats.org/officeDocument/2006/relationships/customXml" Target="../ink/ink9.xml"/><Relationship Id="rId18" Type="http://schemas.openxmlformats.org/officeDocument/2006/relationships/image" Target="../media/image17.emf"/><Relationship Id="rId3" Type="http://schemas.openxmlformats.org/officeDocument/2006/relationships/customXml" Target="../ink/ink4.xml"/><Relationship Id="rId21" Type="http://schemas.openxmlformats.org/officeDocument/2006/relationships/customXml" Target="../ink/ink13.xml"/><Relationship Id="rId7" Type="http://schemas.openxmlformats.org/officeDocument/2006/relationships/customXml" Target="../ink/ink6.xml"/><Relationship Id="rId12" Type="http://schemas.openxmlformats.org/officeDocument/2006/relationships/image" Target="../media/image14.emf"/><Relationship Id="rId17" Type="http://schemas.openxmlformats.org/officeDocument/2006/relationships/customXml" Target="../ink/ink11.xml"/><Relationship Id="rId2" Type="http://schemas.openxmlformats.org/officeDocument/2006/relationships/image" Target="../media/image1.png"/><Relationship Id="rId16" Type="http://schemas.openxmlformats.org/officeDocument/2006/relationships/image" Target="../media/image16.emf"/><Relationship Id="rId20" Type="http://schemas.openxmlformats.org/officeDocument/2006/relationships/image" Target="../media/image18.emf"/><Relationship Id="rId1" Type="http://schemas.openxmlformats.org/officeDocument/2006/relationships/slideLayout" Target="../slideLayouts/slideLayout11.xml"/><Relationship Id="rId6" Type="http://schemas.openxmlformats.org/officeDocument/2006/relationships/image" Target="../media/image11.emf"/><Relationship Id="rId11" Type="http://schemas.openxmlformats.org/officeDocument/2006/relationships/customXml" Target="../ink/ink8.xml"/><Relationship Id="rId5" Type="http://schemas.openxmlformats.org/officeDocument/2006/relationships/customXml" Target="../ink/ink5.xml"/><Relationship Id="rId15" Type="http://schemas.openxmlformats.org/officeDocument/2006/relationships/customXml" Target="../ink/ink10.xml"/><Relationship Id="rId10" Type="http://schemas.openxmlformats.org/officeDocument/2006/relationships/image" Target="../media/image13.emf"/><Relationship Id="rId19" Type="http://schemas.openxmlformats.org/officeDocument/2006/relationships/customXml" Target="../ink/ink12.xml"/><Relationship Id="rId4" Type="http://schemas.openxmlformats.org/officeDocument/2006/relationships/image" Target="../media/image10.emf"/><Relationship Id="rId9" Type="http://schemas.openxmlformats.org/officeDocument/2006/relationships/customXml" Target="../ink/ink7.xml"/><Relationship Id="rId14" Type="http://schemas.openxmlformats.org/officeDocument/2006/relationships/image" Target="../media/image15.emf"/><Relationship Id="rId22" Type="http://schemas.openxmlformats.org/officeDocument/2006/relationships/image" Target="../media/image19.emf"/></Relationships>
</file>

<file path=ppt/slides/_rels/slide1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22.xml.rels><?xml version="1.0" encoding="UTF-8" standalone="yes"?>
<Relationships xmlns="http://schemas.openxmlformats.org/package/2006/relationships"><Relationship Id="rId8" Type="http://schemas.openxmlformats.org/officeDocument/2006/relationships/image" Target="../media/image88.emf"/><Relationship Id="rId13" Type="http://schemas.openxmlformats.org/officeDocument/2006/relationships/customXml" Target="../ink/ink85.xml"/><Relationship Id="rId3" Type="http://schemas.openxmlformats.org/officeDocument/2006/relationships/customXml" Target="../ink/ink80.xml"/><Relationship Id="rId7" Type="http://schemas.openxmlformats.org/officeDocument/2006/relationships/customXml" Target="../ink/ink82.xml"/><Relationship Id="rId12" Type="http://schemas.openxmlformats.org/officeDocument/2006/relationships/image" Target="../media/image90.emf"/><Relationship Id="rId2" Type="http://schemas.openxmlformats.org/officeDocument/2006/relationships/image" Target="../media/image1.png"/><Relationship Id="rId16" Type="http://schemas.openxmlformats.org/officeDocument/2006/relationships/image" Target="../media/image92.emf"/><Relationship Id="rId1" Type="http://schemas.openxmlformats.org/officeDocument/2006/relationships/slideLayout" Target="../slideLayouts/slideLayout11.xml"/><Relationship Id="rId6" Type="http://schemas.openxmlformats.org/officeDocument/2006/relationships/image" Target="../media/image87.emf"/><Relationship Id="rId11" Type="http://schemas.openxmlformats.org/officeDocument/2006/relationships/customXml" Target="../ink/ink84.xml"/><Relationship Id="rId5" Type="http://schemas.openxmlformats.org/officeDocument/2006/relationships/customXml" Target="../ink/ink81.xml"/><Relationship Id="rId15" Type="http://schemas.openxmlformats.org/officeDocument/2006/relationships/customXml" Target="../ink/ink86.xml"/><Relationship Id="rId10" Type="http://schemas.openxmlformats.org/officeDocument/2006/relationships/image" Target="../media/image89.emf"/><Relationship Id="rId4" Type="http://schemas.openxmlformats.org/officeDocument/2006/relationships/image" Target="../media/image86.emf"/><Relationship Id="rId9" Type="http://schemas.openxmlformats.org/officeDocument/2006/relationships/customXml" Target="../ink/ink83.xml"/><Relationship Id="rId14" Type="http://schemas.openxmlformats.org/officeDocument/2006/relationships/image" Target="../media/image91.emf"/></Relationships>
</file>

<file path=ppt/slides/_rels/slide1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www.sapstore.com/solutions/45318/SAP-Business-Application-Studio" TargetMode="External"/><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hyperlink" Target="https://account.hanatrial.ondemand.com/cockpit" TargetMode="External"/><Relationship Id="rId7" Type="http://schemas.openxmlformats.org/officeDocument/2006/relationships/customXml" Target="../ink/ink15.xml"/><Relationship Id="rId2" Type="http://schemas.openxmlformats.org/officeDocument/2006/relationships/hyperlink" Target="https://cloudplatform.sap.com/" TargetMode="External"/><Relationship Id="rId1" Type="http://schemas.openxmlformats.org/officeDocument/2006/relationships/slideLayout" Target="../slideLayouts/slideLayout11.xml"/><Relationship Id="rId6" Type="http://schemas.openxmlformats.org/officeDocument/2006/relationships/image" Target="../media/image20.emf"/><Relationship Id="rId5" Type="http://schemas.openxmlformats.org/officeDocument/2006/relationships/customXml" Target="../ink/ink14.xml"/><Relationship Id="rId10" Type="http://schemas.openxmlformats.org/officeDocument/2006/relationships/image" Target="../media/image22.emf"/><Relationship Id="rId4" Type="http://schemas.openxmlformats.org/officeDocument/2006/relationships/image" Target="../media/image1.png"/><Relationship Id="rId9" Type="http://schemas.openxmlformats.org/officeDocument/2006/relationships/customXml" Target="../ink/ink16.xml"/></Relationships>
</file>

<file path=ppt/slides/_rels/slide15.xml.rels><?xml version="1.0" encoding="UTF-8" standalone="yes"?>
<Relationships xmlns="http://schemas.openxmlformats.org/package/2006/relationships"><Relationship Id="rId3" Type="http://schemas.openxmlformats.org/officeDocument/2006/relationships/hyperlink" Target="https://www.win-rar.com/start.html?&amp;L=0" TargetMode="External"/><Relationship Id="rId2" Type="http://schemas.openxmlformats.org/officeDocument/2006/relationships/hyperlink" Target="https://www.oracle.com/in/java/technologies/javase/javase-jdk8-downloads.html" TargetMode="External"/><Relationship Id="rId1" Type="http://schemas.openxmlformats.org/officeDocument/2006/relationships/slideLayout" Target="../slideLayouts/slideLayout11.xml"/><Relationship Id="rId6" Type="http://schemas.openxmlformats.org/officeDocument/2006/relationships/image" Target="../media/image1.png"/><Relationship Id="rId5" Type="http://schemas.openxmlformats.org/officeDocument/2006/relationships/hyperlink" Target="http://localhost:8080/webide/index.html" TargetMode="External"/><Relationship Id="rId4" Type="http://schemas.openxmlformats.org/officeDocument/2006/relationships/hyperlink" Target="https://tools.hana.ondemand.c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anubhav.abap@gmail.com" TargetMode="Externa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w3schools.com/" TargetMode="Externa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youtube.com/c/AnubhavOberoy/videos" TargetMode="Externa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1.png"/><Relationship Id="rId1" Type="http://schemas.openxmlformats.org/officeDocument/2006/relationships/slideLayout" Target="../slideLayouts/slideLayout11.xml"/><Relationship Id="rId4" Type="http://schemas.openxmlformats.org/officeDocument/2006/relationships/image" Target="../media/image23.emf"/></Relationships>
</file>

<file path=ppt/slides/_rels/slide36.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25.emf"/><Relationship Id="rId5" Type="http://schemas.openxmlformats.org/officeDocument/2006/relationships/customXml" Target="../ink/ink19.xml"/><Relationship Id="rId4" Type="http://schemas.openxmlformats.org/officeDocument/2006/relationships/image" Target="../media/image24.emf"/></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youtube.com/watch?v=zY6gnfxgb9I" TargetMode="Externa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hyperlink" Target="https://jsonlint.com/" TargetMode="External"/><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3" Type="http://schemas.openxmlformats.org/officeDocument/2006/relationships/customXml" Target="../ink/ink25.xml"/><Relationship Id="rId18" Type="http://schemas.openxmlformats.org/officeDocument/2006/relationships/image" Target="../media/image33.emf"/><Relationship Id="rId26" Type="http://schemas.openxmlformats.org/officeDocument/2006/relationships/image" Target="../media/image37.emf"/><Relationship Id="rId3" Type="http://schemas.openxmlformats.org/officeDocument/2006/relationships/customXml" Target="../ink/ink20.xml"/><Relationship Id="rId21" Type="http://schemas.openxmlformats.org/officeDocument/2006/relationships/customXml" Target="../ink/ink29.xml"/><Relationship Id="rId34" Type="http://schemas.openxmlformats.org/officeDocument/2006/relationships/image" Target="../media/image41.emf"/><Relationship Id="rId7" Type="http://schemas.openxmlformats.org/officeDocument/2006/relationships/customXml" Target="../ink/ink22.xml"/><Relationship Id="rId12" Type="http://schemas.openxmlformats.org/officeDocument/2006/relationships/image" Target="../media/image30.emf"/><Relationship Id="rId17" Type="http://schemas.openxmlformats.org/officeDocument/2006/relationships/customXml" Target="../ink/ink27.xml"/><Relationship Id="rId25" Type="http://schemas.openxmlformats.org/officeDocument/2006/relationships/customXml" Target="../ink/ink31.xml"/><Relationship Id="rId33" Type="http://schemas.openxmlformats.org/officeDocument/2006/relationships/customXml" Target="../ink/ink35.xml"/><Relationship Id="rId2" Type="http://schemas.openxmlformats.org/officeDocument/2006/relationships/image" Target="../media/image1.png"/><Relationship Id="rId16" Type="http://schemas.openxmlformats.org/officeDocument/2006/relationships/image" Target="../media/image32.emf"/><Relationship Id="rId20" Type="http://schemas.openxmlformats.org/officeDocument/2006/relationships/image" Target="../media/image34.emf"/><Relationship Id="rId29" Type="http://schemas.openxmlformats.org/officeDocument/2006/relationships/customXml" Target="../ink/ink33.xml"/><Relationship Id="rId1" Type="http://schemas.openxmlformats.org/officeDocument/2006/relationships/slideLayout" Target="../slideLayouts/slideLayout11.xml"/><Relationship Id="rId6" Type="http://schemas.openxmlformats.org/officeDocument/2006/relationships/image" Target="../media/image27.emf"/><Relationship Id="rId11" Type="http://schemas.openxmlformats.org/officeDocument/2006/relationships/customXml" Target="../ink/ink24.xml"/><Relationship Id="rId24" Type="http://schemas.openxmlformats.org/officeDocument/2006/relationships/image" Target="../media/image36.emf"/><Relationship Id="rId32" Type="http://schemas.openxmlformats.org/officeDocument/2006/relationships/image" Target="../media/image40.emf"/><Relationship Id="rId5" Type="http://schemas.openxmlformats.org/officeDocument/2006/relationships/customXml" Target="../ink/ink21.xml"/><Relationship Id="rId15" Type="http://schemas.openxmlformats.org/officeDocument/2006/relationships/customXml" Target="../ink/ink26.xml"/><Relationship Id="rId23" Type="http://schemas.openxmlformats.org/officeDocument/2006/relationships/customXml" Target="../ink/ink30.xml"/><Relationship Id="rId28" Type="http://schemas.openxmlformats.org/officeDocument/2006/relationships/image" Target="../media/image38.emf"/><Relationship Id="rId10" Type="http://schemas.openxmlformats.org/officeDocument/2006/relationships/image" Target="../media/image29.emf"/><Relationship Id="rId19" Type="http://schemas.openxmlformats.org/officeDocument/2006/relationships/customXml" Target="../ink/ink28.xml"/><Relationship Id="rId31" Type="http://schemas.openxmlformats.org/officeDocument/2006/relationships/customXml" Target="../ink/ink34.xml"/><Relationship Id="rId4" Type="http://schemas.openxmlformats.org/officeDocument/2006/relationships/image" Target="../media/image26.emf"/><Relationship Id="rId9" Type="http://schemas.openxmlformats.org/officeDocument/2006/relationships/customXml" Target="../ink/ink23.xml"/><Relationship Id="rId14" Type="http://schemas.openxmlformats.org/officeDocument/2006/relationships/image" Target="../media/image31.emf"/><Relationship Id="rId22" Type="http://schemas.openxmlformats.org/officeDocument/2006/relationships/image" Target="../media/image35.emf"/><Relationship Id="rId27" Type="http://schemas.openxmlformats.org/officeDocument/2006/relationships/customXml" Target="../ink/ink32.xml"/><Relationship Id="rId30" Type="http://schemas.openxmlformats.org/officeDocument/2006/relationships/image" Target="../media/image39.emf"/><Relationship Id="rId8" Type="http://schemas.openxmlformats.org/officeDocument/2006/relationships/image" Target="../media/image28.emf"/></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hyperlink" Target="https://sapui5.hana.ondemand.com/" TargetMode="External"/><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8" Type="http://schemas.openxmlformats.org/officeDocument/2006/relationships/image" Target="../media/image44.emf"/><Relationship Id="rId3" Type="http://schemas.openxmlformats.org/officeDocument/2006/relationships/customXml" Target="../ink/ink36.xml"/><Relationship Id="rId7" Type="http://schemas.openxmlformats.org/officeDocument/2006/relationships/customXml" Target="../ink/ink38.xml"/><Relationship Id="rId12" Type="http://schemas.openxmlformats.org/officeDocument/2006/relationships/image" Target="../media/image46.emf"/><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43.emf"/><Relationship Id="rId11" Type="http://schemas.openxmlformats.org/officeDocument/2006/relationships/customXml" Target="../ink/ink40.xml"/><Relationship Id="rId5" Type="http://schemas.openxmlformats.org/officeDocument/2006/relationships/customXml" Target="../ink/ink37.xml"/><Relationship Id="rId10" Type="http://schemas.openxmlformats.org/officeDocument/2006/relationships/image" Target="../media/image45.emf"/><Relationship Id="rId4" Type="http://schemas.openxmlformats.org/officeDocument/2006/relationships/image" Target="../media/image42.emf"/><Relationship Id="rId9" Type="http://schemas.openxmlformats.org/officeDocument/2006/relationships/customXml" Target="../ink/ink39.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8" Type="http://schemas.openxmlformats.org/officeDocument/2006/relationships/image" Target="../media/image49.emf"/><Relationship Id="rId13" Type="http://schemas.openxmlformats.org/officeDocument/2006/relationships/customXml" Target="../ink/ink46.xml"/><Relationship Id="rId3" Type="http://schemas.openxmlformats.org/officeDocument/2006/relationships/customXml" Target="../ink/ink41.xml"/><Relationship Id="rId7" Type="http://schemas.openxmlformats.org/officeDocument/2006/relationships/customXml" Target="../ink/ink43.xml"/><Relationship Id="rId12" Type="http://schemas.openxmlformats.org/officeDocument/2006/relationships/image" Target="../media/image51.emf"/><Relationship Id="rId2" Type="http://schemas.openxmlformats.org/officeDocument/2006/relationships/image" Target="../media/image1.png"/><Relationship Id="rId16" Type="http://schemas.openxmlformats.org/officeDocument/2006/relationships/image" Target="../media/image53.emf"/><Relationship Id="rId1" Type="http://schemas.openxmlformats.org/officeDocument/2006/relationships/slideLayout" Target="../slideLayouts/slideLayout11.xml"/><Relationship Id="rId6" Type="http://schemas.openxmlformats.org/officeDocument/2006/relationships/image" Target="../media/image48.emf"/><Relationship Id="rId11" Type="http://schemas.openxmlformats.org/officeDocument/2006/relationships/customXml" Target="../ink/ink45.xml"/><Relationship Id="rId5" Type="http://schemas.openxmlformats.org/officeDocument/2006/relationships/customXml" Target="../ink/ink42.xml"/><Relationship Id="rId15" Type="http://schemas.openxmlformats.org/officeDocument/2006/relationships/customXml" Target="../ink/ink47.xml"/><Relationship Id="rId10" Type="http://schemas.openxmlformats.org/officeDocument/2006/relationships/image" Target="../media/image50.emf"/><Relationship Id="rId4" Type="http://schemas.openxmlformats.org/officeDocument/2006/relationships/image" Target="../media/image47.emf"/><Relationship Id="rId9" Type="http://schemas.openxmlformats.org/officeDocument/2006/relationships/customXml" Target="../ink/ink44.xml"/><Relationship Id="rId14" Type="http://schemas.openxmlformats.org/officeDocument/2006/relationships/image" Target="../media/image52.emf"/></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8" Type="http://schemas.openxmlformats.org/officeDocument/2006/relationships/image" Target="../media/image56.emf"/><Relationship Id="rId3" Type="http://schemas.openxmlformats.org/officeDocument/2006/relationships/customXml" Target="../ink/ink48.xml"/><Relationship Id="rId7" Type="http://schemas.openxmlformats.org/officeDocument/2006/relationships/customXml" Target="../ink/ink50.xml"/><Relationship Id="rId12" Type="http://schemas.openxmlformats.org/officeDocument/2006/relationships/image" Target="../media/image58.emf"/><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55.emf"/><Relationship Id="rId11" Type="http://schemas.openxmlformats.org/officeDocument/2006/relationships/customXml" Target="../ink/ink52.xml"/><Relationship Id="rId5" Type="http://schemas.openxmlformats.org/officeDocument/2006/relationships/customXml" Target="../ink/ink49.xml"/><Relationship Id="rId10" Type="http://schemas.openxmlformats.org/officeDocument/2006/relationships/image" Target="../media/image57.emf"/><Relationship Id="rId4" Type="http://schemas.openxmlformats.org/officeDocument/2006/relationships/image" Target="../media/image54.emf"/><Relationship Id="rId9" Type="http://schemas.openxmlformats.org/officeDocument/2006/relationships/customXml" Target="../ink/ink51.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8" Type="http://schemas.openxmlformats.org/officeDocument/2006/relationships/image" Target="../media/image61.emf"/><Relationship Id="rId13" Type="http://schemas.openxmlformats.org/officeDocument/2006/relationships/customXml" Target="../ink/ink58.xml"/><Relationship Id="rId3" Type="http://schemas.openxmlformats.org/officeDocument/2006/relationships/customXml" Target="../ink/ink53.xml"/><Relationship Id="rId7" Type="http://schemas.openxmlformats.org/officeDocument/2006/relationships/customXml" Target="../ink/ink55.xml"/><Relationship Id="rId12" Type="http://schemas.openxmlformats.org/officeDocument/2006/relationships/image" Target="../media/image63.emf"/><Relationship Id="rId2" Type="http://schemas.openxmlformats.org/officeDocument/2006/relationships/image" Target="../media/image1.png"/><Relationship Id="rId16" Type="http://schemas.openxmlformats.org/officeDocument/2006/relationships/image" Target="../media/image65.emf"/><Relationship Id="rId1" Type="http://schemas.openxmlformats.org/officeDocument/2006/relationships/slideLayout" Target="../slideLayouts/slideLayout11.xml"/><Relationship Id="rId6" Type="http://schemas.openxmlformats.org/officeDocument/2006/relationships/image" Target="../media/image60.emf"/><Relationship Id="rId11" Type="http://schemas.openxmlformats.org/officeDocument/2006/relationships/customXml" Target="../ink/ink57.xml"/><Relationship Id="rId5" Type="http://schemas.openxmlformats.org/officeDocument/2006/relationships/customXml" Target="../ink/ink54.xml"/><Relationship Id="rId15" Type="http://schemas.openxmlformats.org/officeDocument/2006/relationships/customXml" Target="../ink/ink59.xml"/><Relationship Id="rId10" Type="http://schemas.openxmlformats.org/officeDocument/2006/relationships/image" Target="../media/image62.emf"/><Relationship Id="rId4" Type="http://schemas.openxmlformats.org/officeDocument/2006/relationships/image" Target="../media/image59.emf"/><Relationship Id="rId9" Type="http://schemas.openxmlformats.org/officeDocument/2006/relationships/customXml" Target="../ink/ink56.xml"/><Relationship Id="rId14" Type="http://schemas.openxmlformats.org/officeDocument/2006/relationships/image" Target="../media/image64.emf"/></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apui5.hana.ondemand.com/#/topic/91f05e8b6f4d1014b6dd926db0e91070"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apui5.hana.ondemand.com/#/topic/91f05e8b6f4d1014b6dd926db0e91070"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openui5.hana.ondemand.com/topic/831039835e7c4da3a8a0b49567573afe" TargetMode="External"/><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8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83.xml.rels><?xml version="1.0" encoding="UTF-8" standalone="yes"?>
<Relationships xmlns="http://schemas.openxmlformats.org/package/2006/relationships"><Relationship Id="rId8" Type="http://schemas.openxmlformats.org/officeDocument/2006/relationships/image" Target="../media/image68.emf"/><Relationship Id="rId13" Type="http://schemas.openxmlformats.org/officeDocument/2006/relationships/customXml" Target="../ink/ink65.xml"/><Relationship Id="rId18" Type="http://schemas.openxmlformats.org/officeDocument/2006/relationships/image" Target="../media/image73.emf"/><Relationship Id="rId3" Type="http://schemas.openxmlformats.org/officeDocument/2006/relationships/customXml" Target="../ink/ink60.xml"/><Relationship Id="rId21" Type="http://schemas.openxmlformats.org/officeDocument/2006/relationships/customXml" Target="../ink/ink69.xml"/><Relationship Id="rId7" Type="http://schemas.openxmlformats.org/officeDocument/2006/relationships/customXml" Target="../ink/ink62.xml"/><Relationship Id="rId12" Type="http://schemas.openxmlformats.org/officeDocument/2006/relationships/image" Target="../media/image70.emf"/><Relationship Id="rId17" Type="http://schemas.openxmlformats.org/officeDocument/2006/relationships/customXml" Target="../ink/ink67.xml"/><Relationship Id="rId2" Type="http://schemas.openxmlformats.org/officeDocument/2006/relationships/image" Target="../media/image1.png"/><Relationship Id="rId16" Type="http://schemas.openxmlformats.org/officeDocument/2006/relationships/image" Target="../media/image72.emf"/><Relationship Id="rId20" Type="http://schemas.openxmlformats.org/officeDocument/2006/relationships/image" Target="../media/image74.emf"/><Relationship Id="rId1" Type="http://schemas.openxmlformats.org/officeDocument/2006/relationships/slideLayout" Target="../slideLayouts/slideLayout11.xml"/><Relationship Id="rId6" Type="http://schemas.openxmlformats.org/officeDocument/2006/relationships/image" Target="../media/image67.emf"/><Relationship Id="rId11" Type="http://schemas.openxmlformats.org/officeDocument/2006/relationships/customXml" Target="../ink/ink64.xml"/><Relationship Id="rId24" Type="http://schemas.openxmlformats.org/officeDocument/2006/relationships/image" Target="../media/image76.emf"/><Relationship Id="rId5" Type="http://schemas.openxmlformats.org/officeDocument/2006/relationships/customXml" Target="../ink/ink61.xml"/><Relationship Id="rId15" Type="http://schemas.openxmlformats.org/officeDocument/2006/relationships/customXml" Target="../ink/ink66.xml"/><Relationship Id="rId23" Type="http://schemas.openxmlformats.org/officeDocument/2006/relationships/customXml" Target="../ink/ink70.xml"/><Relationship Id="rId10" Type="http://schemas.openxmlformats.org/officeDocument/2006/relationships/image" Target="../media/image69.emf"/><Relationship Id="rId19" Type="http://schemas.openxmlformats.org/officeDocument/2006/relationships/customXml" Target="../ink/ink68.xml"/><Relationship Id="rId4" Type="http://schemas.openxmlformats.org/officeDocument/2006/relationships/image" Target="../media/image66.emf"/><Relationship Id="rId9" Type="http://schemas.openxmlformats.org/officeDocument/2006/relationships/customXml" Target="../ink/ink63.xml"/><Relationship Id="rId14" Type="http://schemas.openxmlformats.org/officeDocument/2006/relationships/image" Target="../media/image71.emf"/><Relationship Id="rId22" Type="http://schemas.openxmlformats.org/officeDocument/2006/relationships/image" Target="../media/image75.emf"/></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anubhav.abap@gmail.com" TargetMode="Externa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apui5.hana.ondemand.com/#/topic/8f93bf2b2b13402e9f035128ce8b495f" TargetMode="External"/><Relationship Id="rId1" Type="http://schemas.openxmlformats.org/officeDocument/2006/relationships/slideLayout" Target="../slideLayouts/slideLayout11.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98.xml.rels><?xml version="1.0" encoding="UTF-8" standalone="yes"?>
<Relationships xmlns="http://schemas.openxmlformats.org/package/2006/relationships"><Relationship Id="rId3" Type="http://schemas.openxmlformats.org/officeDocument/2006/relationships/customXml" Target="../ink/ink71.xml"/><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78.emf"/><Relationship Id="rId5" Type="http://schemas.openxmlformats.org/officeDocument/2006/relationships/customXml" Target="../ink/ink72.xml"/><Relationship Id="rId4" Type="http://schemas.openxmlformats.org/officeDocument/2006/relationships/image" Target="../media/image77.emf"/></Relationships>
</file>

<file path=ppt/slides/_rels/slide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65000">
              <a:schemeClr val="accent2"/>
            </a:gs>
          </a:gsLst>
          <a:lin ang="18900000" scaled="1"/>
          <a:tileRect/>
        </a:gra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737F4B7F-E4D7-40DC-A005-F2F689402634}"/>
              </a:ext>
            </a:extLst>
          </p:cNvPr>
          <p:cNvSpPr>
            <a:spLocks/>
          </p:cNvSpPr>
          <p:nvPr/>
        </p:nvSpPr>
        <p:spPr bwMode="auto">
          <a:xfrm>
            <a:off x="0" y="-5150"/>
            <a:ext cx="10882902" cy="6863150"/>
          </a:xfrm>
          <a:custGeom>
            <a:avLst/>
            <a:gdLst>
              <a:gd name="T0" fmla="*/ 3555 w 4622"/>
              <a:gd name="T1" fmla="*/ 0 h 3257"/>
              <a:gd name="T2" fmla="*/ 0 w 4622"/>
              <a:gd name="T3" fmla="*/ 0 h 3257"/>
              <a:gd name="T4" fmla="*/ 0 w 4622"/>
              <a:gd name="T5" fmla="*/ 3257 h 3257"/>
              <a:gd name="T6" fmla="*/ 4067 w 4622"/>
              <a:gd name="T7" fmla="*/ 3257 h 3257"/>
              <a:gd name="T8" fmla="*/ 4622 w 4622"/>
              <a:gd name="T9" fmla="*/ 1888 h 3257"/>
              <a:gd name="T10" fmla="*/ 3555 w 4622"/>
              <a:gd name="T11" fmla="*/ 0 h 3257"/>
              <a:gd name="connsiteX0" fmla="*/ 7691 w 10932"/>
              <a:gd name="connsiteY0" fmla="*/ 0 h 10000"/>
              <a:gd name="connsiteX1" fmla="*/ 0 w 10932"/>
              <a:gd name="connsiteY1" fmla="*/ 0 h 10000"/>
              <a:gd name="connsiteX2" fmla="*/ 0 w 10932"/>
              <a:gd name="connsiteY2" fmla="*/ 10000 h 10000"/>
              <a:gd name="connsiteX3" fmla="*/ 8799 w 10932"/>
              <a:gd name="connsiteY3" fmla="*/ 10000 h 10000"/>
              <a:gd name="connsiteX4" fmla="*/ 10932 w 10932"/>
              <a:gd name="connsiteY4" fmla="*/ 5778 h 10000"/>
              <a:gd name="connsiteX5" fmla="*/ 7691 w 1093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32" h="10000">
                <a:moveTo>
                  <a:pt x="7691" y="0"/>
                </a:moveTo>
                <a:lnTo>
                  <a:pt x="0" y="0"/>
                </a:lnTo>
                <a:lnTo>
                  <a:pt x="0" y="10000"/>
                </a:lnTo>
                <a:lnTo>
                  <a:pt x="8799" y="10000"/>
                </a:lnTo>
                <a:lnTo>
                  <a:pt x="10932" y="5778"/>
                </a:lnTo>
                <a:lnTo>
                  <a:pt x="7691" y="0"/>
                </a:lnTo>
                <a:close/>
              </a:path>
            </a:pathLst>
          </a:custGeom>
          <a:gradFill>
            <a:gsLst>
              <a:gs pos="0">
                <a:schemeClr val="accent1"/>
              </a:gs>
              <a:gs pos="100000">
                <a:schemeClr val="accent2"/>
              </a:gs>
            </a:gsLst>
            <a:lin ang="18900000" scaled="1"/>
          </a:gradFill>
          <a:ln w="9525">
            <a:no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9" name="Freeform: Shape 8">
            <a:extLst>
              <a:ext uri="{FF2B5EF4-FFF2-40B4-BE49-F238E27FC236}">
                <a16:creationId xmlns:a16="http://schemas.microsoft.com/office/drawing/2014/main" id="{6771E57A-1600-474A-9B0D-6089F84EB884}"/>
              </a:ext>
            </a:extLst>
          </p:cNvPr>
          <p:cNvSpPr/>
          <p:nvPr/>
        </p:nvSpPr>
        <p:spPr>
          <a:xfrm>
            <a:off x="8165134" y="-5150"/>
            <a:ext cx="2316584" cy="6863150"/>
          </a:xfrm>
          <a:custGeom>
            <a:avLst/>
            <a:gdLst>
              <a:gd name="connsiteX0" fmla="*/ 0 w 3619632"/>
              <a:gd name="connsiteY0" fmla="*/ 0 h 6883400"/>
              <a:gd name="connsiteX1" fmla="*/ 3581400 w 3619632"/>
              <a:gd name="connsiteY1" fmla="*/ 2984500 h 6883400"/>
              <a:gd name="connsiteX2" fmla="*/ 1574800 w 3619632"/>
              <a:gd name="connsiteY2" fmla="*/ 6883400 h 6883400"/>
              <a:gd name="connsiteX0" fmla="*/ 0 w 3619632"/>
              <a:gd name="connsiteY0" fmla="*/ 0 h 6883400"/>
              <a:gd name="connsiteX1" fmla="*/ 3581400 w 3619632"/>
              <a:gd name="connsiteY1" fmla="*/ 2984500 h 6883400"/>
              <a:gd name="connsiteX2" fmla="*/ 1574800 w 3619632"/>
              <a:gd name="connsiteY2" fmla="*/ 6883400 h 6883400"/>
              <a:gd name="connsiteX0" fmla="*/ 0 w 3581400"/>
              <a:gd name="connsiteY0" fmla="*/ 0 h 6883400"/>
              <a:gd name="connsiteX1" fmla="*/ 3581400 w 3581400"/>
              <a:gd name="connsiteY1" fmla="*/ 2984500 h 6883400"/>
              <a:gd name="connsiteX2" fmla="*/ 1574800 w 3581400"/>
              <a:gd name="connsiteY2" fmla="*/ 6883400 h 6883400"/>
              <a:gd name="connsiteX0" fmla="*/ 0 w 3302000"/>
              <a:gd name="connsiteY0" fmla="*/ 0 h 6883400"/>
              <a:gd name="connsiteX1" fmla="*/ 3302000 w 3302000"/>
              <a:gd name="connsiteY1" fmla="*/ 5143500 h 6883400"/>
              <a:gd name="connsiteX2" fmla="*/ 1574800 w 3302000"/>
              <a:gd name="connsiteY2" fmla="*/ 6883400 h 6883400"/>
              <a:gd name="connsiteX0" fmla="*/ 152400 w 1727642"/>
              <a:gd name="connsiteY0" fmla="*/ 0 h 6946900"/>
              <a:gd name="connsiteX1" fmla="*/ 1727200 w 1727642"/>
              <a:gd name="connsiteY1" fmla="*/ 5207000 h 6946900"/>
              <a:gd name="connsiteX2" fmla="*/ 0 w 1727642"/>
              <a:gd name="connsiteY2" fmla="*/ 6946900 h 6946900"/>
              <a:gd name="connsiteX0" fmla="*/ 152400 w 1727200"/>
              <a:gd name="connsiteY0" fmla="*/ 0 h 6946900"/>
              <a:gd name="connsiteX1" fmla="*/ 1727200 w 1727200"/>
              <a:gd name="connsiteY1" fmla="*/ 5207000 h 6946900"/>
              <a:gd name="connsiteX2" fmla="*/ 0 w 1727200"/>
              <a:gd name="connsiteY2" fmla="*/ 6946900 h 6946900"/>
              <a:gd name="connsiteX0" fmla="*/ 152400 w 1727200"/>
              <a:gd name="connsiteY0" fmla="*/ 0 h 6946900"/>
              <a:gd name="connsiteX1" fmla="*/ 1727200 w 1727200"/>
              <a:gd name="connsiteY1" fmla="*/ 5207000 h 6946900"/>
              <a:gd name="connsiteX2" fmla="*/ 0 w 1727200"/>
              <a:gd name="connsiteY2" fmla="*/ 6946900 h 6946900"/>
              <a:gd name="connsiteX0" fmla="*/ 152400 w 1766934"/>
              <a:gd name="connsiteY0" fmla="*/ 0 h 6946900"/>
              <a:gd name="connsiteX1" fmla="*/ 1766934 w 1766934"/>
              <a:gd name="connsiteY1" fmla="*/ 4924191 h 6946900"/>
              <a:gd name="connsiteX2" fmla="*/ 0 w 1766934"/>
              <a:gd name="connsiteY2" fmla="*/ 6946900 h 6946900"/>
              <a:gd name="connsiteX0" fmla="*/ 152400 w 2415918"/>
              <a:gd name="connsiteY0" fmla="*/ 0 h 6946900"/>
              <a:gd name="connsiteX1" fmla="*/ 2415918 w 2415918"/>
              <a:gd name="connsiteY1" fmla="*/ 5142725 h 6946900"/>
              <a:gd name="connsiteX2" fmla="*/ 0 w 2415918"/>
              <a:gd name="connsiteY2" fmla="*/ 6946900 h 6946900"/>
            </a:gdLst>
            <a:ahLst/>
            <a:cxnLst>
              <a:cxn ang="0">
                <a:pos x="connsiteX0" y="connsiteY0"/>
              </a:cxn>
              <a:cxn ang="0">
                <a:pos x="connsiteX1" y="connsiteY1"/>
              </a:cxn>
              <a:cxn ang="0">
                <a:pos x="connsiteX2" y="connsiteY2"/>
              </a:cxn>
            </a:cxnLst>
            <a:rect l="l" t="t" r="r" b="b"/>
            <a:pathLst>
              <a:path w="2415918" h="6946900">
                <a:moveTo>
                  <a:pt x="152400" y="0"/>
                </a:moveTo>
                <a:lnTo>
                  <a:pt x="2415918" y="5142725"/>
                </a:lnTo>
                <a:lnTo>
                  <a:pt x="0" y="6946900"/>
                </a:lnTo>
              </a:path>
            </a:pathLst>
          </a:custGeom>
          <a:noFill/>
          <a:ln w="381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4" name="Group 33">
            <a:extLst>
              <a:ext uri="{FF2B5EF4-FFF2-40B4-BE49-F238E27FC236}">
                <a16:creationId xmlns:a16="http://schemas.microsoft.com/office/drawing/2014/main" id="{3DC419AD-0629-44A4-B638-57D166D1E760}"/>
              </a:ext>
            </a:extLst>
          </p:cNvPr>
          <p:cNvGrpSpPr/>
          <p:nvPr/>
        </p:nvGrpSpPr>
        <p:grpSpPr>
          <a:xfrm>
            <a:off x="11190879" y="412984"/>
            <a:ext cx="536257" cy="1793861"/>
            <a:chOff x="4766067" y="1803756"/>
            <a:chExt cx="536257" cy="1793861"/>
          </a:xfrm>
        </p:grpSpPr>
        <p:sp>
          <p:nvSpPr>
            <p:cNvPr id="7" name="Oval 6">
              <a:extLst>
                <a:ext uri="{FF2B5EF4-FFF2-40B4-BE49-F238E27FC236}">
                  <a16:creationId xmlns:a16="http://schemas.microsoft.com/office/drawing/2014/main" id="{4EDCBA82-A45A-431D-8E47-210397A4A4C8}"/>
                </a:ext>
              </a:extLst>
            </p:cNvPr>
            <p:cNvSpPr/>
            <p:nvPr/>
          </p:nvSpPr>
          <p:spPr>
            <a:xfrm>
              <a:off x="5011336" y="2204864"/>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8736F1B4-7473-4776-A075-A54984B9B563}"/>
                </a:ext>
              </a:extLst>
            </p:cNvPr>
            <p:cNvSpPr/>
            <p:nvPr/>
          </p:nvSpPr>
          <p:spPr>
            <a:xfrm>
              <a:off x="5011336" y="2429370"/>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CDFA15BE-7DD7-4742-93F8-2C50CAAD1565}"/>
                </a:ext>
              </a:extLst>
            </p:cNvPr>
            <p:cNvSpPr/>
            <p:nvPr/>
          </p:nvSpPr>
          <p:spPr>
            <a:xfrm>
              <a:off x="5011336" y="2653875"/>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BD42AD6D-5B8F-44B2-8136-2CEFB15D8F9A}"/>
                </a:ext>
              </a:extLst>
            </p:cNvPr>
            <p:cNvSpPr/>
            <p:nvPr/>
          </p:nvSpPr>
          <p:spPr>
            <a:xfrm>
              <a:off x="5011336" y="2878381"/>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886FC9F9-D351-4A09-8619-780BB811CC89}"/>
                </a:ext>
              </a:extLst>
            </p:cNvPr>
            <p:cNvSpPr/>
            <p:nvPr/>
          </p:nvSpPr>
          <p:spPr>
            <a:xfrm>
              <a:off x="5011336" y="3102887"/>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C98CDD42-9811-46A1-B754-51D8D43D282E}"/>
                </a:ext>
              </a:extLst>
            </p:cNvPr>
            <p:cNvSpPr/>
            <p:nvPr/>
          </p:nvSpPr>
          <p:spPr>
            <a:xfrm>
              <a:off x="5011336" y="3327392"/>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CFAE9A23-90E8-4967-A9FD-4873C26A5B5C}"/>
                </a:ext>
              </a:extLst>
            </p:cNvPr>
            <p:cNvSpPr/>
            <p:nvPr/>
          </p:nvSpPr>
          <p:spPr>
            <a:xfrm>
              <a:off x="5011336" y="3551898"/>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E41CC43C-4495-4E62-B6F2-65CCC808C569}"/>
                </a:ext>
              </a:extLst>
            </p:cNvPr>
            <p:cNvSpPr/>
            <p:nvPr/>
          </p:nvSpPr>
          <p:spPr>
            <a:xfrm>
              <a:off x="5256605" y="1832331"/>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95C93017-61C3-4084-A731-6DCE89C7DA38}"/>
                </a:ext>
              </a:extLst>
            </p:cNvPr>
            <p:cNvSpPr/>
            <p:nvPr/>
          </p:nvSpPr>
          <p:spPr>
            <a:xfrm>
              <a:off x="5256605" y="2056837"/>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9FF76C4E-763F-4BA5-AE13-1826141A4CCB}"/>
                </a:ext>
              </a:extLst>
            </p:cNvPr>
            <p:cNvSpPr/>
            <p:nvPr/>
          </p:nvSpPr>
          <p:spPr>
            <a:xfrm>
              <a:off x="5256605" y="2281342"/>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909DD280-AECB-46B5-85A4-FB140FAC0DA7}"/>
                </a:ext>
              </a:extLst>
            </p:cNvPr>
            <p:cNvSpPr/>
            <p:nvPr/>
          </p:nvSpPr>
          <p:spPr>
            <a:xfrm>
              <a:off x="5256605" y="2505848"/>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54A79279-4E86-447E-8171-2F0C8BD265DC}"/>
                </a:ext>
              </a:extLst>
            </p:cNvPr>
            <p:cNvSpPr/>
            <p:nvPr/>
          </p:nvSpPr>
          <p:spPr>
            <a:xfrm>
              <a:off x="5256605" y="2730354"/>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563D97FF-18EB-44A3-90B1-D939FD8B3E0E}"/>
                </a:ext>
              </a:extLst>
            </p:cNvPr>
            <p:cNvSpPr/>
            <p:nvPr/>
          </p:nvSpPr>
          <p:spPr>
            <a:xfrm>
              <a:off x="5256605" y="2954859"/>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00709987-0708-4247-BE4F-6DBE444505AB}"/>
                </a:ext>
              </a:extLst>
            </p:cNvPr>
            <p:cNvSpPr/>
            <p:nvPr/>
          </p:nvSpPr>
          <p:spPr>
            <a:xfrm>
              <a:off x="5256605" y="3179365"/>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8DE2EBEB-4FF4-42E8-9019-F47F71E19B9B}"/>
                </a:ext>
              </a:extLst>
            </p:cNvPr>
            <p:cNvSpPr/>
            <p:nvPr/>
          </p:nvSpPr>
          <p:spPr>
            <a:xfrm>
              <a:off x="4766067" y="1803756"/>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590C1B95-F8D9-493E-B274-58473735B302}"/>
                </a:ext>
              </a:extLst>
            </p:cNvPr>
            <p:cNvSpPr/>
            <p:nvPr/>
          </p:nvSpPr>
          <p:spPr>
            <a:xfrm>
              <a:off x="4766067" y="2028262"/>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CD7D8DD9-3418-488F-B755-4F4F93176C4E}"/>
                </a:ext>
              </a:extLst>
            </p:cNvPr>
            <p:cNvSpPr/>
            <p:nvPr/>
          </p:nvSpPr>
          <p:spPr>
            <a:xfrm>
              <a:off x="4766067" y="2252767"/>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49E1B324-2C53-41AE-8919-A2880E54D76A}"/>
                </a:ext>
              </a:extLst>
            </p:cNvPr>
            <p:cNvSpPr/>
            <p:nvPr/>
          </p:nvSpPr>
          <p:spPr>
            <a:xfrm>
              <a:off x="4766067" y="2477273"/>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DE5CD581-FBDD-486A-BF41-C837DA43D259}"/>
                </a:ext>
              </a:extLst>
            </p:cNvPr>
            <p:cNvSpPr/>
            <p:nvPr/>
          </p:nvSpPr>
          <p:spPr>
            <a:xfrm>
              <a:off x="4766067" y="2701779"/>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a:extLst>
                <a:ext uri="{FF2B5EF4-FFF2-40B4-BE49-F238E27FC236}">
                  <a16:creationId xmlns:a16="http://schemas.microsoft.com/office/drawing/2014/main" id="{CB342ABC-18F3-4B7E-966B-65DDBA6508F5}"/>
                </a:ext>
              </a:extLst>
            </p:cNvPr>
            <p:cNvSpPr/>
            <p:nvPr/>
          </p:nvSpPr>
          <p:spPr>
            <a:xfrm>
              <a:off x="4766067" y="2926284"/>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id="{D3DF2046-8A4F-4C70-AD59-6252B79E0278}"/>
                </a:ext>
              </a:extLst>
            </p:cNvPr>
            <p:cNvSpPr/>
            <p:nvPr/>
          </p:nvSpPr>
          <p:spPr>
            <a:xfrm>
              <a:off x="4766067" y="3150790"/>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5" name="Group 64">
            <a:extLst>
              <a:ext uri="{FF2B5EF4-FFF2-40B4-BE49-F238E27FC236}">
                <a16:creationId xmlns:a16="http://schemas.microsoft.com/office/drawing/2014/main" id="{4481EECF-6D4A-46B9-A1E0-988165ED2296}"/>
              </a:ext>
            </a:extLst>
          </p:cNvPr>
          <p:cNvGrpSpPr/>
          <p:nvPr/>
        </p:nvGrpSpPr>
        <p:grpSpPr>
          <a:xfrm>
            <a:off x="461688" y="3489187"/>
            <a:ext cx="290988" cy="2955830"/>
            <a:chOff x="477789" y="3480867"/>
            <a:chExt cx="290988" cy="2955830"/>
          </a:xfrm>
        </p:grpSpPr>
        <p:sp>
          <p:nvSpPr>
            <p:cNvPr id="36" name="Oval 35">
              <a:extLst>
                <a:ext uri="{FF2B5EF4-FFF2-40B4-BE49-F238E27FC236}">
                  <a16:creationId xmlns:a16="http://schemas.microsoft.com/office/drawing/2014/main" id="{EF1674EB-A813-402D-9185-83D6196F9F27}"/>
                </a:ext>
              </a:extLst>
            </p:cNvPr>
            <p:cNvSpPr/>
            <p:nvPr/>
          </p:nvSpPr>
          <p:spPr>
            <a:xfrm rot="10800000">
              <a:off x="723058" y="6018445"/>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D8661D15-957A-423F-8917-A0FF5F8920B9}"/>
                </a:ext>
              </a:extLst>
            </p:cNvPr>
            <p:cNvSpPr/>
            <p:nvPr/>
          </p:nvSpPr>
          <p:spPr>
            <a:xfrm rot="10800000">
              <a:off x="723058" y="5793939"/>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id="{0CC02C90-C223-4DA1-89AE-ECD0A5C1379F}"/>
                </a:ext>
              </a:extLst>
            </p:cNvPr>
            <p:cNvSpPr/>
            <p:nvPr/>
          </p:nvSpPr>
          <p:spPr>
            <a:xfrm rot="10800000">
              <a:off x="723058" y="5569434"/>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Oval 38">
              <a:extLst>
                <a:ext uri="{FF2B5EF4-FFF2-40B4-BE49-F238E27FC236}">
                  <a16:creationId xmlns:a16="http://schemas.microsoft.com/office/drawing/2014/main" id="{A26A0DAB-5F83-448A-8161-BEF834CB5528}"/>
                </a:ext>
              </a:extLst>
            </p:cNvPr>
            <p:cNvSpPr/>
            <p:nvPr/>
          </p:nvSpPr>
          <p:spPr>
            <a:xfrm rot="10800000">
              <a:off x="723058" y="5344928"/>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a:extLst>
                <a:ext uri="{FF2B5EF4-FFF2-40B4-BE49-F238E27FC236}">
                  <a16:creationId xmlns:a16="http://schemas.microsoft.com/office/drawing/2014/main" id="{787C6312-E9AE-41A4-BCE6-A2C53318B948}"/>
                </a:ext>
              </a:extLst>
            </p:cNvPr>
            <p:cNvSpPr/>
            <p:nvPr/>
          </p:nvSpPr>
          <p:spPr>
            <a:xfrm rot="10800000">
              <a:off x="723058" y="5120422"/>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a:extLst>
                <a:ext uri="{FF2B5EF4-FFF2-40B4-BE49-F238E27FC236}">
                  <a16:creationId xmlns:a16="http://schemas.microsoft.com/office/drawing/2014/main" id="{849929BE-6B0A-4998-9B79-51828A97A55F}"/>
                </a:ext>
              </a:extLst>
            </p:cNvPr>
            <p:cNvSpPr/>
            <p:nvPr/>
          </p:nvSpPr>
          <p:spPr>
            <a:xfrm rot="10800000">
              <a:off x="723058" y="4895917"/>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a:extLst>
                <a:ext uri="{FF2B5EF4-FFF2-40B4-BE49-F238E27FC236}">
                  <a16:creationId xmlns:a16="http://schemas.microsoft.com/office/drawing/2014/main" id="{5B5C09F1-2394-4C08-89F0-3CD2652EBF4E}"/>
                </a:ext>
              </a:extLst>
            </p:cNvPr>
            <p:cNvSpPr/>
            <p:nvPr/>
          </p:nvSpPr>
          <p:spPr>
            <a:xfrm rot="10800000">
              <a:off x="723058" y="4671411"/>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a:extLst>
                <a:ext uri="{FF2B5EF4-FFF2-40B4-BE49-F238E27FC236}">
                  <a16:creationId xmlns:a16="http://schemas.microsoft.com/office/drawing/2014/main" id="{763D166C-91CF-43CD-8C59-0F537CBD4D3C}"/>
                </a:ext>
              </a:extLst>
            </p:cNvPr>
            <p:cNvSpPr/>
            <p:nvPr/>
          </p:nvSpPr>
          <p:spPr>
            <a:xfrm rot="10800000">
              <a:off x="477789" y="6390978"/>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Oval 43">
              <a:extLst>
                <a:ext uri="{FF2B5EF4-FFF2-40B4-BE49-F238E27FC236}">
                  <a16:creationId xmlns:a16="http://schemas.microsoft.com/office/drawing/2014/main" id="{E43DE6DA-5B5C-4B9D-8B0B-2029DB75994B}"/>
                </a:ext>
              </a:extLst>
            </p:cNvPr>
            <p:cNvSpPr/>
            <p:nvPr/>
          </p:nvSpPr>
          <p:spPr>
            <a:xfrm rot="10800000">
              <a:off x="477789" y="6167127"/>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Oval 44">
              <a:extLst>
                <a:ext uri="{FF2B5EF4-FFF2-40B4-BE49-F238E27FC236}">
                  <a16:creationId xmlns:a16="http://schemas.microsoft.com/office/drawing/2014/main" id="{A1D9966D-DBAB-4EE0-860A-0C73707071DD}"/>
                </a:ext>
              </a:extLst>
            </p:cNvPr>
            <p:cNvSpPr/>
            <p:nvPr/>
          </p:nvSpPr>
          <p:spPr>
            <a:xfrm rot="10800000">
              <a:off x="477789" y="5943272"/>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a:extLst>
                <a:ext uri="{FF2B5EF4-FFF2-40B4-BE49-F238E27FC236}">
                  <a16:creationId xmlns:a16="http://schemas.microsoft.com/office/drawing/2014/main" id="{29D656F0-F774-4A21-A85D-8BF73C02751B}"/>
                </a:ext>
              </a:extLst>
            </p:cNvPr>
            <p:cNvSpPr/>
            <p:nvPr/>
          </p:nvSpPr>
          <p:spPr>
            <a:xfrm rot="10800000">
              <a:off x="477789" y="5719417"/>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id="{E553B0E0-6379-4709-BCD6-AC19CD68FF4F}"/>
                </a:ext>
              </a:extLst>
            </p:cNvPr>
            <p:cNvSpPr/>
            <p:nvPr/>
          </p:nvSpPr>
          <p:spPr>
            <a:xfrm rot="10800000">
              <a:off x="477789" y="5495562"/>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Oval 47">
              <a:extLst>
                <a:ext uri="{FF2B5EF4-FFF2-40B4-BE49-F238E27FC236}">
                  <a16:creationId xmlns:a16="http://schemas.microsoft.com/office/drawing/2014/main" id="{13D269D2-792C-4792-81BA-990C1F27F187}"/>
                </a:ext>
              </a:extLst>
            </p:cNvPr>
            <p:cNvSpPr/>
            <p:nvPr/>
          </p:nvSpPr>
          <p:spPr>
            <a:xfrm rot="10800000">
              <a:off x="477789" y="5271707"/>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Oval 48">
              <a:extLst>
                <a:ext uri="{FF2B5EF4-FFF2-40B4-BE49-F238E27FC236}">
                  <a16:creationId xmlns:a16="http://schemas.microsoft.com/office/drawing/2014/main" id="{DE065976-EEAC-45AE-BB50-9CB5FF64C6AD}"/>
                </a:ext>
              </a:extLst>
            </p:cNvPr>
            <p:cNvSpPr/>
            <p:nvPr/>
          </p:nvSpPr>
          <p:spPr>
            <a:xfrm rot="10800000">
              <a:off x="477789" y="5047852"/>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Oval 57">
              <a:extLst>
                <a:ext uri="{FF2B5EF4-FFF2-40B4-BE49-F238E27FC236}">
                  <a16:creationId xmlns:a16="http://schemas.microsoft.com/office/drawing/2014/main" id="{28AB8F86-B40D-41F8-88F4-2E93D0E9FBE6}"/>
                </a:ext>
              </a:extLst>
            </p:cNvPr>
            <p:cNvSpPr/>
            <p:nvPr/>
          </p:nvSpPr>
          <p:spPr>
            <a:xfrm rot="10800000">
              <a:off x="477789" y="4823997"/>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Oval 58">
              <a:extLst>
                <a:ext uri="{FF2B5EF4-FFF2-40B4-BE49-F238E27FC236}">
                  <a16:creationId xmlns:a16="http://schemas.microsoft.com/office/drawing/2014/main" id="{DB88EADD-C559-4DDC-BD07-CA435789DE33}"/>
                </a:ext>
              </a:extLst>
            </p:cNvPr>
            <p:cNvSpPr/>
            <p:nvPr/>
          </p:nvSpPr>
          <p:spPr>
            <a:xfrm rot="10800000">
              <a:off x="477789" y="4600142"/>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Oval 59">
              <a:extLst>
                <a:ext uri="{FF2B5EF4-FFF2-40B4-BE49-F238E27FC236}">
                  <a16:creationId xmlns:a16="http://schemas.microsoft.com/office/drawing/2014/main" id="{01C94D29-F3AC-4BAD-9138-C16CABA9FBC0}"/>
                </a:ext>
              </a:extLst>
            </p:cNvPr>
            <p:cNvSpPr/>
            <p:nvPr/>
          </p:nvSpPr>
          <p:spPr>
            <a:xfrm rot="10800000">
              <a:off x="477789" y="4376287"/>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Oval 60">
              <a:extLst>
                <a:ext uri="{FF2B5EF4-FFF2-40B4-BE49-F238E27FC236}">
                  <a16:creationId xmlns:a16="http://schemas.microsoft.com/office/drawing/2014/main" id="{69A65902-C03A-4F5E-9BCC-F9CD39FBF6FA}"/>
                </a:ext>
              </a:extLst>
            </p:cNvPr>
            <p:cNvSpPr/>
            <p:nvPr/>
          </p:nvSpPr>
          <p:spPr>
            <a:xfrm rot="10800000">
              <a:off x="477789" y="4152432"/>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Oval 61">
              <a:extLst>
                <a:ext uri="{FF2B5EF4-FFF2-40B4-BE49-F238E27FC236}">
                  <a16:creationId xmlns:a16="http://schemas.microsoft.com/office/drawing/2014/main" id="{E6BEB799-0927-4406-A85B-0697A040759E}"/>
                </a:ext>
              </a:extLst>
            </p:cNvPr>
            <p:cNvSpPr/>
            <p:nvPr/>
          </p:nvSpPr>
          <p:spPr>
            <a:xfrm rot="10800000">
              <a:off x="477789" y="3928577"/>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Oval 62">
              <a:extLst>
                <a:ext uri="{FF2B5EF4-FFF2-40B4-BE49-F238E27FC236}">
                  <a16:creationId xmlns:a16="http://schemas.microsoft.com/office/drawing/2014/main" id="{BE6F25CA-648D-440A-8382-C5622FD03DA2}"/>
                </a:ext>
              </a:extLst>
            </p:cNvPr>
            <p:cNvSpPr/>
            <p:nvPr/>
          </p:nvSpPr>
          <p:spPr>
            <a:xfrm rot="10800000">
              <a:off x="477789" y="3704722"/>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Oval 63">
              <a:extLst>
                <a:ext uri="{FF2B5EF4-FFF2-40B4-BE49-F238E27FC236}">
                  <a16:creationId xmlns:a16="http://schemas.microsoft.com/office/drawing/2014/main" id="{78AB40E4-DA3C-42BB-A469-999FF6995FF6}"/>
                </a:ext>
              </a:extLst>
            </p:cNvPr>
            <p:cNvSpPr/>
            <p:nvPr/>
          </p:nvSpPr>
          <p:spPr>
            <a:xfrm rot="10800000">
              <a:off x="477789" y="3480867"/>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7" name="Isosceles Triangle 66">
            <a:extLst>
              <a:ext uri="{FF2B5EF4-FFF2-40B4-BE49-F238E27FC236}">
                <a16:creationId xmlns:a16="http://schemas.microsoft.com/office/drawing/2014/main" id="{22D36C93-79CA-4A87-9521-2A50BB900DE0}"/>
              </a:ext>
            </a:extLst>
          </p:cNvPr>
          <p:cNvSpPr/>
          <p:nvPr/>
        </p:nvSpPr>
        <p:spPr>
          <a:xfrm rot="4010158">
            <a:off x="9432333" y="1208321"/>
            <a:ext cx="496711" cy="428199"/>
          </a:xfrm>
          <a:prstGeom prst="triangle">
            <a:avLst/>
          </a:prstGeom>
          <a:noFill/>
          <a:ln w="38100">
            <a:solidFill>
              <a:schemeClr val="bg1">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Isosceles Triangle 68">
            <a:extLst>
              <a:ext uri="{FF2B5EF4-FFF2-40B4-BE49-F238E27FC236}">
                <a16:creationId xmlns:a16="http://schemas.microsoft.com/office/drawing/2014/main" id="{6562003D-1C94-4273-8884-3B237737A246}"/>
              </a:ext>
            </a:extLst>
          </p:cNvPr>
          <p:cNvSpPr/>
          <p:nvPr/>
        </p:nvSpPr>
        <p:spPr>
          <a:xfrm rot="481610">
            <a:off x="10919557" y="4217316"/>
            <a:ext cx="662960" cy="571514"/>
          </a:xfrm>
          <a:prstGeom prst="triangle">
            <a:avLst/>
          </a:prstGeom>
          <a:noFill/>
          <a:ln w="38100">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Isosceles Triangle 69">
            <a:extLst>
              <a:ext uri="{FF2B5EF4-FFF2-40B4-BE49-F238E27FC236}">
                <a16:creationId xmlns:a16="http://schemas.microsoft.com/office/drawing/2014/main" id="{53FAA894-896E-4696-A491-0596A7DABE01}"/>
              </a:ext>
            </a:extLst>
          </p:cNvPr>
          <p:cNvSpPr/>
          <p:nvPr/>
        </p:nvSpPr>
        <p:spPr>
          <a:xfrm rot="19948634">
            <a:off x="6611621" y="5416101"/>
            <a:ext cx="428070" cy="369026"/>
          </a:xfrm>
          <a:prstGeom prst="triangle">
            <a:avLst/>
          </a:prstGeom>
          <a:noFill/>
          <a:ln w="38100">
            <a:solidFill>
              <a:schemeClr val="bg1">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Isosceles Triangle 70">
            <a:extLst>
              <a:ext uri="{FF2B5EF4-FFF2-40B4-BE49-F238E27FC236}">
                <a16:creationId xmlns:a16="http://schemas.microsoft.com/office/drawing/2014/main" id="{BF54B1CA-CE49-49D9-A153-BBCC63376809}"/>
              </a:ext>
            </a:extLst>
          </p:cNvPr>
          <p:cNvSpPr/>
          <p:nvPr/>
        </p:nvSpPr>
        <p:spPr>
          <a:xfrm rot="314927">
            <a:off x="6431476" y="602852"/>
            <a:ext cx="788359" cy="679620"/>
          </a:xfrm>
          <a:prstGeom prst="triangle">
            <a:avLst/>
          </a:prstGeom>
          <a:noFill/>
          <a:ln w="38100">
            <a:solidFill>
              <a:schemeClr val="bg1">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Isosceles Triangle 71">
            <a:extLst>
              <a:ext uri="{FF2B5EF4-FFF2-40B4-BE49-F238E27FC236}">
                <a16:creationId xmlns:a16="http://schemas.microsoft.com/office/drawing/2014/main" id="{335DE770-4C76-4037-BBE8-8A1526A7A3BD}"/>
              </a:ext>
            </a:extLst>
          </p:cNvPr>
          <p:cNvSpPr/>
          <p:nvPr/>
        </p:nvSpPr>
        <p:spPr>
          <a:xfrm rot="19948634">
            <a:off x="8149869" y="241146"/>
            <a:ext cx="281897" cy="243015"/>
          </a:xfrm>
          <a:prstGeom prst="triangle">
            <a:avLst/>
          </a:prstGeom>
          <a:noFill/>
          <a:ln w="38100">
            <a:solidFill>
              <a:schemeClr val="bg1">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Isosceles Triangle 72">
            <a:extLst>
              <a:ext uri="{FF2B5EF4-FFF2-40B4-BE49-F238E27FC236}">
                <a16:creationId xmlns:a16="http://schemas.microsoft.com/office/drawing/2014/main" id="{F246525E-16E2-4C69-8CDB-33F109A6375C}"/>
              </a:ext>
            </a:extLst>
          </p:cNvPr>
          <p:cNvSpPr/>
          <p:nvPr/>
        </p:nvSpPr>
        <p:spPr>
          <a:xfrm rot="2679480">
            <a:off x="10323147" y="6036653"/>
            <a:ext cx="428070" cy="369026"/>
          </a:xfrm>
          <a:prstGeom prst="triangle">
            <a:avLst/>
          </a:prstGeom>
          <a:noFill/>
          <a:ln w="38100">
            <a:solidFill>
              <a:schemeClr val="bg1">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Isosceles Triangle 73">
            <a:extLst>
              <a:ext uri="{FF2B5EF4-FFF2-40B4-BE49-F238E27FC236}">
                <a16:creationId xmlns:a16="http://schemas.microsoft.com/office/drawing/2014/main" id="{2A0F740B-5CC2-4034-8684-91D2487BFAE8}"/>
              </a:ext>
            </a:extLst>
          </p:cNvPr>
          <p:cNvSpPr/>
          <p:nvPr/>
        </p:nvSpPr>
        <p:spPr>
          <a:xfrm rot="2679480">
            <a:off x="10494828" y="531346"/>
            <a:ext cx="398698" cy="343705"/>
          </a:xfrm>
          <a:prstGeom prst="triangle">
            <a:avLst/>
          </a:prstGeom>
          <a:noFill/>
          <a:ln w="38100">
            <a:solidFill>
              <a:schemeClr val="bg1">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Isosceles Triangle 74">
            <a:extLst>
              <a:ext uri="{FF2B5EF4-FFF2-40B4-BE49-F238E27FC236}">
                <a16:creationId xmlns:a16="http://schemas.microsoft.com/office/drawing/2014/main" id="{2A8ABB61-ACA7-4535-B359-6E5EB10908AB}"/>
              </a:ext>
            </a:extLst>
          </p:cNvPr>
          <p:cNvSpPr/>
          <p:nvPr/>
        </p:nvSpPr>
        <p:spPr>
          <a:xfrm rot="9222200">
            <a:off x="845593" y="4648942"/>
            <a:ext cx="637472" cy="549545"/>
          </a:xfrm>
          <a:prstGeom prst="triangle">
            <a:avLst/>
          </a:prstGeom>
          <a:noFill/>
          <a:ln w="38100">
            <a:solidFill>
              <a:schemeClr val="bg1">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Isosceles Triangle 75">
            <a:extLst>
              <a:ext uri="{FF2B5EF4-FFF2-40B4-BE49-F238E27FC236}">
                <a16:creationId xmlns:a16="http://schemas.microsoft.com/office/drawing/2014/main" id="{248AED1B-D874-469C-833C-37B1040BEB42}"/>
              </a:ext>
            </a:extLst>
          </p:cNvPr>
          <p:cNvSpPr/>
          <p:nvPr/>
        </p:nvSpPr>
        <p:spPr>
          <a:xfrm rot="9222200">
            <a:off x="2181425" y="1160867"/>
            <a:ext cx="319485" cy="275418"/>
          </a:xfrm>
          <a:prstGeom prst="triangle">
            <a:avLst/>
          </a:prstGeom>
          <a:noFill/>
          <a:ln w="38100">
            <a:solidFill>
              <a:schemeClr val="bg1">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Title 78">
            <a:extLst>
              <a:ext uri="{FF2B5EF4-FFF2-40B4-BE49-F238E27FC236}">
                <a16:creationId xmlns:a16="http://schemas.microsoft.com/office/drawing/2014/main" id="{7621A28B-0026-4A7F-96FD-D2BEC7CE6DD6}"/>
              </a:ext>
            </a:extLst>
          </p:cNvPr>
          <p:cNvSpPr>
            <a:spLocks noGrp="1"/>
          </p:cNvSpPr>
          <p:nvPr>
            <p:ph type="ctrTitle"/>
          </p:nvPr>
        </p:nvSpPr>
        <p:spPr>
          <a:xfrm>
            <a:off x="706956" y="1234762"/>
            <a:ext cx="9611803" cy="2615104"/>
          </a:xfrm>
        </p:spPr>
        <p:txBody>
          <a:bodyPr/>
          <a:lstStyle/>
          <a:p>
            <a:pPr algn="l"/>
            <a:r>
              <a:rPr lang="en-PH" sz="4800" dirty="0">
                <a:solidFill>
                  <a:srgbClr val="FFFF00"/>
                </a:solidFill>
                <a:latin typeface="72 Black" panose="020B0A04030603020204" pitchFamily="34" charset="0"/>
                <a:cs typeface="72 Black" panose="020B0A04030603020204" pitchFamily="34" charset="0"/>
              </a:rPr>
              <a:t>SAP UI5 and Fiori Training with OData on BAS and WebIDE</a:t>
            </a:r>
            <a:endParaRPr lang="en-IN" sz="4800" b="1" dirty="0">
              <a:solidFill>
                <a:srgbClr val="FFFF00"/>
              </a:solidFill>
            </a:endParaRPr>
          </a:p>
        </p:txBody>
      </p:sp>
      <p:sp>
        <p:nvSpPr>
          <p:cNvPr id="80" name="Subtitle 79">
            <a:extLst>
              <a:ext uri="{FF2B5EF4-FFF2-40B4-BE49-F238E27FC236}">
                <a16:creationId xmlns:a16="http://schemas.microsoft.com/office/drawing/2014/main" id="{A7F9FB5E-E5E8-4CD4-9A8D-CBF4DB051C7E}"/>
              </a:ext>
            </a:extLst>
          </p:cNvPr>
          <p:cNvSpPr>
            <a:spLocks noGrp="1"/>
          </p:cNvSpPr>
          <p:nvPr>
            <p:ph type="subTitle" idx="1"/>
          </p:nvPr>
        </p:nvSpPr>
        <p:spPr>
          <a:xfrm>
            <a:off x="753792" y="3849866"/>
            <a:ext cx="5818330" cy="764440"/>
          </a:xfrm>
        </p:spPr>
        <p:txBody>
          <a:bodyPr>
            <a:normAutofit/>
          </a:bodyPr>
          <a:lstStyle/>
          <a:p>
            <a:pPr algn="l"/>
            <a:r>
              <a:rPr lang="en-PH" sz="3200" b="1" dirty="0">
                <a:solidFill>
                  <a:schemeClr val="bg1"/>
                </a:solidFill>
              </a:rPr>
              <a:t>Anubhav Oberoy</a:t>
            </a:r>
          </a:p>
        </p:txBody>
      </p:sp>
      <p:sp>
        <p:nvSpPr>
          <p:cNvPr id="66" name="Subtitle 79">
            <a:extLst>
              <a:ext uri="{FF2B5EF4-FFF2-40B4-BE49-F238E27FC236}">
                <a16:creationId xmlns:a16="http://schemas.microsoft.com/office/drawing/2014/main" id="{01762A50-4925-469A-8FD1-7327D9728D2B}"/>
              </a:ext>
            </a:extLst>
          </p:cNvPr>
          <p:cNvSpPr txBox="1">
            <a:spLocks/>
          </p:cNvSpPr>
          <p:nvPr/>
        </p:nvSpPr>
        <p:spPr>
          <a:xfrm>
            <a:off x="729816" y="4536171"/>
            <a:ext cx="5818330" cy="764440"/>
          </a:xfrm>
          <a:prstGeom prst="rect">
            <a:avLst/>
          </a:prstGeom>
        </p:spPr>
        <p:txBody>
          <a:bodyPr vert="horz" lIns="0" tIns="60949" rIns="0" bIns="60949" rtlCol="0">
            <a:normAutofit fontScale="92500" lnSpcReduction="20000"/>
          </a:bodyPr>
          <a:lstStyle>
            <a:lvl1pPr marL="0" indent="0" algn="ctr" defTabSz="1218987" rtl="0" eaLnBrk="1" latinLnBrk="0" hangingPunct="1">
              <a:spcBef>
                <a:spcPct val="20000"/>
              </a:spcBef>
              <a:buFont typeface="Arial" pitchFamily="34" charset="0"/>
              <a:buNone/>
              <a:defRPr lang="en-US" sz="2400" kern="120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609468" indent="0" algn="ctr" defTabSz="1218987" rtl="0" eaLnBrk="1" latinLnBrk="0" hangingPunct="1">
              <a:spcBef>
                <a:spcPct val="20000"/>
              </a:spcBef>
              <a:buFont typeface="Arial" pitchFamily="34" charset="0"/>
              <a:buNone/>
              <a:defRPr sz="2400" kern="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1218936" indent="0" algn="ctr" defTabSz="1218987" rtl="0" eaLnBrk="1" latinLnBrk="0" hangingPunct="1">
              <a:spcBef>
                <a:spcPct val="20000"/>
              </a:spcBef>
              <a:buFont typeface="Arial" pitchFamily="34" charset="0"/>
              <a:buNone/>
              <a:defRPr sz="1800" kern="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828404" indent="0" algn="ctr" defTabSz="1218987" rtl="0" eaLnBrk="1" latinLnBrk="0" hangingPunct="1">
              <a:spcBef>
                <a:spcPct val="20000"/>
              </a:spcBef>
              <a:buFont typeface="Arial" pitchFamily="34" charset="0"/>
              <a:buNone/>
              <a:defRPr sz="1600" kern="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2437872" indent="0" algn="ctr" defTabSz="1218987" rtl="0" eaLnBrk="1" latinLnBrk="0" hangingPunct="1">
              <a:spcBef>
                <a:spcPct val="20000"/>
              </a:spcBef>
              <a:buFont typeface="Arial" pitchFamily="34" charset="0"/>
              <a:buNone/>
              <a:defRPr sz="1600" kern="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lgn="l"/>
            <a:r>
              <a:rPr lang="en-US" b="1" dirty="0">
                <a:solidFill>
                  <a:srgbClr val="057CFF"/>
                </a:solidFill>
                <a:hlinkClick r:id="rId3"/>
              </a:rPr>
              <a:t>https://www.anubhavtrainings.com</a:t>
            </a:r>
            <a:endParaRPr lang="en-US" b="1" dirty="0">
              <a:solidFill>
                <a:srgbClr val="057CFF"/>
              </a:solidFill>
            </a:endParaRPr>
          </a:p>
          <a:p>
            <a:pPr algn="l"/>
            <a:r>
              <a:rPr lang="en-US" b="1" dirty="0">
                <a:solidFill>
                  <a:srgbClr val="057CFF"/>
                </a:solidFill>
                <a:latin typeface="Bahnschrift Condensed" panose="020B0502040204020203" pitchFamily="34" charset="0"/>
              </a:rPr>
              <a:t>Follow excellence with sheer passion</a:t>
            </a:r>
          </a:p>
        </p:txBody>
      </p:sp>
      <p:sp>
        <p:nvSpPr>
          <p:cNvPr id="2" name="Rectangle 1">
            <a:extLst>
              <a:ext uri="{FF2B5EF4-FFF2-40B4-BE49-F238E27FC236}">
                <a16:creationId xmlns:a16="http://schemas.microsoft.com/office/drawing/2014/main" id="{C3745E3D-5ADB-48D4-B3FE-DFE8C585EA61}"/>
              </a:ext>
            </a:extLst>
          </p:cNvPr>
          <p:cNvSpPr/>
          <p:nvPr/>
        </p:nvSpPr>
        <p:spPr>
          <a:xfrm>
            <a:off x="751520" y="1766713"/>
            <a:ext cx="1635551" cy="47990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FFFF00"/>
                </a:solidFill>
                <a:latin typeface="Cooper Black" panose="0208090404030B020404" pitchFamily="18" charset="0"/>
              </a:rPr>
              <a:t>LIVE</a:t>
            </a:r>
          </a:p>
        </p:txBody>
      </p:sp>
      <p:sp>
        <p:nvSpPr>
          <p:cNvPr id="3" name="Rectangle 2">
            <a:extLst>
              <a:ext uri="{FF2B5EF4-FFF2-40B4-BE49-F238E27FC236}">
                <a16:creationId xmlns:a16="http://schemas.microsoft.com/office/drawing/2014/main" id="{C2840963-83AB-486D-A7B1-F78B859FA7B9}"/>
              </a:ext>
            </a:extLst>
          </p:cNvPr>
          <p:cNvSpPr/>
          <p:nvPr/>
        </p:nvSpPr>
        <p:spPr>
          <a:xfrm rot="19639208">
            <a:off x="4399641" y="4856380"/>
            <a:ext cx="3007802" cy="49102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72 Black" panose="020B0A04030603020204" pitchFamily="34" charset="0"/>
                <a:cs typeface="72 Black" panose="020B0A04030603020204" pitchFamily="34" charset="0"/>
              </a:rPr>
              <a:t>NO COPY PASTE</a:t>
            </a:r>
          </a:p>
        </p:txBody>
      </p:sp>
      <p:pic>
        <p:nvPicPr>
          <p:cNvPr id="68" name="Picture 67">
            <a:extLst>
              <a:ext uri="{FF2B5EF4-FFF2-40B4-BE49-F238E27FC236}">
                <a16:creationId xmlns:a16="http://schemas.microsoft.com/office/drawing/2014/main" id="{2351D7DA-8A80-444B-BBA0-DECE639A81F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68641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1000">
              <a:schemeClr val="accent1"/>
            </a:gs>
            <a:gs pos="100000">
              <a:schemeClr val="accent2"/>
            </a:gs>
          </a:gsLst>
          <a:lin ang="0" scaled="1"/>
          <a:tileRect/>
        </a:gra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5268CD59-BD66-49C1-84A9-3196FC78CF9B}"/>
              </a:ext>
            </a:extLst>
          </p:cNvPr>
          <p:cNvSpPr>
            <a:spLocks/>
          </p:cNvSpPr>
          <p:nvPr/>
        </p:nvSpPr>
        <p:spPr bwMode="auto">
          <a:xfrm rot="5400000">
            <a:off x="3919597" y="-3919598"/>
            <a:ext cx="4349628" cy="12188826"/>
          </a:xfrm>
          <a:custGeom>
            <a:avLst/>
            <a:gdLst>
              <a:gd name="connsiteX0" fmla="*/ 0 w 4349628"/>
              <a:gd name="connsiteY0" fmla="*/ 12188826 h 12188826"/>
              <a:gd name="connsiteX1" fmla="*/ 1 w 4349628"/>
              <a:gd name="connsiteY1" fmla="*/ 0 h 12188826"/>
              <a:gd name="connsiteX2" fmla="*/ 749748 w 4349628"/>
              <a:gd name="connsiteY2" fmla="*/ 0 h 12188826"/>
              <a:gd name="connsiteX3" fmla="*/ 4349628 w 4349628"/>
              <a:gd name="connsiteY3" fmla="*/ 6575585 h 12188826"/>
              <a:gd name="connsiteX4" fmla="*/ 1581805 w 4349628"/>
              <a:gd name="connsiteY4" fmla="*/ 12188826 h 12188826"/>
              <a:gd name="connsiteX5" fmla="*/ 0 w 4349628"/>
              <a:gd name="connsiteY5" fmla="*/ 12188826 h 1218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49628" h="12188826">
                <a:moveTo>
                  <a:pt x="0" y="12188826"/>
                </a:moveTo>
                <a:lnTo>
                  <a:pt x="1" y="0"/>
                </a:lnTo>
                <a:lnTo>
                  <a:pt x="749748" y="0"/>
                </a:lnTo>
                <a:lnTo>
                  <a:pt x="4349628" y="6575585"/>
                </a:lnTo>
                <a:lnTo>
                  <a:pt x="1581805" y="12188826"/>
                </a:lnTo>
                <a:lnTo>
                  <a:pt x="0" y="12188826"/>
                </a:lnTo>
                <a:close/>
              </a:path>
            </a:pathLst>
          </a:custGeom>
          <a:gradFill flip="none" rotWithShape="1">
            <a:gsLst>
              <a:gs pos="0">
                <a:schemeClr val="accent1"/>
              </a:gs>
              <a:gs pos="100000">
                <a:schemeClr val="accent2"/>
              </a:gs>
            </a:gsLst>
            <a:lin ang="16200000" scaled="1"/>
            <a:tileRect/>
          </a:grad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Calibri"/>
              <a:ea typeface="+mn-ea"/>
              <a:cs typeface="+mn-cs"/>
            </a:endParaRPr>
          </a:p>
        </p:txBody>
      </p:sp>
      <p:sp>
        <p:nvSpPr>
          <p:cNvPr id="14" name="TextBox 13">
            <a:extLst>
              <a:ext uri="{FF2B5EF4-FFF2-40B4-BE49-F238E27FC236}">
                <a16:creationId xmlns:a16="http://schemas.microsoft.com/office/drawing/2014/main" id="{26DCADD2-7BF2-4E13-BF62-2AB3A6AAA1B0}"/>
              </a:ext>
            </a:extLst>
          </p:cNvPr>
          <p:cNvSpPr txBox="1"/>
          <p:nvPr/>
        </p:nvSpPr>
        <p:spPr>
          <a:xfrm>
            <a:off x="4174090" y="1898664"/>
            <a:ext cx="3888432" cy="923330"/>
          </a:xfrm>
          <a:prstGeom prst="rect">
            <a:avLst/>
          </a:prstGeom>
          <a:noFill/>
        </p:spPr>
        <p:txBody>
          <a:bodyPr wrap="square" lIns="0" rIns="0" rtlCol="0">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5400" b="1"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Thank </a:t>
            </a:r>
            <a:r>
              <a:rPr kumimoji="0" lang="en-IN" sz="54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You</a:t>
            </a:r>
          </a:p>
        </p:txBody>
      </p:sp>
      <p:sp>
        <p:nvSpPr>
          <p:cNvPr id="15" name="Rectangle 14">
            <a:extLst>
              <a:ext uri="{FF2B5EF4-FFF2-40B4-BE49-F238E27FC236}">
                <a16:creationId xmlns:a16="http://schemas.microsoft.com/office/drawing/2014/main" id="{D3E6BFAC-B87C-4CF6-9B7B-6660942B16D5}"/>
              </a:ext>
            </a:extLst>
          </p:cNvPr>
          <p:cNvSpPr/>
          <p:nvPr/>
        </p:nvSpPr>
        <p:spPr>
          <a:xfrm>
            <a:off x="1953952" y="5302949"/>
            <a:ext cx="8280920" cy="923330"/>
          </a:xfrm>
          <a:prstGeom prst="rect">
            <a:avLst/>
          </a:prstGeom>
        </p:spPr>
        <p:txBody>
          <a:bodyPr wrap="square" lIns="0" rIns="0" anchor="t">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The starting point of all achievement is desire. Keep this constantly in mind. Weak desires bring weak results, just like as a small amount of fire makes a small amount of heat.</a:t>
            </a:r>
          </a:p>
        </p:txBody>
      </p:sp>
      <p:sp>
        <p:nvSpPr>
          <p:cNvPr id="16" name="Freeform: Shape 15">
            <a:extLst>
              <a:ext uri="{FF2B5EF4-FFF2-40B4-BE49-F238E27FC236}">
                <a16:creationId xmlns:a16="http://schemas.microsoft.com/office/drawing/2014/main" id="{CA6C9C11-8933-43BB-8FBC-5CB81C29D40A}"/>
              </a:ext>
            </a:extLst>
          </p:cNvPr>
          <p:cNvSpPr/>
          <p:nvPr/>
        </p:nvSpPr>
        <p:spPr>
          <a:xfrm rot="5400000">
            <a:off x="4354772" y="-3734083"/>
            <a:ext cx="3479279" cy="12188823"/>
          </a:xfrm>
          <a:custGeom>
            <a:avLst/>
            <a:gdLst>
              <a:gd name="connsiteX0" fmla="*/ 0 w 3619632"/>
              <a:gd name="connsiteY0" fmla="*/ 0 h 6883400"/>
              <a:gd name="connsiteX1" fmla="*/ 3581400 w 3619632"/>
              <a:gd name="connsiteY1" fmla="*/ 2984500 h 6883400"/>
              <a:gd name="connsiteX2" fmla="*/ 1574800 w 3619632"/>
              <a:gd name="connsiteY2" fmla="*/ 6883400 h 6883400"/>
              <a:gd name="connsiteX0" fmla="*/ 0 w 3619632"/>
              <a:gd name="connsiteY0" fmla="*/ 0 h 6883400"/>
              <a:gd name="connsiteX1" fmla="*/ 3581400 w 3619632"/>
              <a:gd name="connsiteY1" fmla="*/ 2984500 h 6883400"/>
              <a:gd name="connsiteX2" fmla="*/ 1574800 w 3619632"/>
              <a:gd name="connsiteY2" fmla="*/ 6883400 h 6883400"/>
              <a:gd name="connsiteX0" fmla="*/ 0 w 3581400"/>
              <a:gd name="connsiteY0" fmla="*/ 0 h 6883400"/>
              <a:gd name="connsiteX1" fmla="*/ 3581400 w 3581400"/>
              <a:gd name="connsiteY1" fmla="*/ 2984500 h 6883400"/>
              <a:gd name="connsiteX2" fmla="*/ 1574800 w 3581400"/>
              <a:gd name="connsiteY2" fmla="*/ 6883400 h 6883400"/>
              <a:gd name="connsiteX0" fmla="*/ 0 w 3302000"/>
              <a:gd name="connsiteY0" fmla="*/ 0 h 6883400"/>
              <a:gd name="connsiteX1" fmla="*/ 3302000 w 3302000"/>
              <a:gd name="connsiteY1" fmla="*/ 5143500 h 6883400"/>
              <a:gd name="connsiteX2" fmla="*/ 1574800 w 3302000"/>
              <a:gd name="connsiteY2" fmla="*/ 6883400 h 6883400"/>
              <a:gd name="connsiteX0" fmla="*/ 152400 w 1727642"/>
              <a:gd name="connsiteY0" fmla="*/ 0 h 6946900"/>
              <a:gd name="connsiteX1" fmla="*/ 1727200 w 1727642"/>
              <a:gd name="connsiteY1" fmla="*/ 5207000 h 6946900"/>
              <a:gd name="connsiteX2" fmla="*/ 0 w 1727642"/>
              <a:gd name="connsiteY2" fmla="*/ 6946900 h 6946900"/>
              <a:gd name="connsiteX0" fmla="*/ 152400 w 1727200"/>
              <a:gd name="connsiteY0" fmla="*/ 0 h 6946900"/>
              <a:gd name="connsiteX1" fmla="*/ 1727200 w 1727200"/>
              <a:gd name="connsiteY1" fmla="*/ 5207000 h 6946900"/>
              <a:gd name="connsiteX2" fmla="*/ 0 w 1727200"/>
              <a:gd name="connsiteY2" fmla="*/ 6946900 h 6946900"/>
              <a:gd name="connsiteX0" fmla="*/ 152400 w 1727200"/>
              <a:gd name="connsiteY0" fmla="*/ 0 h 6946900"/>
              <a:gd name="connsiteX1" fmla="*/ 1727200 w 1727200"/>
              <a:gd name="connsiteY1" fmla="*/ 5207000 h 6946900"/>
              <a:gd name="connsiteX2" fmla="*/ 0 w 1727200"/>
              <a:gd name="connsiteY2" fmla="*/ 6946900 h 6946900"/>
              <a:gd name="connsiteX0" fmla="*/ 152400 w 1766934"/>
              <a:gd name="connsiteY0" fmla="*/ 0 h 6946900"/>
              <a:gd name="connsiteX1" fmla="*/ 1766934 w 1766934"/>
              <a:gd name="connsiteY1" fmla="*/ 4924191 h 6946900"/>
              <a:gd name="connsiteX2" fmla="*/ 0 w 1766934"/>
              <a:gd name="connsiteY2" fmla="*/ 6946900 h 6946900"/>
              <a:gd name="connsiteX0" fmla="*/ 152400 w 2415918"/>
              <a:gd name="connsiteY0" fmla="*/ 0 h 6946900"/>
              <a:gd name="connsiteX1" fmla="*/ 2415918 w 2415918"/>
              <a:gd name="connsiteY1" fmla="*/ 5142725 h 6946900"/>
              <a:gd name="connsiteX2" fmla="*/ 0 w 2415918"/>
              <a:gd name="connsiteY2" fmla="*/ 6946900 h 6946900"/>
              <a:gd name="connsiteX0" fmla="*/ 152400 w 2837407"/>
              <a:gd name="connsiteY0" fmla="*/ 0 h 6946900"/>
              <a:gd name="connsiteX1" fmla="*/ 2837407 w 2837407"/>
              <a:gd name="connsiteY1" fmla="*/ 4702446 h 6946900"/>
              <a:gd name="connsiteX2" fmla="*/ 0 w 2837407"/>
              <a:gd name="connsiteY2" fmla="*/ 6946900 h 6946900"/>
              <a:gd name="connsiteX0" fmla="*/ 433391 w 2837407"/>
              <a:gd name="connsiteY0" fmla="*/ 0 h 6946900"/>
              <a:gd name="connsiteX1" fmla="*/ 2837407 w 2837407"/>
              <a:gd name="connsiteY1" fmla="*/ 4702446 h 6946900"/>
              <a:gd name="connsiteX2" fmla="*/ 0 w 2837407"/>
              <a:gd name="connsiteY2" fmla="*/ 6946900 h 6946900"/>
            </a:gdLst>
            <a:ahLst/>
            <a:cxnLst>
              <a:cxn ang="0">
                <a:pos x="connsiteX0" y="connsiteY0"/>
              </a:cxn>
              <a:cxn ang="0">
                <a:pos x="connsiteX1" y="connsiteY1"/>
              </a:cxn>
              <a:cxn ang="0">
                <a:pos x="connsiteX2" y="connsiteY2"/>
              </a:cxn>
            </a:cxnLst>
            <a:rect l="l" t="t" r="r" b="b"/>
            <a:pathLst>
              <a:path w="2837407" h="6946900">
                <a:moveTo>
                  <a:pt x="433391" y="0"/>
                </a:moveTo>
                <a:lnTo>
                  <a:pt x="2837407" y="4702446"/>
                </a:lnTo>
                <a:cubicBezTo>
                  <a:pt x="2032101" y="5303838"/>
                  <a:pt x="805306" y="6345508"/>
                  <a:pt x="0" y="6946900"/>
                </a:cubicBezTo>
              </a:path>
            </a:pathLst>
          </a:custGeom>
          <a:noFill/>
          <a:ln w="381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Calibri"/>
              <a:ea typeface="+mn-ea"/>
              <a:cs typeface="+mn-cs"/>
            </a:endParaRPr>
          </a:p>
        </p:txBody>
      </p:sp>
      <p:sp>
        <p:nvSpPr>
          <p:cNvPr id="20" name="Isosceles Triangle 19">
            <a:extLst>
              <a:ext uri="{FF2B5EF4-FFF2-40B4-BE49-F238E27FC236}">
                <a16:creationId xmlns:a16="http://schemas.microsoft.com/office/drawing/2014/main" id="{9F76C96A-298E-48D3-A16A-6FAD72F338A1}"/>
              </a:ext>
            </a:extLst>
          </p:cNvPr>
          <p:cNvSpPr/>
          <p:nvPr/>
        </p:nvSpPr>
        <p:spPr>
          <a:xfrm rot="4010158">
            <a:off x="9432333" y="1208321"/>
            <a:ext cx="496711" cy="428199"/>
          </a:xfrm>
          <a:prstGeom prst="triangle">
            <a:avLst/>
          </a:prstGeom>
          <a:noFill/>
          <a:ln w="38100">
            <a:solidFill>
              <a:schemeClr val="bg1">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Calibri"/>
              <a:ea typeface="+mn-ea"/>
              <a:cs typeface="+mn-cs"/>
            </a:endParaRPr>
          </a:p>
        </p:txBody>
      </p:sp>
      <p:sp>
        <p:nvSpPr>
          <p:cNvPr id="21" name="Isosceles Triangle 20">
            <a:extLst>
              <a:ext uri="{FF2B5EF4-FFF2-40B4-BE49-F238E27FC236}">
                <a16:creationId xmlns:a16="http://schemas.microsoft.com/office/drawing/2014/main" id="{BAD165AB-45A4-486D-8437-276F48F8504F}"/>
              </a:ext>
            </a:extLst>
          </p:cNvPr>
          <p:cNvSpPr/>
          <p:nvPr/>
        </p:nvSpPr>
        <p:spPr>
          <a:xfrm rot="481610">
            <a:off x="10919557" y="4217316"/>
            <a:ext cx="662960" cy="571514"/>
          </a:xfrm>
          <a:prstGeom prst="triangle">
            <a:avLst/>
          </a:prstGeom>
          <a:noFill/>
          <a:ln w="38100">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Calibri"/>
              <a:ea typeface="+mn-ea"/>
              <a:cs typeface="+mn-cs"/>
            </a:endParaRPr>
          </a:p>
        </p:txBody>
      </p:sp>
      <p:sp>
        <p:nvSpPr>
          <p:cNvPr id="22" name="Isosceles Triangle 21">
            <a:extLst>
              <a:ext uri="{FF2B5EF4-FFF2-40B4-BE49-F238E27FC236}">
                <a16:creationId xmlns:a16="http://schemas.microsoft.com/office/drawing/2014/main" id="{59A36B6C-3EFE-4F04-9595-717D4866CE5D}"/>
              </a:ext>
            </a:extLst>
          </p:cNvPr>
          <p:cNvSpPr/>
          <p:nvPr/>
        </p:nvSpPr>
        <p:spPr>
          <a:xfrm rot="19948634">
            <a:off x="6611621" y="5416101"/>
            <a:ext cx="428070" cy="369026"/>
          </a:xfrm>
          <a:prstGeom prst="triangle">
            <a:avLst/>
          </a:prstGeom>
          <a:noFill/>
          <a:ln w="38100">
            <a:solidFill>
              <a:schemeClr val="bg1">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Calibri"/>
              <a:ea typeface="+mn-ea"/>
              <a:cs typeface="+mn-cs"/>
            </a:endParaRPr>
          </a:p>
        </p:txBody>
      </p:sp>
      <p:sp>
        <p:nvSpPr>
          <p:cNvPr id="24" name="Isosceles Triangle 23">
            <a:extLst>
              <a:ext uri="{FF2B5EF4-FFF2-40B4-BE49-F238E27FC236}">
                <a16:creationId xmlns:a16="http://schemas.microsoft.com/office/drawing/2014/main" id="{7C5580E7-3B89-40EE-8673-1F25276740A9}"/>
              </a:ext>
            </a:extLst>
          </p:cNvPr>
          <p:cNvSpPr/>
          <p:nvPr/>
        </p:nvSpPr>
        <p:spPr>
          <a:xfrm rot="314927">
            <a:off x="7104777" y="3645887"/>
            <a:ext cx="788359" cy="679620"/>
          </a:xfrm>
          <a:prstGeom prst="triangle">
            <a:avLst/>
          </a:prstGeom>
          <a:noFill/>
          <a:ln w="38100">
            <a:solidFill>
              <a:schemeClr val="bg1">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Calibri"/>
              <a:ea typeface="+mn-ea"/>
              <a:cs typeface="+mn-cs"/>
            </a:endParaRPr>
          </a:p>
        </p:txBody>
      </p:sp>
      <p:sp>
        <p:nvSpPr>
          <p:cNvPr id="25" name="Isosceles Triangle 24">
            <a:extLst>
              <a:ext uri="{FF2B5EF4-FFF2-40B4-BE49-F238E27FC236}">
                <a16:creationId xmlns:a16="http://schemas.microsoft.com/office/drawing/2014/main" id="{CB4329B2-FA49-4D6E-AEEB-7739BF25F688}"/>
              </a:ext>
            </a:extLst>
          </p:cNvPr>
          <p:cNvSpPr/>
          <p:nvPr/>
        </p:nvSpPr>
        <p:spPr>
          <a:xfrm rot="19948634">
            <a:off x="8149869" y="241146"/>
            <a:ext cx="281897" cy="243015"/>
          </a:xfrm>
          <a:prstGeom prst="triangle">
            <a:avLst/>
          </a:prstGeom>
          <a:noFill/>
          <a:ln w="38100">
            <a:solidFill>
              <a:schemeClr val="bg1">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Calibri"/>
              <a:ea typeface="+mn-ea"/>
              <a:cs typeface="+mn-cs"/>
            </a:endParaRPr>
          </a:p>
        </p:txBody>
      </p:sp>
      <p:sp>
        <p:nvSpPr>
          <p:cNvPr id="26" name="Isosceles Triangle 25">
            <a:extLst>
              <a:ext uri="{FF2B5EF4-FFF2-40B4-BE49-F238E27FC236}">
                <a16:creationId xmlns:a16="http://schemas.microsoft.com/office/drawing/2014/main" id="{824C873B-DBF1-4389-BF2C-A10502E1817B}"/>
              </a:ext>
            </a:extLst>
          </p:cNvPr>
          <p:cNvSpPr/>
          <p:nvPr/>
        </p:nvSpPr>
        <p:spPr>
          <a:xfrm rot="2679480">
            <a:off x="10323147" y="6036653"/>
            <a:ext cx="428070" cy="369026"/>
          </a:xfrm>
          <a:prstGeom prst="triangle">
            <a:avLst/>
          </a:prstGeom>
          <a:noFill/>
          <a:ln w="38100">
            <a:solidFill>
              <a:schemeClr val="bg1">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Calibri"/>
              <a:ea typeface="+mn-ea"/>
              <a:cs typeface="+mn-cs"/>
            </a:endParaRPr>
          </a:p>
        </p:txBody>
      </p:sp>
      <p:sp>
        <p:nvSpPr>
          <p:cNvPr id="27" name="Isosceles Triangle 26">
            <a:extLst>
              <a:ext uri="{FF2B5EF4-FFF2-40B4-BE49-F238E27FC236}">
                <a16:creationId xmlns:a16="http://schemas.microsoft.com/office/drawing/2014/main" id="{9FBD3C7C-51A8-4168-A4C3-10BEA94EA0B0}"/>
              </a:ext>
            </a:extLst>
          </p:cNvPr>
          <p:cNvSpPr/>
          <p:nvPr/>
        </p:nvSpPr>
        <p:spPr>
          <a:xfrm rot="2679480">
            <a:off x="10494828" y="531346"/>
            <a:ext cx="398698" cy="343705"/>
          </a:xfrm>
          <a:prstGeom prst="triangle">
            <a:avLst/>
          </a:prstGeom>
          <a:noFill/>
          <a:ln w="38100">
            <a:solidFill>
              <a:schemeClr val="bg1">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Calibri"/>
              <a:ea typeface="+mn-ea"/>
              <a:cs typeface="+mn-cs"/>
            </a:endParaRPr>
          </a:p>
        </p:txBody>
      </p:sp>
      <p:sp>
        <p:nvSpPr>
          <p:cNvPr id="28" name="Isosceles Triangle 27">
            <a:extLst>
              <a:ext uri="{FF2B5EF4-FFF2-40B4-BE49-F238E27FC236}">
                <a16:creationId xmlns:a16="http://schemas.microsoft.com/office/drawing/2014/main" id="{8614F100-8BA7-4A1E-BB96-19973FFFC217}"/>
              </a:ext>
            </a:extLst>
          </p:cNvPr>
          <p:cNvSpPr/>
          <p:nvPr/>
        </p:nvSpPr>
        <p:spPr>
          <a:xfrm rot="9222200">
            <a:off x="1212734" y="4466331"/>
            <a:ext cx="314788" cy="271369"/>
          </a:xfrm>
          <a:prstGeom prst="triangle">
            <a:avLst/>
          </a:prstGeom>
          <a:noFill/>
          <a:ln w="38100">
            <a:solidFill>
              <a:schemeClr val="bg1">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Calibri"/>
              <a:ea typeface="+mn-ea"/>
              <a:cs typeface="+mn-cs"/>
            </a:endParaRPr>
          </a:p>
        </p:txBody>
      </p:sp>
      <p:sp>
        <p:nvSpPr>
          <p:cNvPr id="29" name="Isosceles Triangle 28">
            <a:extLst>
              <a:ext uri="{FF2B5EF4-FFF2-40B4-BE49-F238E27FC236}">
                <a16:creationId xmlns:a16="http://schemas.microsoft.com/office/drawing/2014/main" id="{CF74B3FC-7949-46E1-99D9-395B0FD84B42}"/>
              </a:ext>
            </a:extLst>
          </p:cNvPr>
          <p:cNvSpPr/>
          <p:nvPr/>
        </p:nvSpPr>
        <p:spPr>
          <a:xfrm rot="9222200">
            <a:off x="2181425" y="1160867"/>
            <a:ext cx="319485" cy="275418"/>
          </a:xfrm>
          <a:prstGeom prst="triangle">
            <a:avLst/>
          </a:prstGeom>
          <a:noFill/>
          <a:ln w="38100">
            <a:solidFill>
              <a:schemeClr val="bg1">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Calibri"/>
              <a:ea typeface="+mn-ea"/>
              <a:cs typeface="+mn-cs"/>
            </a:endParaRPr>
          </a:p>
        </p:txBody>
      </p:sp>
      <p:pic>
        <p:nvPicPr>
          <p:cNvPr id="18" name="Picture 17">
            <a:extLst>
              <a:ext uri="{FF2B5EF4-FFF2-40B4-BE49-F238E27FC236}">
                <a16:creationId xmlns:a16="http://schemas.microsoft.com/office/drawing/2014/main" id="{79CACE03-B716-4614-99C6-DCE1DC69F8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254" y="1759165"/>
            <a:ext cx="3594968" cy="3550766"/>
          </a:xfrm>
          <a:prstGeom prst="rect">
            <a:avLst/>
          </a:prstGeom>
        </p:spPr>
      </p:pic>
      <p:sp>
        <p:nvSpPr>
          <p:cNvPr id="2" name="TextBox 1">
            <a:extLst>
              <a:ext uri="{FF2B5EF4-FFF2-40B4-BE49-F238E27FC236}">
                <a16:creationId xmlns:a16="http://schemas.microsoft.com/office/drawing/2014/main" id="{8B936851-E91D-42F3-BE25-4D31ED6320A9}"/>
              </a:ext>
            </a:extLst>
          </p:cNvPr>
          <p:cNvSpPr txBox="1"/>
          <p:nvPr/>
        </p:nvSpPr>
        <p:spPr>
          <a:xfrm>
            <a:off x="3917866" y="2814472"/>
            <a:ext cx="5041848" cy="46166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Calibri"/>
                <a:ea typeface="+mn-ea"/>
                <a:cs typeface="+mn-cs"/>
              </a:rPr>
              <a:t>Training | Development | Consulting</a:t>
            </a:r>
          </a:p>
        </p:txBody>
      </p:sp>
    </p:spTree>
    <p:extLst>
      <p:ext uri="{BB962C8B-B14F-4D97-AF65-F5344CB8AC3E}">
        <p14:creationId xmlns:p14="http://schemas.microsoft.com/office/powerpoint/2010/main" val="167059531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100</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Use Case</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2308324"/>
          </a:xfrm>
          <a:prstGeom prst="rect">
            <a:avLst/>
          </a:prstGeom>
          <a:noFill/>
        </p:spPr>
        <p:txBody>
          <a:bodyPr wrap="square" rtlCol="0">
            <a:spAutoFit/>
          </a:bodyPr>
          <a:lstStyle/>
          <a:p>
            <a:r>
              <a:rPr lang="en-US" dirty="0"/>
              <a:t>We have a table in our application, our user wants to add</a:t>
            </a:r>
          </a:p>
          <a:p>
            <a:pPr marL="457200" indent="-457200">
              <a:buAutoNum type="arabicPeriod"/>
            </a:pPr>
            <a:r>
              <a:rPr lang="en-US" dirty="0"/>
              <a:t>A filter button above the table in a toolbar, when we select the same, </a:t>
            </a:r>
            <a:r>
              <a:rPr lang="en-US" b="1" u="sng" dirty="0"/>
              <a:t>a popup </a:t>
            </a:r>
            <a:r>
              <a:rPr lang="en-US" dirty="0"/>
              <a:t>should come showing all suppliers with multi-select. On selection, it should filter only those suppliers.</a:t>
            </a:r>
          </a:p>
          <a:p>
            <a:pPr marL="457200" indent="-457200">
              <a:buAutoNum type="arabicPeriod"/>
            </a:pPr>
            <a:r>
              <a:rPr lang="en-US" dirty="0"/>
              <a:t>Enable the city column in the table as input field with F4 Help along with </a:t>
            </a:r>
            <a:r>
              <a:rPr lang="en-US" b="1" u="sng" dirty="0"/>
              <a:t>a popup</a:t>
            </a:r>
            <a:r>
              <a:rPr lang="en-US" dirty="0"/>
              <a:t>. On selection of a city, the selected city will display into the input field. </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Rectangle 2">
            <a:extLst>
              <a:ext uri="{FF2B5EF4-FFF2-40B4-BE49-F238E27FC236}">
                <a16:creationId xmlns:a16="http://schemas.microsoft.com/office/drawing/2014/main" id="{4E5D8F69-3724-4108-8A6A-612FFE715981}"/>
              </a:ext>
            </a:extLst>
          </p:cNvPr>
          <p:cNvSpPr/>
          <p:nvPr/>
        </p:nvSpPr>
        <p:spPr>
          <a:xfrm>
            <a:off x="549796" y="3356992"/>
            <a:ext cx="1512168"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sp>
        <p:nvSpPr>
          <p:cNvPr id="8" name="Rectangle 7">
            <a:extLst>
              <a:ext uri="{FF2B5EF4-FFF2-40B4-BE49-F238E27FC236}">
                <a16:creationId xmlns:a16="http://schemas.microsoft.com/office/drawing/2014/main" id="{BE85E0C4-8947-49AB-B629-1E38E5926BAA}"/>
              </a:ext>
            </a:extLst>
          </p:cNvPr>
          <p:cNvSpPr/>
          <p:nvPr/>
        </p:nvSpPr>
        <p:spPr>
          <a:xfrm>
            <a:off x="549796" y="4642464"/>
            <a:ext cx="1512168"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sp>
        <p:nvSpPr>
          <p:cNvPr id="5" name="Rectangle: Rounded Corners 4">
            <a:extLst>
              <a:ext uri="{FF2B5EF4-FFF2-40B4-BE49-F238E27FC236}">
                <a16:creationId xmlns:a16="http://schemas.microsoft.com/office/drawing/2014/main" id="{3DC47A4C-BF3C-471B-87AB-CF402C9E5B15}"/>
              </a:ext>
            </a:extLst>
          </p:cNvPr>
          <p:cNvSpPr/>
          <p:nvPr/>
        </p:nvSpPr>
        <p:spPr>
          <a:xfrm>
            <a:off x="2638028" y="3645024"/>
            <a:ext cx="165618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Popup</a:t>
            </a:r>
          </a:p>
        </p:txBody>
      </p:sp>
      <p:sp>
        <p:nvSpPr>
          <p:cNvPr id="10" name="Rectangle: Rounded Corners 9">
            <a:extLst>
              <a:ext uri="{FF2B5EF4-FFF2-40B4-BE49-F238E27FC236}">
                <a16:creationId xmlns:a16="http://schemas.microsoft.com/office/drawing/2014/main" id="{B51EEDD2-7F18-4CC6-9D75-B3B41231AAD9}"/>
              </a:ext>
            </a:extLst>
          </p:cNvPr>
          <p:cNvSpPr/>
          <p:nvPr/>
        </p:nvSpPr>
        <p:spPr>
          <a:xfrm>
            <a:off x="2638028" y="4984208"/>
            <a:ext cx="165618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Popup</a:t>
            </a:r>
          </a:p>
        </p:txBody>
      </p:sp>
      <p:sp>
        <p:nvSpPr>
          <p:cNvPr id="6" name="Arrow: Right 5">
            <a:extLst>
              <a:ext uri="{FF2B5EF4-FFF2-40B4-BE49-F238E27FC236}">
                <a16:creationId xmlns:a16="http://schemas.microsoft.com/office/drawing/2014/main" id="{142B2B2F-70A6-4850-BA58-4F26402A737D}"/>
              </a:ext>
            </a:extLst>
          </p:cNvPr>
          <p:cNvSpPr/>
          <p:nvPr/>
        </p:nvSpPr>
        <p:spPr>
          <a:xfrm>
            <a:off x="2061964" y="3861048"/>
            <a:ext cx="576064"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332BE85B-10F1-4233-8F5C-73149D0A69C2}"/>
              </a:ext>
            </a:extLst>
          </p:cNvPr>
          <p:cNvSpPr/>
          <p:nvPr/>
        </p:nvSpPr>
        <p:spPr>
          <a:xfrm>
            <a:off x="2061964" y="5200232"/>
            <a:ext cx="576064"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1201BE3-3F98-48D4-92CC-5DD2F59F3F5D}"/>
              </a:ext>
            </a:extLst>
          </p:cNvPr>
          <p:cNvSpPr/>
          <p:nvPr/>
        </p:nvSpPr>
        <p:spPr>
          <a:xfrm>
            <a:off x="5446340" y="4067512"/>
            <a:ext cx="1512168"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sp>
        <p:nvSpPr>
          <p:cNvPr id="16" name="Rectangle: Rounded Corners 15">
            <a:extLst>
              <a:ext uri="{FF2B5EF4-FFF2-40B4-BE49-F238E27FC236}">
                <a16:creationId xmlns:a16="http://schemas.microsoft.com/office/drawing/2014/main" id="{602BC891-1DEE-406B-B8AE-AFE04BD5C87C}"/>
              </a:ext>
            </a:extLst>
          </p:cNvPr>
          <p:cNvSpPr/>
          <p:nvPr/>
        </p:nvSpPr>
        <p:spPr>
          <a:xfrm>
            <a:off x="7822604" y="4696176"/>
            <a:ext cx="2952328"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Fragment</a:t>
            </a:r>
          </a:p>
          <a:p>
            <a:pPr algn="ctr"/>
            <a:endParaRPr lang="en-US" dirty="0"/>
          </a:p>
          <a:p>
            <a:pPr algn="ctr"/>
            <a:endParaRPr lang="en-US" dirty="0"/>
          </a:p>
        </p:txBody>
      </p:sp>
      <p:sp>
        <p:nvSpPr>
          <p:cNvPr id="7" name="Rectangle: Rounded Corners 6">
            <a:extLst>
              <a:ext uri="{FF2B5EF4-FFF2-40B4-BE49-F238E27FC236}">
                <a16:creationId xmlns:a16="http://schemas.microsoft.com/office/drawing/2014/main" id="{8EEA3601-DB20-4E6B-BD56-C6A4A24DA474}"/>
              </a:ext>
            </a:extLst>
          </p:cNvPr>
          <p:cNvSpPr/>
          <p:nvPr/>
        </p:nvSpPr>
        <p:spPr>
          <a:xfrm>
            <a:off x="8830716" y="5036400"/>
            <a:ext cx="1728192" cy="5577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Popup</a:t>
            </a:r>
          </a:p>
        </p:txBody>
      </p:sp>
      <p:sp>
        <p:nvSpPr>
          <p:cNvPr id="9" name="Arrow: Right 8">
            <a:extLst>
              <a:ext uri="{FF2B5EF4-FFF2-40B4-BE49-F238E27FC236}">
                <a16:creationId xmlns:a16="http://schemas.microsoft.com/office/drawing/2014/main" id="{8AA0387D-D289-4DF7-AFDB-09CD51297E40}"/>
              </a:ext>
            </a:extLst>
          </p:cNvPr>
          <p:cNvSpPr/>
          <p:nvPr/>
        </p:nvSpPr>
        <p:spPr>
          <a:xfrm>
            <a:off x="6942424" y="4640042"/>
            <a:ext cx="952188"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6F80006-A5FB-41B4-BD23-F6CD48B13907}"/>
              </a:ext>
            </a:extLst>
          </p:cNvPr>
          <p:cNvSpPr/>
          <p:nvPr/>
        </p:nvSpPr>
        <p:spPr>
          <a:xfrm>
            <a:off x="5449696" y="5295964"/>
            <a:ext cx="1512168"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sp>
        <p:nvSpPr>
          <p:cNvPr id="11" name="Arrow: Right 10">
            <a:extLst>
              <a:ext uri="{FF2B5EF4-FFF2-40B4-BE49-F238E27FC236}">
                <a16:creationId xmlns:a16="http://schemas.microsoft.com/office/drawing/2014/main" id="{E772C1AB-6E89-4F9A-B5C1-F576BC508C98}"/>
              </a:ext>
            </a:extLst>
          </p:cNvPr>
          <p:cNvSpPr/>
          <p:nvPr/>
        </p:nvSpPr>
        <p:spPr>
          <a:xfrm>
            <a:off x="6958508" y="5200232"/>
            <a:ext cx="936104" cy="569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33B99E8-CEB8-431E-8A1D-84E5314890EE}"/>
              </a:ext>
            </a:extLst>
          </p:cNvPr>
          <p:cNvSpPr txBox="1"/>
          <p:nvPr/>
        </p:nvSpPr>
        <p:spPr>
          <a:xfrm>
            <a:off x="7102524" y="3284984"/>
            <a:ext cx="3960440" cy="461665"/>
          </a:xfrm>
          <a:prstGeom prst="rect">
            <a:avLst/>
          </a:prstGeom>
          <a:noFill/>
        </p:spPr>
        <p:txBody>
          <a:bodyPr wrap="square" rtlCol="0">
            <a:spAutoFit/>
          </a:bodyPr>
          <a:lstStyle/>
          <a:p>
            <a:r>
              <a:rPr lang="en-US" dirty="0"/>
              <a:t>Popup = </a:t>
            </a:r>
            <a:r>
              <a:rPr lang="en-US" dirty="0" err="1"/>
              <a:t>SelectDialog</a:t>
            </a:r>
            <a:endParaRPr lang="en-US" dirty="0"/>
          </a:p>
        </p:txBody>
      </p:sp>
    </p:spTree>
    <p:extLst>
      <p:ext uri="{BB962C8B-B14F-4D97-AF65-F5344CB8AC3E}">
        <p14:creationId xmlns:p14="http://schemas.microsoft.com/office/powerpoint/2010/main" val="2120274200"/>
      </p:ext>
    </p:extLst>
  </p:cSld>
  <p:clrMapOvr>
    <a:masterClrMapping/>
  </p:clrMapOvr>
  <p:transition spd="slow">
    <p:push dir="u"/>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a:xfrm>
            <a:off x="9118751" y="6514577"/>
            <a:ext cx="3108708" cy="365125"/>
          </a:xfrm>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101</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SAP Fiori System Architecture</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Rectangle 2">
            <a:extLst>
              <a:ext uri="{FF2B5EF4-FFF2-40B4-BE49-F238E27FC236}">
                <a16:creationId xmlns:a16="http://schemas.microsoft.com/office/drawing/2014/main" id="{C16A5C7A-4EDC-49D0-9410-6D51B2F0193D}"/>
              </a:ext>
            </a:extLst>
          </p:cNvPr>
          <p:cNvSpPr/>
          <p:nvPr/>
        </p:nvSpPr>
        <p:spPr>
          <a:xfrm>
            <a:off x="1796070" y="1024317"/>
            <a:ext cx="2884783"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a:p>
            <a:pPr algn="ctr"/>
            <a:r>
              <a:rPr lang="en-US" dirty="0"/>
              <a:t>Fiori</a:t>
            </a:r>
          </a:p>
        </p:txBody>
      </p:sp>
      <p:sp>
        <p:nvSpPr>
          <p:cNvPr id="5" name="Rectangle 4">
            <a:extLst>
              <a:ext uri="{FF2B5EF4-FFF2-40B4-BE49-F238E27FC236}">
                <a16:creationId xmlns:a16="http://schemas.microsoft.com/office/drawing/2014/main" id="{D733D38C-4771-4AD5-ABAE-D20FA234AEF6}"/>
              </a:ext>
            </a:extLst>
          </p:cNvPr>
          <p:cNvSpPr/>
          <p:nvPr/>
        </p:nvSpPr>
        <p:spPr>
          <a:xfrm>
            <a:off x="754186" y="2774039"/>
            <a:ext cx="4968552" cy="2214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Layer ECC, Suite, BO, BW, BI, S/4HANA, BPC</a:t>
            </a:r>
          </a:p>
          <a:p>
            <a:pPr algn="ctr"/>
            <a:endParaRPr lang="en-US" dirty="0"/>
          </a:p>
          <a:p>
            <a:pPr algn="ctr"/>
            <a:r>
              <a:rPr lang="en-US" dirty="0"/>
              <a:t>Build OData Services – GW_FND</a:t>
            </a:r>
          </a:p>
          <a:p>
            <a:pPr algn="ctr"/>
            <a:endParaRPr lang="en-US" dirty="0"/>
          </a:p>
        </p:txBody>
      </p:sp>
      <p:sp>
        <p:nvSpPr>
          <p:cNvPr id="6" name="Flowchart: Magnetic Disk 5">
            <a:extLst>
              <a:ext uri="{FF2B5EF4-FFF2-40B4-BE49-F238E27FC236}">
                <a16:creationId xmlns:a16="http://schemas.microsoft.com/office/drawing/2014/main" id="{A6716F2D-156A-4002-B0A7-D6306C1DB664}"/>
              </a:ext>
            </a:extLst>
          </p:cNvPr>
          <p:cNvSpPr/>
          <p:nvPr/>
        </p:nvSpPr>
        <p:spPr>
          <a:xfrm>
            <a:off x="2554385" y="5758791"/>
            <a:ext cx="1368152" cy="78132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p>
        </p:txBody>
      </p:sp>
      <p:cxnSp>
        <p:nvCxnSpPr>
          <p:cNvPr id="8" name="Straight Arrow Connector 7">
            <a:extLst>
              <a:ext uri="{FF2B5EF4-FFF2-40B4-BE49-F238E27FC236}">
                <a16:creationId xmlns:a16="http://schemas.microsoft.com/office/drawing/2014/main" id="{B30213E7-0C3B-4327-B441-0AA03E50C8B3}"/>
              </a:ext>
            </a:extLst>
          </p:cNvPr>
          <p:cNvCxnSpPr>
            <a:stCxn id="3" idx="2"/>
            <a:endCxn id="5" idx="0"/>
          </p:cNvCxnSpPr>
          <p:nvPr/>
        </p:nvCxnSpPr>
        <p:spPr>
          <a:xfrm>
            <a:off x="3238462" y="1960421"/>
            <a:ext cx="0" cy="8136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B6A4D8F-2540-4170-88B5-69FB10B4C320}"/>
              </a:ext>
            </a:extLst>
          </p:cNvPr>
          <p:cNvCxnSpPr>
            <a:stCxn id="5" idx="2"/>
            <a:endCxn id="6" idx="1"/>
          </p:cNvCxnSpPr>
          <p:nvPr/>
        </p:nvCxnSpPr>
        <p:spPr>
          <a:xfrm flipH="1">
            <a:off x="3238461" y="4988694"/>
            <a:ext cx="1" cy="77009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9610E00-54FC-419B-8E16-ACBAFC3ABCD3}"/>
              </a:ext>
            </a:extLst>
          </p:cNvPr>
          <p:cNvSpPr/>
          <p:nvPr/>
        </p:nvSpPr>
        <p:spPr>
          <a:xfrm>
            <a:off x="6598468" y="4077874"/>
            <a:ext cx="4608512" cy="1037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Existing ECC/ERP</a:t>
            </a:r>
          </a:p>
          <a:p>
            <a:pPr algn="ctr"/>
            <a:r>
              <a:rPr lang="en-US" dirty="0"/>
              <a:t>SAP Fiori Backend System</a:t>
            </a:r>
          </a:p>
          <a:p>
            <a:pPr algn="ctr"/>
            <a:r>
              <a:rPr lang="en-US" dirty="0" err="1"/>
              <a:t>Fm</a:t>
            </a:r>
            <a:r>
              <a:rPr lang="en-US" dirty="0"/>
              <a:t>, Classes, Existing Function</a:t>
            </a:r>
          </a:p>
        </p:txBody>
      </p:sp>
      <p:sp>
        <p:nvSpPr>
          <p:cNvPr id="16" name="Rectangle 15">
            <a:extLst>
              <a:ext uri="{FF2B5EF4-FFF2-40B4-BE49-F238E27FC236}">
                <a16:creationId xmlns:a16="http://schemas.microsoft.com/office/drawing/2014/main" id="{1507385D-85F5-4796-9186-4093533F90C1}"/>
              </a:ext>
            </a:extLst>
          </p:cNvPr>
          <p:cNvSpPr/>
          <p:nvPr/>
        </p:nvSpPr>
        <p:spPr>
          <a:xfrm>
            <a:off x="6598467" y="2678231"/>
            <a:ext cx="6912765" cy="934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 Fiori Frontend Server (FES)</a:t>
            </a:r>
          </a:p>
          <a:p>
            <a:pPr algn="ctr"/>
            <a:r>
              <a:rPr lang="en-US" dirty="0"/>
              <a:t>GW_FND, Standard Fiori Apps</a:t>
            </a:r>
          </a:p>
        </p:txBody>
      </p:sp>
      <p:cxnSp>
        <p:nvCxnSpPr>
          <p:cNvPr id="18" name="Straight Connector 17">
            <a:extLst>
              <a:ext uri="{FF2B5EF4-FFF2-40B4-BE49-F238E27FC236}">
                <a16:creationId xmlns:a16="http://schemas.microsoft.com/office/drawing/2014/main" id="{709F7350-7F5D-4F14-AFB1-6FF1037055A8}"/>
              </a:ext>
            </a:extLst>
          </p:cNvPr>
          <p:cNvCxnSpPr>
            <a:cxnSpLocks/>
            <a:stCxn id="16" idx="2"/>
            <a:endCxn id="15" idx="0"/>
          </p:cNvCxnSpPr>
          <p:nvPr/>
        </p:nvCxnSpPr>
        <p:spPr>
          <a:xfrm flipH="1">
            <a:off x="8902724" y="3612594"/>
            <a:ext cx="1152126" cy="465280"/>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B64571BC-70A1-4919-8383-DED9D5C3EF98}"/>
              </a:ext>
            </a:extLst>
          </p:cNvPr>
          <p:cNvSpPr/>
          <p:nvPr/>
        </p:nvSpPr>
        <p:spPr>
          <a:xfrm>
            <a:off x="9498004" y="3736954"/>
            <a:ext cx="144010" cy="1430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34F77807-3991-4A95-8316-EBCC69E227C4}"/>
              </a:ext>
            </a:extLst>
          </p:cNvPr>
          <p:cNvSpPr txBox="1"/>
          <p:nvPr/>
        </p:nvSpPr>
        <p:spPr>
          <a:xfrm>
            <a:off x="9000797" y="3598387"/>
            <a:ext cx="792085" cy="461665"/>
          </a:xfrm>
          <a:prstGeom prst="rect">
            <a:avLst/>
          </a:prstGeom>
          <a:noFill/>
        </p:spPr>
        <p:txBody>
          <a:bodyPr wrap="square" rtlCol="0">
            <a:spAutoFit/>
          </a:bodyPr>
          <a:lstStyle/>
          <a:p>
            <a:r>
              <a:rPr lang="en-US" b="1" dirty="0" err="1"/>
              <a:t>rfc</a:t>
            </a:r>
            <a:endParaRPr lang="en-US" b="1" dirty="0"/>
          </a:p>
        </p:txBody>
      </p:sp>
      <p:sp>
        <p:nvSpPr>
          <p:cNvPr id="23" name="Flowchart: Magnetic Disk 22">
            <a:extLst>
              <a:ext uri="{FF2B5EF4-FFF2-40B4-BE49-F238E27FC236}">
                <a16:creationId xmlns:a16="http://schemas.microsoft.com/office/drawing/2014/main" id="{FA89928A-0B09-4152-B472-8EDF97B347D0}"/>
              </a:ext>
            </a:extLst>
          </p:cNvPr>
          <p:cNvSpPr/>
          <p:nvPr/>
        </p:nvSpPr>
        <p:spPr>
          <a:xfrm>
            <a:off x="8316721" y="5888039"/>
            <a:ext cx="1368152" cy="78132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p>
        </p:txBody>
      </p:sp>
      <p:cxnSp>
        <p:nvCxnSpPr>
          <p:cNvPr id="24" name="Straight Arrow Connector 23">
            <a:extLst>
              <a:ext uri="{FF2B5EF4-FFF2-40B4-BE49-F238E27FC236}">
                <a16:creationId xmlns:a16="http://schemas.microsoft.com/office/drawing/2014/main" id="{60151B47-E396-4C76-815C-418DEC116119}"/>
              </a:ext>
            </a:extLst>
          </p:cNvPr>
          <p:cNvCxnSpPr>
            <a:endCxn id="23" idx="1"/>
          </p:cNvCxnSpPr>
          <p:nvPr/>
        </p:nvCxnSpPr>
        <p:spPr>
          <a:xfrm flipH="1">
            <a:off x="9000797" y="5117942"/>
            <a:ext cx="1" cy="77009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BBCC5242-FFD2-4CC3-B0E0-2157FDDB1B03}"/>
              </a:ext>
            </a:extLst>
          </p:cNvPr>
          <p:cNvSpPr/>
          <p:nvPr/>
        </p:nvSpPr>
        <p:spPr>
          <a:xfrm>
            <a:off x="7558405" y="946834"/>
            <a:ext cx="2884783"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a:p>
            <a:pPr algn="ctr"/>
            <a:r>
              <a:rPr lang="en-US" dirty="0"/>
              <a:t>Fiori</a:t>
            </a:r>
          </a:p>
        </p:txBody>
      </p:sp>
      <p:cxnSp>
        <p:nvCxnSpPr>
          <p:cNvPr id="26" name="Straight Arrow Connector 25">
            <a:extLst>
              <a:ext uri="{FF2B5EF4-FFF2-40B4-BE49-F238E27FC236}">
                <a16:creationId xmlns:a16="http://schemas.microsoft.com/office/drawing/2014/main" id="{820A9CD9-242B-4A89-892C-6B8A2AB3CDC5}"/>
              </a:ext>
            </a:extLst>
          </p:cNvPr>
          <p:cNvCxnSpPr>
            <a:stCxn id="25" idx="2"/>
          </p:cNvCxnSpPr>
          <p:nvPr/>
        </p:nvCxnSpPr>
        <p:spPr>
          <a:xfrm>
            <a:off x="9000797" y="1882938"/>
            <a:ext cx="0" cy="8136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991276B-094A-4975-8B6D-85AB947D311F}"/>
              </a:ext>
            </a:extLst>
          </p:cNvPr>
          <p:cNvSpPr txBox="1"/>
          <p:nvPr/>
        </p:nvSpPr>
        <p:spPr>
          <a:xfrm>
            <a:off x="5570478" y="898073"/>
            <a:ext cx="2736302" cy="830997"/>
          </a:xfrm>
          <a:prstGeom prst="rect">
            <a:avLst/>
          </a:prstGeom>
          <a:noFill/>
        </p:spPr>
        <p:txBody>
          <a:bodyPr wrap="square" rtlCol="0">
            <a:spAutoFit/>
          </a:bodyPr>
          <a:lstStyle/>
          <a:p>
            <a:r>
              <a:rPr lang="en-US" b="1" dirty="0"/>
              <a:t>Central HUB Scenario</a:t>
            </a:r>
          </a:p>
        </p:txBody>
      </p:sp>
      <p:sp>
        <p:nvSpPr>
          <p:cNvPr id="28" name="Rectangle 27">
            <a:extLst>
              <a:ext uri="{FF2B5EF4-FFF2-40B4-BE49-F238E27FC236}">
                <a16:creationId xmlns:a16="http://schemas.microsoft.com/office/drawing/2014/main" id="{DC3B2D3C-E119-4627-9A02-DFE000B7F02A}"/>
              </a:ext>
            </a:extLst>
          </p:cNvPr>
          <p:cNvSpPr/>
          <p:nvPr/>
        </p:nvSpPr>
        <p:spPr>
          <a:xfrm>
            <a:off x="11495012" y="4074866"/>
            <a:ext cx="1080109" cy="1037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CRM</a:t>
            </a:r>
          </a:p>
        </p:txBody>
      </p:sp>
      <p:sp>
        <p:nvSpPr>
          <p:cNvPr id="29" name="Rectangle 28">
            <a:extLst>
              <a:ext uri="{FF2B5EF4-FFF2-40B4-BE49-F238E27FC236}">
                <a16:creationId xmlns:a16="http://schemas.microsoft.com/office/drawing/2014/main" id="{B32EC1EE-F236-4444-B17E-C235457A93D0}"/>
              </a:ext>
            </a:extLst>
          </p:cNvPr>
          <p:cNvSpPr/>
          <p:nvPr/>
        </p:nvSpPr>
        <p:spPr>
          <a:xfrm>
            <a:off x="12719159" y="4088749"/>
            <a:ext cx="1080109" cy="1037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SRM</a:t>
            </a:r>
          </a:p>
        </p:txBody>
      </p:sp>
      <p:sp>
        <p:nvSpPr>
          <p:cNvPr id="30" name="Rectangle 29">
            <a:extLst>
              <a:ext uri="{FF2B5EF4-FFF2-40B4-BE49-F238E27FC236}">
                <a16:creationId xmlns:a16="http://schemas.microsoft.com/office/drawing/2014/main" id="{0F21D06D-6998-444A-8373-C0FE1D1A8BE0}"/>
              </a:ext>
            </a:extLst>
          </p:cNvPr>
          <p:cNvSpPr/>
          <p:nvPr/>
        </p:nvSpPr>
        <p:spPr>
          <a:xfrm>
            <a:off x="11491820" y="5241639"/>
            <a:ext cx="1080109" cy="1037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HCM</a:t>
            </a:r>
          </a:p>
        </p:txBody>
      </p:sp>
      <p:sp>
        <p:nvSpPr>
          <p:cNvPr id="31" name="Rectangle 30">
            <a:extLst>
              <a:ext uri="{FF2B5EF4-FFF2-40B4-BE49-F238E27FC236}">
                <a16:creationId xmlns:a16="http://schemas.microsoft.com/office/drawing/2014/main" id="{13941B69-CF4E-4157-9141-B0EB69025753}"/>
              </a:ext>
            </a:extLst>
          </p:cNvPr>
          <p:cNvSpPr/>
          <p:nvPr/>
        </p:nvSpPr>
        <p:spPr>
          <a:xfrm>
            <a:off x="12719159" y="5263176"/>
            <a:ext cx="1080109" cy="1037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PLM</a:t>
            </a:r>
          </a:p>
        </p:txBody>
      </p:sp>
      <p:sp>
        <p:nvSpPr>
          <p:cNvPr id="33" name="TextBox 32">
            <a:extLst>
              <a:ext uri="{FF2B5EF4-FFF2-40B4-BE49-F238E27FC236}">
                <a16:creationId xmlns:a16="http://schemas.microsoft.com/office/drawing/2014/main" id="{B0167220-3ACD-42D0-B516-5C3A7C8F42D5}"/>
              </a:ext>
            </a:extLst>
          </p:cNvPr>
          <p:cNvSpPr txBox="1"/>
          <p:nvPr/>
        </p:nvSpPr>
        <p:spPr>
          <a:xfrm>
            <a:off x="187759" y="994994"/>
            <a:ext cx="2736302" cy="1200329"/>
          </a:xfrm>
          <a:prstGeom prst="rect">
            <a:avLst/>
          </a:prstGeom>
          <a:noFill/>
        </p:spPr>
        <p:txBody>
          <a:bodyPr wrap="square" rtlCol="0">
            <a:spAutoFit/>
          </a:bodyPr>
          <a:lstStyle/>
          <a:p>
            <a:r>
              <a:rPr lang="en-US" b="1" dirty="0"/>
              <a:t>Embedded </a:t>
            </a:r>
          </a:p>
          <a:p>
            <a:r>
              <a:rPr lang="en-US" b="1" dirty="0"/>
              <a:t>System</a:t>
            </a:r>
          </a:p>
          <a:p>
            <a:endParaRPr lang="en-US" b="1" dirty="0"/>
          </a:p>
        </p:txBody>
      </p:sp>
      <p:sp>
        <p:nvSpPr>
          <p:cNvPr id="9" name="TextBox 8">
            <a:extLst>
              <a:ext uri="{FF2B5EF4-FFF2-40B4-BE49-F238E27FC236}">
                <a16:creationId xmlns:a16="http://schemas.microsoft.com/office/drawing/2014/main" id="{E505619B-CC26-A0AE-FE8A-109BDADC9120}"/>
              </a:ext>
            </a:extLst>
          </p:cNvPr>
          <p:cNvSpPr txBox="1"/>
          <p:nvPr/>
        </p:nvSpPr>
        <p:spPr>
          <a:xfrm>
            <a:off x="665309" y="5111926"/>
            <a:ext cx="5645123" cy="2677656"/>
          </a:xfrm>
          <a:prstGeom prst="rect">
            <a:avLst/>
          </a:prstGeom>
          <a:noFill/>
        </p:spPr>
        <p:txBody>
          <a:bodyPr wrap="square">
            <a:spAutoFit/>
          </a:bodyPr>
          <a:lstStyle/>
          <a:p>
            <a:r>
              <a:rPr lang="en-US" dirty="0"/>
              <a:t>Central Hub and Embedded Arch--Gateway </a:t>
            </a:r>
            <a:r>
              <a:rPr lang="en-US" dirty="0" err="1"/>
              <a:t>Fnd</a:t>
            </a:r>
            <a:r>
              <a:rPr lang="en-US" dirty="0"/>
              <a:t>--Both are </a:t>
            </a:r>
            <a:r>
              <a:rPr lang="en-US" dirty="0" err="1"/>
              <a:t>onprem</a:t>
            </a:r>
            <a:r>
              <a:rPr lang="en-US" dirty="0"/>
              <a:t> where we develop Fiori app</a:t>
            </a:r>
          </a:p>
          <a:p>
            <a:r>
              <a:rPr lang="en-US" dirty="0"/>
              <a:t>To build Fiori app using cloud BTP we will use cloud connector to establish network connection to either Central Hub/Embedded system </a:t>
            </a:r>
          </a:p>
        </p:txBody>
      </p:sp>
    </p:spTree>
    <p:extLst>
      <p:ext uri="{BB962C8B-B14F-4D97-AF65-F5344CB8AC3E}">
        <p14:creationId xmlns:p14="http://schemas.microsoft.com/office/powerpoint/2010/main" val="634161806"/>
      </p:ext>
    </p:extLst>
  </p:cSld>
  <p:clrMapOvr>
    <a:masterClrMapping/>
  </p:clrMapOvr>
  <p:transition spd="slow">
    <p:push dir="u"/>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102</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Pros and Cons</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75549" y="834971"/>
            <a:ext cx="11449272" cy="5786199"/>
          </a:xfrm>
          <a:prstGeom prst="rect">
            <a:avLst/>
          </a:prstGeom>
          <a:noFill/>
        </p:spPr>
        <p:txBody>
          <a:bodyPr wrap="square" rtlCol="0">
            <a:spAutoFit/>
          </a:bodyPr>
          <a:lstStyle/>
          <a:p>
            <a:r>
              <a:rPr lang="en-US" b="1" dirty="0"/>
              <a:t>Central HUB Deployment</a:t>
            </a:r>
          </a:p>
          <a:p>
            <a:r>
              <a:rPr lang="en-US" dirty="0"/>
              <a:t>Cons:</a:t>
            </a:r>
          </a:p>
          <a:p>
            <a:pPr marL="342900" indent="-342900">
              <a:buFontTx/>
              <a:buChar char="-"/>
            </a:pPr>
            <a:r>
              <a:rPr lang="en-US" sz="1800" dirty="0"/>
              <a:t>Manage multiple systems</a:t>
            </a:r>
          </a:p>
          <a:p>
            <a:pPr marL="342900" indent="-342900">
              <a:buFontTx/>
              <a:buChar char="-"/>
            </a:pPr>
            <a:r>
              <a:rPr lang="en-US" sz="1800" dirty="0"/>
              <a:t>Cost is high</a:t>
            </a:r>
          </a:p>
          <a:p>
            <a:pPr marL="342900" indent="-342900">
              <a:buFontTx/>
              <a:buChar char="-"/>
            </a:pPr>
            <a:r>
              <a:rPr lang="en-US" sz="1800" dirty="0"/>
              <a:t>Confusion</a:t>
            </a:r>
          </a:p>
          <a:p>
            <a:pPr marL="342900" indent="-342900">
              <a:buFontTx/>
              <a:buChar char="-"/>
            </a:pPr>
            <a:r>
              <a:rPr lang="en-US" sz="1800" dirty="0"/>
              <a:t>User needs to be duplicated</a:t>
            </a:r>
          </a:p>
          <a:p>
            <a:pPr marL="342900" indent="-342900">
              <a:buFontTx/>
              <a:buChar char="-"/>
            </a:pPr>
            <a:r>
              <a:rPr lang="en-US" sz="1800" dirty="0"/>
              <a:t>OData Metadata is duplicate</a:t>
            </a:r>
          </a:p>
          <a:p>
            <a:r>
              <a:rPr lang="en-US" sz="2800" dirty="0"/>
              <a:t>Pros</a:t>
            </a:r>
          </a:p>
          <a:p>
            <a:pPr marL="457200" indent="-457200">
              <a:buFontTx/>
              <a:buChar char="-"/>
            </a:pPr>
            <a:r>
              <a:rPr lang="en-US" sz="1800" dirty="0"/>
              <a:t>No need to upgrade</a:t>
            </a:r>
          </a:p>
          <a:p>
            <a:pPr marL="457200" indent="-457200">
              <a:buFontTx/>
              <a:buChar char="-"/>
            </a:pPr>
            <a:r>
              <a:rPr lang="en-US" sz="1800" dirty="0"/>
              <a:t>Separation of concerns</a:t>
            </a:r>
          </a:p>
          <a:p>
            <a:pPr marL="457200" indent="-457200">
              <a:buFontTx/>
              <a:buChar char="-"/>
            </a:pPr>
            <a:r>
              <a:rPr lang="en-US" sz="1800" dirty="0"/>
              <a:t>Works like a HUB</a:t>
            </a:r>
          </a:p>
          <a:p>
            <a:r>
              <a:rPr lang="en-US" b="1" dirty="0"/>
              <a:t>Embedded Deployment (recommended)</a:t>
            </a:r>
          </a:p>
          <a:p>
            <a:r>
              <a:rPr lang="en-US" sz="1800" dirty="0"/>
              <a:t>Pros – Less Costly, no confusion, No redundancy</a:t>
            </a:r>
          </a:p>
          <a:p>
            <a:r>
              <a:rPr lang="en-US" sz="1800" dirty="0"/>
              <a:t>Cons – Upgrade</a:t>
            </a:r>
          </a:p>
          <a:p>
            <a:endParaRPr lang="en-US" sz="1800" dirty="0"/>
          </a:p>
          <a:p>
            <a:r>
              <a:rPr lang="en-US" dirty="0"/>
              <a:t>Recommendation</a:t>
            </a:r>
          </a:p>
          <a:p>
            <a:r>
              <a:rPr lang="en-US" dirty="0">
                <a:hlinkClick r:id="rId2"/>
              </a:rPr>
              <a:t>https://www.sap.com/documents/2018/02/f0148939-f27c-0010-82c7-eda71af511fa.html</a:t>
            </a:r>
            <a:endParaRPr lang="en-US" dirty="0"/>
          </a:p>
          <a:p>
            <a:endParaRPr lang="en-US" dirty="0"/>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pic>
        <p:nvPicPr>
          <p:cNvPr id="3" name="Picture 2">
            <a:extLst>
              <a:ext uri="{FF2B5EF4-FFF2-40B4-BE49-F238E27FC236}">
                <a16:creationId xmlns:a16="http://schemas.microsoft.com/office/drawing/2014/main" id="{A5310DEA-CE00-487E-B083-348C1FCBDB1A}"/>
              </a:ext>
            </a:extLst>
          </p:cNvPr>
          <p:cNvPicPr>
            <a:picLocks noChangeAspect="1"/>
          </p:cNvPicPr>
          <p:nvPr/>
        </p:nvPicPr>
        <p:blipFill>
          <a:blip r:embed="rId4"/>
          <a:stretch>
            <a:fillRect/>
          </a:stretch>
        </p:blipFill>
        <p:spPr>
          <a:xfrm>
            <a:off x="7307071" y="890049"/>
            <a:ext cx="4506205" cy="3753851"/>
          </a:xfrm>
          <a:prstGeom prst="rect">
            <a:avLst/>
          </a:prstGeom>
        </p:spPr>
      </p:pic>
      <p:sp>
        <p:nvSpPr>
          <p:cNvPr id="5" name="Rectangle: Rounded Corners 4">
            <a:extLst>
              <a:ext uri="{FF2B5EF4-FFF2-40B4-BE49-F238E27FC236}">
                <a16:creationId xmlns:a16="http://schemas.microsoft.com/office/drawing/2014/main" id="{01A1C14B-4D4A-4C06-B349-4D755C1D75F3}"/>
              </a:ext>
            </a:extLst>
          </p:cNvPr>
          <p:cNvSpPr/>
          <p:nvPr/>
        </p:nvSpPr>
        <p:spPr>
          <a:xfrm>
            <a:off x="7462564" y="5229200"/>
            <a:ext cx="1512168" cy="5220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S/4HANA</a:t>
            </a:r>
          </a:p>
        </p:txBody>
      </p:sp>
      <p:sp>
        <p:nvSpPr>
          <p:cNvPr id="6" name="Rectangle 5">
            <a:extLst>
              <a:ext uri="{FF2B5EF4-FFF2-40B4-BE49-F238E27FC236}">
                <a16:creationId xmlns:a16="http://schemas.microsoft.com/office/drawing/2014/main" id="{EDA7BD1E-FAE9-4BE2-A6E8-BB86270CA36F}"/>
              </a:ext>
            </a:extLst>
          </p:cNvPr>
          <p:cNvSpPr/>
          <p:nvPr/>
        </p:nvSpPr>
        <p:spPr>
          <a:xfrm>
            <a:off x="10096628" y="5193195"/>
            <a:ext cx="1686416" cy="594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CRM</a:t>
            </a:r>
          </a:p>
        </p:txBody>
      </p:sp>
      <p:sp>
        <p:nvSpPr>
          <p:cNvPr id="18" name="Oval 17">
            <a:extLst>
              <a:ext uri="{FF2B5EF4-FFF2-40B4-BE49-F238E27FC236}">
                <a16:creationId xmlns:a16="http://schemas.microsoft.com/office/drawing/2014/main" id="{DD2FA4EC-47BE-4892-8E59-A3D982FA9EEF}"/>
              </a:ext>
            </a:extLst>
          </p:cNvPr>
          <p:cNvSpPr/>
          <p:nvPr/>
        </p:nvSpPr>
        <p:spPr>
          <a:xfrm>
            <a:off x="9380153" y="5319210"/>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DA54F928-A278-4D68-9981-2BCBED83CB59}"/>
              </a:ext>
            </a:extLst>
          </p:cNvPr>
          <p:cNvCxnSpPr>
            <a:stCxn id="5" idx="3"/>
          </p:cNvCxnSpPr>
          <p:nvPr/>
        </p:nvCxnSpPr>
        <p:spPr>
          <a:xfrm flipV="1">
            <a:off x="8974732" y="5490231"/>
            <a:ext cx="1296144" cy="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9018411"/>
      </p:ext>
    </p:extLst>
  </p:cSld>
  <p:clrMapOvr>
    <a:masterClrMapping/>
  </p:clrMapOvr>
  <p:transition spd="slow">
    <p:push dir="u"/>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103</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Server Access</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82809" y="805845"/>
            <a:ext cx="11449272" cy="5632311"/>
          </a:xfrm>
          <a:prstGeom prst="rect">
            <a:avLst/>
          </a:prstGeom>
          <a:noFill/>
        </p:spPr>
        <p:txBody>
          <a:bodyPr wrap="square" rtlCol="0">
            <a:spAutoFit/>
          </a:bodyPr>
          <a:lstStyle/>
          <a:p>
            <a:pPr marL="457200" indent="-457200">
              <a:buAutoNum type="arabicPeriod"/>
            </a:pPr>
            <a:r>
              <a:rPr lang="en-US" dirty="0"/>
              <a:t>Free option – Ask your manager/basis, your co. server </a:t>
            </a:r>
          </a:p>
          <a:p>
            <a:pPr marL="457200" indent="-457200">
              <a:buAutoNum type="arabicPeriod"/>
            </a:pPr>
            <a:r>
              <a:rPr lang="en-US" dirty="0"/>
              <a:t>Free ES5 server provided by SAP (Only used for Read)</a:t>
            </a:r>
          </a:p>
          <a:p>
            <a:r>
              <a:rPr lang="en-US" dirty="0">
                <a:hlinkClick r:id="rId2"/>
              </a:rPr>
              <a:t>https://blogs.sap.com/2017/06/16/netweaver-gateway-demo-es5-now-in-beta/</a:t>
            </a:r>
            <a:endParaRPr lang="en-US" dirty="0"/>
          </a:p>
          <a:p>
            <a:pPr marL="457200" indent="-457200">
              <a:buAutoNum type="arabicPeriod" startAt="3"/>
            </a:pPr>
            <a:r>
              <a:rPr lang="en-US" dirty="0"/>
              <a:t>Get server from Anubhav Trainings – 40 USD / 2.5 k INR per month per user EXTRA</a:t>
            </a:r>
          </a:p>
          <a:p>
            <a:r>
              <a:rPr lang="en-US" dirty="0"/>
              <a:t>Process: Send a email to </a:t>
            </a:r>
            <a:r>
              <a:rPr lang="en-US" dirty="0">
                <a:hlinkClick r:id="rId3"/>
              </a:rPr>
              <a:t>server@anubhavtrainings.com</a:t>
            </a:r>
            <a:endParaRPr lang="en-US" dirty="0"/>
          </a:p>
          <a:p>
            <a:pPr marL="342900" indent="-342900">
              <a:buFontTx/>
              <a:buChar char="-"/>
            </a:pPr>
            <a:r>
              <a:rPr lang="en-US" dirty="0"/>
              <a:t>All Anubhav’s courses can be practice in this single server (No SU01)</a:t>
            </a:r>
          </a:p>
          <a:p>
            <a:pPr marL="342900" indent="-342900">
              <a:buFontTx/>
              <a:buChar char="-"/>
            </a:pPr>
            <a:r>
              <a:rPr lang="en-US" dirty="0"/>
              <a:t>Can connect using your LOCAL SAPGUI/ Local Eclipse</a:t>
            </a:r>
          </a:p>
          <a:p>
            <a:pPr marL="342900" indent="-342900">
              <a:buFontTx/>
              <a:buChar char="-"/>
            </a:pPr>
            <a:r>
              <a:rPr lang="en-US" dirty="0"/>
              <a:t>Also get Latest HANA Server Access via Remote Desktop</a:t>
            </a:r>
          </a:p>
          <a:p>
            <a:pPr marL="342900" indent="-342900">
              <a:buFontTx/>
              <a:buChar char="-"/>
            </a:pPr>
            <a:r>
              <a:rPr lang="en-US" dirty="0"/>
              <a:t>This is a latest S/4HANA 2002 server</a:t>
            </a:r>
          </a:p>
          <a:p>
            <a:pPr marL="342900" indent="-342900">
              <a:buFontTx/>
              <a:buChar char="-"/>
            </a:pPr>
            <a:r>
              <a:rPr lang="en-US" dirty="0"/>
              <a:t>Access to launchpad and Designer</a:t>
            </a:r>
          </a:p>
          <a:p>
            <a:pPr marL="342900" indent="-342900">
              <a:buFontTx/>
              <a:buChar char="-"/>
            </a:pPr>
            <a:r>
              <a:rPr lang="en-US" dirty="0"/>
              <a:t>Connect from your personal laptop, NO VPN Required</a:t>
            </a:r>
          </a:p>
          <a:p>
            <a:pPr marL="342900" indent="-342900">
              <a:buFontTx/>
              <a:buChar char="-"/>
            </a:pPr>
            <a:r>
              <a:rPr lang="en-US" dirty="0"/>
              <a:t>Anywhere in this world as long as you have internet you can connect to this server</a:t>
            </a:r>
          </a:p>
          <a:p>
            <a:pPr marL="342900" indent="-342900">
              <a:buFontTx/>
              <a:buChar char="-"/>
            </a:pPr>
            <a:r>
              <a:rPr lang="en-US" dirty="0"/>
              <a:t>RDP with everything pre-installed</a:t>
            </a:r>
          </a:p>
          <a:p>
            <a:pPr marL="342900" indent="-342900">
              <a:buFontTx/>
              <a:buChar char="-"/>
            </a:pPr>
            <a:r>
              <a:rPr lang="en-US" dirty="0"/>
              <a:t>Connect to this server from SAP BTP</a:t>
            </a:r>
          </a:p>
          <a:p>
            <a:pPr marL="342900" indent="-342900">
              <a:buFontTx/>
              <a:buChar char="-"/>
            </a:pPr>
            <a:r>
              <a:rPr lang="en-US" dirty="0"/>
              <a:t>Documentation, videos, material for connection </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3847301335"/>
      </p:ext>
    </p:extLst>
  </p:cSld>
  <p:clrMapOvr>
    <a:masterClrMapping/>
  </p:clrMapOvr>
  <p:transition spd="slow">
    <p:push dir="u"/>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104</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What is OData Service?</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2185214"/>
          </a:xfrm>
          <a:prstGeom prst="rect">
            <a:avLst/>
          </a:prstGeom>
          <a:noFill/>
        </p:spPr>
        <p:txBody>
          <a:bodyPr wrap="square" rtlCol="0">
            <a:spAutoFit/>
          </a:bodyPr>
          <a:lstStyle/>
          <a:p>
            <a:r>
              <a:rPr lang="en-US" dirty="0"/>
              <a:t>OData Stands for Open Data Protocol, it is an OASIS standard to communicate to server using  REST based service. It was acquired by Microsoft in 2012 and adopted by many companies to build REST services to expose data over internet HTTP/HTTPs protocol.</a:t>
            </a:r>
          </a:p>
          <a:p>
            <a:r>
              <a:rPr lang="en-US" b="1" dirty="0" err="1"/>
              <a:t>Funda</a:t>
            </a:r>
            <a:r>
              <a:rPr lang="en-US" b="1" dirty="0"/>
              <a:t> Fox</a:t>
            </a:r>
          </a:p>
          <a:p>
            <a:r>
              <a:rPr lang="en-US" sz="2000" dirty="0"/>
              <a:t>Fiori cannot talk to FM, program, CDS views, …. Fiori only and only talk to OData service which is built on top of FM, ABAP code, CDS view.</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Rectangle 2">
            <a:extLst>
              <a:ext uri="{FF2B5EF4-FFF2-40B4-BE49-F238E27FC236}">
                <a16:creationId xmlns:a16="http://schemas.microsoft.com/office/drawing/2014/main" id="{F353C0EE-3422-44CB-88A2-341D5FBB6AC7}"/>
              </a:ext>
            </a:extLst>
          </p:cNvPr>
          <p:cNvSpPr/>
          <p:nvPr/>
        </p:nvSpPr>
        <p:spPr>
          <a:xfrm>
            <a:off x="1761252" y="3156798"/>
            <a:ext cx="1656184" cy="526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SAPGUI</a:t>
            </a:r>
          </a:p>
        </p:txBody>
      </p:sp>
      <p:sp>
        <p:nvSpPr>
          <p:cNvPr id="8" name="Rectangle 7">
            <a:extLst>
              <a:ext uri="{FF2B5EF4-FFF2-40B4-BE49-F238E27FC236}">
                <a16:creationId xmlns:a16="http://schemas.microsoft.com/office/drawing/2014/main" id="{0F45A032-8FCA-47A2-8079-A1CA09B1D42A}"/>
              </a:ext>
            </a:extLst>
          </p:cNvPr>
          <p:cNvSpPr/>
          <p:nvPr/>
        </p:nvSpPr>
        <p:spPr>
          <a:xfrm>
            <a:off x="693812" y="4221088"/>
            <a:ext cx="3791065" cy="1016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layer</a:t>
            </a:r>
          </a:p>
        </p:txBody>
      </p:sp>
      <p:sp>
        <p:nvSpPr>
          <p:cNvPr id="5" name="Flowchart: Magnetic Disk 4">
            <a:extLst>
              <a:ext uri="{FF2B5EF4-FFF2-40B4-BE49-F238E27FC236}">
                <a16:creationId xmlns:a16="http://schemas.microsoft.com/office/drawing/2014/main" id="{40156C48-A17E-4629-88B5-9D60F2E963E9}"/>
              </a:ext>
            </a:extLst>
          </p:cNvPr>
          <p:cNvSpPr/>
          <p:nvPr/>
        </p:nvSpPr>
        <p:spPr>
          <a:xfrm>
            <a:off x="2157296" y="5829233"/>
            <a:ext cx="864096" cy="52611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5D75EB9F-603C-454D-B8E7-20878D87126C}"/>
              </a:ext>
            </a:extLst>
          </p:cNvPr>
          <p:cNvCxnSpPr>
            <a:stCxn id="3" idx="2"/>
            <a:endCxn id="8" idx="0"/>
          </p:cNvCxnSpPr>
          <p:nvPr/>
        </p:nvCxnSpPr>
        <p:spPr>
          <a:xfrm>
            <a:off x="2589344" y="3682915"/>
            <a:ext cx="1" cy="53817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47F2889-1332-423D-A94B-B9D4C7FF58BF}"/>
              </a:ext>
            </a:extLst>
          </p:cNvPr>
          <p:cNvCxnSpPr>
            <a:stCxn id="8" idx="2"/>
            <a:endCxn id="5" idx="1"/>
          </p:cNvCxnSpPr>
          <p:nvPr/>
        </p:nvCxnSpPr>
        <p:spPr>
          <a:xfrm flipH="1">
            <a:off x="2589344" y="5237405"/>
            <a:ext cx="1" cy="59182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AFF19F97-4D8E-41A0-A792-DCBFF002F9A4}"/>
              </a:ext>
            </a:extLst>
          </p:cNvPr>
          <p:cNvSpPr/>
          <p:nvPr/>
        </p:nvSpPr>
        <p:spPr>
          <a:xfrm>
            <a:off x="3417436" y="4247915"/>
            <a:ext cx="948784" cy="333213"/>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session</a:t>
            </a:r>
          </a:p>
        </p:txBody>
      </p:sp>
      <p:sp>
        <p:nvSpPr>
          <p:cNvPr id="15" name="TextBox 14">
            <a:extLst>
              <a:ext uri="{FF2B5EF4-FFF2-40B4-BE49-F238E27FC236}">
                <a16:creationId xmlns:a16="http://schemas.microsoft.com/office/drawing/2014/main" id="{EE811953-A1A3-418F-9F09-CE3900A7631C}"/>
              </a:ext>
            </a:extLst>
          </p:cNvPr>
          <p:cNvSpPr txBox="1"/>
          <p:nvPr/>
        </p:nvSpPr>
        <p:spPr>
          <a:xfrm>
            <a:off x="2810576" y="3752551"/>
            <a:ext cx="1944214" cy="461665"/>
          </a:xfrm>
          <a:prstGeom prst="rect">
            <a:avLst/>
          </a:prstGeom>
          <a:noFill/>
        </p:spPr>
        <p:txBody>
          <a:bodyPr wrap="square" rtlCol="0">
            <a:spAutoFit/>
          </a:bodyPr>
          <a:lstStyle/>
          <a:p>
            <a:r>
              <a:rPr lang="en-US" b="1" dirty="0"/>
              <a:t>stateful</a:t>
            </a:r>
          </a:p>
        </p:txBody>
      </p:sp>
      <p:sp>
        <p:nvSpPr>
          <p:cNvPr id="17" name="Rectangle 16">
            <a:extLst>
              <a:ext uri="{FF2B5EF4-FFF2-40B4-BE49-F238E27FC236}">
                <a16:creationId xmlns:a16="http://schemas.microsoft.com/office/drawing/2014/main" id="{35180ADB-281C-4A08-94E0-8712BBFA27C3}"/>
              </a:ext>
            </a:extLst>
          </p:cNvPr>
          <p:cNvSpPr/>
          <p:nvPr/>
        </p:nvSpPr>
        <p:spPr>
          <a:xfrm>
            <a:off x="7703948" y="2996952"/>
            <a:ext cx="1702832" cy="685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a:p>
            <a:pPr algn="ctr"/>
            <a:r>
              <a:rPr lang="en-US" dirty="0"/>
              <a:t>Fiori App</a:t>
            </a:r>
          </a:p>
        </p:txBody>
      </p:sp>
      <p:sp>
        <p:nvSpPr>
          <p:cNvPr id="18" name="Rectangle 17">
            <a:extLst>
              <a:ext uri="{FF2B5EF4-FFF2-40B4-BE49-F238E27FC236}">
                <a16:creationId xmlns:a16="http://schemas.microsoft.com/office/drawing/2014/main" id="{57F325DB-B30A-4BA2-A4FE-86250BC4D025}"/>
              </a:ext>
            </a:extLst>
          </p:cNvPr>
          <p:cNvSpPr/>
          <p:nvPr/>
        </p:nvSpPr>
        <p:spPr>
          <a:xfrm>
            <a:off x="6636508" y="4221088"/>
            <a:ext cx="3791065" cy="1016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layer</a:t>
            </a:r>
          </a:p>
        </p:txBody>
      </p:sp>
      <p:sp>
        <p:nvSpPr>
          <p:cNvPr id="19" name="Flowchart: Magnetic Disk 18">
            <a:extLst>
              <a:ext uri="{FF2B5EF4-FFF2-40B4-BE49-F238E27FC236}">
                <a16:creationId xmlns:a16="http://schemas.microsoft.com/office/drawing/2014/main" id="{CA715783-1562-490D-AC39-11EA9312A913}"/>
              </a:ext>
            </a:extLst>
          </p:cNvPr>
          <p:cNvSpPr/>
          <p:nvPr/>
        </p:nvSpPr>
        <p:spPr>
          <a:xfrm>
            <a:off x="8099992" y="5829233"/>
            <a:ext cx="864096" cy="52611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7DA61903-9D62-4EB6-B6D1-498908D02B8D}"/>
              </a:ext>
            </a:extLst>
          </p:cNvPr>
          <p:cNvCxnSpPr>
            <a:cxnSpLocks/>
            <a:stCxn id="17" idx="2"/>
            <a:endCxn id="18" idx="0"/>
          </p:cNvCxnSpPr>
          <p:nvPr/>
        </p:nvCxnSpPr>
        <p:spPr>
          <a:xfrm flipH="1">
            <a:off x="8532041" y="3682915"/>
            <a:ext cx="23323" cy="53817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ADB81A2-1F91-43D6-97CD-F9D712ECB189}"/>
              </a:ext>
            </a:extLst>
          </p:cNvPr>
          <p:cNvCxnSpPr>
            <a:stCxn id="18" idx="2"/>
            <a:endCxn id="19" idx="1"/>
          </p:cNvCxnSpPr>
          <p:nvPr/>
        </p:nvCxnSpPr>
        <p:spPr>
          <a:xfrm flipH="1">
            <a:off x="8532040" y="5237405"/>
            <a:ext cx="1" cy="59182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E90DF70-B6DE-4EE6-8DDE-45FEEB105BE3}"/>
              </a:ext>
            </a:extLst>
          </p:cNvPr>
          <p:cNvSpPr txBox="1"/>
          <p:nvPr/>
        </p:nvSpPr>
        <p:spPr>
          <a:xfrm>
            <a:off x="8753272" y="3752551"/>
            <a:ext cx="1944214" cy="461665"/>
          </a:xfrm>
          <a:prstGeom prst="rect">
            <a:avLst/>
          </a:prstGeom>
          <a:noFill/>
        </p:spPr>
        <p:txBody>
          <a:bodyPr wrap="square" rtlCol="0">
            <a:spAutoFit/>
          </a:bodyPr>
          <a:lstStyle/>
          <a:p>
            <a:r>
              <a:rPr lang="en-US" b="1" dirty="0"/>
              <a:t>stateless</a:t>
            </a:r>
          </a:p>
        </p:txBody>
      </p:sp>
      <mc:AlternateContent xmlns:mc="http://schemas.openxmlformats.org/markup-compatibility/2006" xmlns:p14="http://schemas.microsoft.com/office/powerpoint/2010/main">
        <mc:Choice Requires="p14">
          <p:contentPart p14:bwMode="auto" r:id="rId3">
            <p14:nvContentPartPr>
              <p14:cNvPr id="46" name="Ink 45">
                <a:extLst>
                  <a:ext uri="{FF2B5EF4-FFF2-40B4-BE49-F238E27FC236}">
                    <a16:creationId xmlns:a16="http://schemas.microsoft.com/office/drawing/2014/main" id="{E76A5F67-CD06-4199-B672-79F3B299131C}"/>
                  </a:ext>
                </a:extLst>
              </p14:cNvPr>
              <p14:cNvContentPartPr/>
              <p14:nvPr/>
            </p14:nvContentPartPr>
            <p14:xfrm>
              <a:off x="6858792" y="3510360"/>
              <a:ext cx="1224720" cy="1674720"/>
            </p14:xfrm>
          </p:contentPart>
        </mc:Choice>
        <mc:Fallback xmlns="">
          <p:pic>
            <p:nvPicPr>
              <p:cNvPr id="46" name="Ink 45">
                <a:extLst>
                  <a:ext uri="{FF2B5EF4-FFF2-40B4-BE49-F238E27FC236}">
                    <a16:creationId xmlns:a16="http://schemas.microsoft.com/office/drawing/2014/main" id="{E76A5F67-CD06-4199-B672-79F3B299131C}"/>
                  </a:ext>
                </a:extLst>
              </p:cNvPr>
              <p:cNvPicPr/>
              <p:nvPr/>
            </p:nvPicPr>
            <p:blipFill>
              <a:blip r:embed="rId4"/>
              <a:stretch>
                <a:fillRect/>
              </a:stretch>
            </p:blipFill>
            <p:spPr>
              <a:xfrm>
                <a:off x="6849792" y="3501360"/>
                <a:ext cx="1242360" cy="1692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9" name="Ink 48">
                <a:extLst>
                  <a:ext uri="{FF2B5EF4-FFF2-40B4-BE49-F238E27FC236}">
                    <a16:creationId xmlns:a16="http://schemas.microsoft.com/office/drawing/2014/main" id="{61D523F4-6301-43A4-93E8-E60D08FB649A}"/>
                  </a:ext>
                </a:extLst>
              </p14:cNvPr>
              <p14:cNvContentPartPr/>
              <p14:nvPr/>
            </p14:nvContentPartPr>
            <p14:xfrm>
              <a:off x="4434552" y="3831480"/>
              <a:ext cx="265680" cy="484920"/>
            </p14:xfrm>
          </p:contentPart>
        </mc:Choice>
        <mc:Fallback xmlns="">
          <p:pic>
            <p:nvPicPr>
              <p:cNvPr id="49" name="Ink 48">
                <a:extLst>
                  <a:ext uri="{FF2B5EF4-FFF2-40B4-BE49-F238E27FC236}">
                    <a16:creationId xmlns:a16="http://schemas.microsoft.com/office/drawing/2014/main" id="{61D523F4-6301-43A4-93E8-E60D08FB649A}"/>
                  </a:ext>
                </a:extLst>
              </p:cNvPr>
              <p:cNvPicPr/>
              <p:nvPr/>
            </p:nvPicPr>
            <p:blipFill>
              <a:blip r:embed="rId6"/>
              <a:stretch>
                <a:fillRect/>
              </a:stretch>
            </p:blipFill>
            <p:spPr>
              <a:xfrm>
                <a:off x="4425552" y="3822480"/>
                <a:ext cx="283320" cy="502560"/>
              </a:xfrm>
              <a:prstGeom prst="rect">
                <a:avLst/>
              </a:prstGeom>
            </p:spPr>
          </p:pic>
        </mc:Fallback>
      </mc:AlternateContent>
    </p:spTree>
    <p:extLst>
      <p:ext uri="{BB962C8B-B14F-4D97-AF65-F5344CB8AC3E}">
        <p14:creationId xmlns:p14="http://schemas.microsoft.com/office/powerpoint/2010/main" val="3960986347"/>
      </p:ext>
    </p:extLst>
  </p:cSld>
  <p:clrMapOvr>
    <a:masterClrMapping/>
  </p:clrMapOvr>
  <p:transition spd="slow">
    <p:push dir="u"/>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105</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err="1">
                <a:latin typeface="Cooper Black" panose="0208090404030B020404" pitchFamily="18" charset="0"/>
              </a:rPr>
              <a:t>Tcodes</a:t>
            </a:r>
            <a:r>
              <a:rPr lang="en-US" sz="3600" b="1" dirty="0">
                <a:latin typeface="Cooper Black" panose="0208090404030B020404" pitchFamily="18" charset="0"/>
              </a:rPr>
              <a:t> and Service </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2308324"/>
          </a:xfrm>
          <a:prstGeom prst="rect">
            <a:avLst/>
          </a:prstGeom>
          <a:noFill/>
        </p:spPr>
        <p:txBody>
          <a:bodyPr wrap="square" rtlCol="0">
            <a:spAutoFit/>
          </a:bodyPr>
          <a:lstStyle/>
          <a:p>
            <a:r>
              <a:rPr lang="en-US" dirty="0"/>
              <a:t>SEGW – SAP Service Gateway Builder</a:t>
            </a:r>
          </a:p>
          <a:p>
            <a:r>
              <a:rPr lang="en-US" dirty="0"/>
              <a:t>/n/IWFND/MAINT_SERVICE – Register the service</a:t>
            </a:r>
          </a:p>
          <a:p>
            <a:r>
              <a:rPr lang="en-US" dirty="0"/>
              <a:t>/n/IWFND/GW_CLIENT – gateway client – test locally</a:t>
            </a:r>
          </a:p>
          <a:p>
            <a:r>
              <a:rPr lang="en-US" dirty="0"/>
              <a:t>/n/IWFND/ERROR_LOG – Check errors, troubleshoot</a:t>
            </a:r>
          </a:p>
          <a:p>
            <a:r>
              <a:rPr lang="en-US" dirty="0"/>
              <a:t>EPM – Enterprise procurement model – Demo data model given by SAP for Training and demonstration.</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Rectangle 2">
            <a:extLst>
              <a:ext uri="{FF2B5EF4-FFF2-40B4-BE49-F238E27FC236}">
                <a16:creationId xmlns:a16="http://schemas.microsoft.com/office/drawing/2014/main" id="{3A8C23AD-DF89-4524-8645-8B370A6C0123}"/>
              </a:ext>
            </a:extLst>
          </p:cNvPr>
          <p:cNvSpPr/>
          <p:nvPr/>
        </p:nvSpPr>
        <p:spPr>
          <a:xfrm>
            <a:off x="4366220" y="3559781"/>
            <a:ext cx="2664296" cy="1944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ITeIO</a:t>
            </a:r>
            <a:endParaRPr lang="en-US" dirty="0"/>
          </a:p>
        </p:txBody>
      </p:sp>
      <p:sp>
        <p:nvSpPr>
          <p:cNvPr id="5" name="Rectangle: Rounded Corners 4">
            <a:extLst>
              <a:ext uri="{FF2B5EF4-FFF2-40B4-BE49-F238E27FC236}">
                <a16:creationId xmlns:a16="http://schemas.microsoft.com/office/drawing/2014/main" id="{0EAEF665-12B8-4BAE-AD63-16AA300B7241}"/>
              </a:ext>
            </a:extLst>
          </p:cNvPr>
          <p:cNvSpPr/>
          <p:nvPr/>
        </p:nvSpPr>
        <p:spPr>
          <a:xfrm>
            <a:off x="369776" y="4245620"/>
            <a:ext cx="196104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Customers</a:t>
            </a:r>
          </a:p>
        </p:txBody>
      </p:sp>
      <p:sp>
        <p:nvSpPr>
          <p:cNvPr id="9" name="Rectangle: Rounded Corners 8">
            <a:extLst>
              <a:ext uri="{FF2B5EF4-FFF2-40B4-BE49-F238E27FC236}">
                <a16:creationId xmlns:a16="http://schemas.microsoft.com/office/drawing/2014/main" id="{89A965CA-3F5D-4ABA-BDF6-8D58FACA1536}"/>
              </a:ext>
            </a:extLst>
          </p:cNvPr>
          <p:cNvSpPr/>
          <p:nvPr/>
        </p:nvSpPr>
        <p:spPr>
          <a:xfrm>
            <a:off x="9614421" y="4136218"/>
            <a:ext cx="196104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Suppliers</a:t>
            </a:r>
          </a:p>
        </p:txBody>
      </p:sp>
      <p:cxnSp>
        <p:nvCxnSpPr>
          <p:cNvPr id="7" name="Straight Arrow Connector 6">
            <a:extLst>
              <a:ext uri="{FF2B5EF4-FFF2-40B4-BE49-F238E27FC236}">
                <a16:creationId xmlns:a16="http://schemas.microsoft.com/office/drawing/2014/main" id="{AAEAB91A-CE53-48C0-8B4A-995E5F0D239D}"/>
              </a:ext>
            </a:extLst>
          </p:cNvPr>
          <p:cNvCxnSpPr>
            <a:cxnSpLocks/>
            <a:stCxn id="5" idx="3"/>
          </p:cNvCxnSpPr>
          <p:nvPr/>
        </p:nvCxnSpPr>
        <p:spPr>
          <a:xfrm flipV="1">
            <a:off x="2330818" y="4370983"/>
            <a:ext cx="2035402" cy="126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645DDCA-886A-4655-AB30-45BA4ED56015}"/>
              </a:ext>
            </a:extLst>
          </p:cNvPr>
          <p:cNvSpPr txBox="1"/>
          <p:nvPr/>
        </p:nvSpPr>
        <p:spPr>
          <a:xfrm>
            <a:off x="2926060" y="3861048"/>
            <a:ext cx="1080120" cy="461665"/>
          </a:xfrm>
          <a:prstGeom prst="rect">
            <a:avLst/>
          </a:prstGeom>
          <a:noFill/>
        </p:spPr>
        <p:txBody>
          <a:bodyPr wrap="square" rtlCol="0">
            <a:spAutoFit/>
          </a:bodyPr>
          <a:lstStyle/>
          <a:p>
            <a:r>
              <a:rPr lang="en-US" dirty="0"/>
              <a:t>SO</a:t>
            </a:r>
          </a:p>
        </p:txBody>
      </p:sp>
      <p:cxnSp>
        <p:nvCxnSpPr>
          <p:cNvPr id="11" name="Straight Arrow Connector 10">
            <a:extLst>
              <a:ext uri="{FF2B5EF4-FFF2-40B4-BE49-F238E27FC236}">
                <a16:creationId xmlns:a16="http://schemas.microsoft.com/office/drawing/2014/main" id="{C6B625D4-4759-4864-8D84-05270AC546A7}"/>
              </a:ext>
            </a:extLst>
          </p:cNvPr>
          <p:cNvCxnSpPr>
            <a:stCxn id="9" idx="1"/>
          </p:cNvCxnSpPr>
          <p:nvPr/>
        </p:nvCxnSpPr>
        <p:spPr>
          <a:xfrm flipH="1">
            <a:off x="7030516" y="4388246"/>
            <a:ext cx="2583905" cy="12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60D1063-0016-4B56-A170-FB57E6AA872D}"/>
              </a:ext>
            </a:extLst>
          </p:cNvPr>
          <p:cNvSpPr txBox="1"/>
          <p:nvPr/>
        </p:nvSpPr>
        <p:spPr>
          <a:xfrm>
            <a:off x="7462564" y="4035983"/>
            <a:ext cx="1008112" cy="461665"/>
          </a:xfrm>
          <a:prstGeom prst="rect">
            <a:avLst/>
          </a:prstGeom>
          <a:noFill/>
        </p:spPr>
        <p:txBody>
          <a:bodyPr wrap="square" rtlCol="0">
            <a:spAutoFit/>
          </a:bodyPr>
          <a:lstStyle/>
          <a:p>
            <a:r>
              <a:rPr lang="en-US" dirty="0"/>
              <a:t>PO</a:t>
            </a:r>
          </a:p>
        </p:txBody>
      </p:sp>
      <p:sp>
        <p:nvSpPr>
          <p:cNvPr id="15" name="Rectangle 14">
            <a:extLst>
              <a:ext uri="{FF2B5EF4-FFF2-40B4-BE49-F238E27FC236}">
                <a16:creationId xmlns:a16="http://schemas.microsoft.com/office/drawing/2014/main" id="{F8B18883-388D-4EDF-879A-DAE1751A5615}"/>
              </a:ext>
            </a:extLst>
          </p:cNvPr>
          <p:cNvSpPr/>
          <p:nvPr/>
        </p:nvSpPr>
        <p:spPr>
          <a:xfrm>
            <a:off x="7534572" y="5013176"/>
            <a:ext cx="1152128" cy="6094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Stock</a:t>
            </a:r>
          </a:p>
        </p:txBody>
      </p:sp>
      <p:cxnSp>
        <p:nvCxnSpPr>
          <p:cNvPr id="17" name="Connector: Elbow 16">
            <a:extLst>
              <a:ext uri="{FF2B5EF4-FFF2-40B4-BE49-F238E27FC236}">
                <a16:creationId xmlns:a16="http://schemas.microsoft.com/office/drawing/2014/main" id="{E7047B72-2B9E-4FF2-A676-BA8E9A8DA8AC}"/>
              </a:ext>
            </a:extLst>
          </p:cNvPr>
          <p:cNvCxnSpPr>
            <a:endCxn id="15" idx="1"/>
          </p:cNvCxnSpPr>
          <p:nvPr/>
        </p:nvCxnSpPr>
        <p:spPr>
          <a:xfrm>
            <a:off x="7030516" y="5229573"/>
            <a:ext cx="504056" cy="8834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B269274-67A0-4323-867D-6FDC2CB427D7}"/>
              </a:ext>
            </a:extLst>
          </p:cNvPr>
          <p:cNvCxnSpPr>
            <a:cxnSpLocks/>
            <a:stCxn id="3" idx="1"/>
          </p:cNvCxnSpPr>
          <p:nvPr/>
        </p:nvCxnSpPr>
        <p:spPr>
          <a:xfrm flipH="1">
            <a:off x="2330818" y="4531889"/>
            <a:ext cx="2035402" cy="108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2E6B0A5-039E-485B-AD0F-B5EBB22B18BB}"/>
              </a:ext>
            </a:extLst>
          </p:cNvPr>
          <p:cNvSpPr txBox="1"/>
          <p:nvPr/>
        </p:nvSpPr>
        <p:spPr>
          <a:xfrm>
            <a:off x="2710036" y="4640274"/>
            <a:ext cx="1656184" cy="461665"/>
          </a:xfrm>
          <a:prstGeom prst="rect">
            <a:avLst/>
          </a:prstGeom>
          <a:noFill/>
        </p:spPr>
        <p:txBody>
          <a:bodyPr wrap="square" rtlCol="0">
            <a:spAutoFit/>
          </a:bodyPr>
          <a:lstStyle/>
          <a:p>
            <a:r>
              <a:rPr lang="en-US" dirty="0"/>
              <a:t>Invoices</a:t>
            </a:r>
          </a:p>
        </p:txBody>
      </p:sp>
    </p:spTree>
    <p:extLst>
      <p:ext uri="{BB962C8B-B14F-4D97-AF65-F5344CB8AC3E}">
        <p14:creationId xmlns:p14="http://schemas.microsoft.com/office/powerpoint/2010/main" val="1683337316"/>
      </p:ext>
    </p:extLst>
  </p:cSld>
  <p:clrMapOvr>
    <a:masterClrMapping/>
  </p:clrMapOvr>
  <p:transition spd="slow">
    <p:push dir="u"/>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106</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EPM Tables and Service</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4801314"/>
          </a:xfrm>
          <a:prstGeom prst="rect">
            <a:avLst/>
          </a:prstGeom>
          <a:noFill/>
        </p:spPr>
        <p:txBody>
          <a:bodyPr wrap="square" rtlCol="0">
            <a:spAutoFit/>
          </a:bodyPr>
          <a:lstStyle/>
          <a:p>
            <a:r>
              <a:rPr lang="en-US" sz="1800" dirty="0"/>
              <a:t>SNWD_PD – products</a:t>
            </a:r>
          </a:p>
          <a:p>
            <a:r>
              <a:rPr lang="en-US" sz="1800" dirty="0"/>
              <a:t>SNWD_TEXTS – product texts</a:t>
            </a:r>
          </a:p>
          <a:p>
            <a:r>
              <a:rPr lang="en-US" sz="1800" dirty="0"/>
              <a:t>SNWD_BPA – Business partner (customers, Suppliers)</a:t>
            </a:r>
          </a:p>
          <a:p>
            <a:r>
              <a:rPr lang="en-US" sz="1800" dirty="0"/>
              <a:t>SNWD_AD – Address of BP</a:t>
            </a:r>
          </a:p>
          <a:p>
            <a:r>
              <a:rPr lang="en-US" sz="1800" dirty="0"/>
              <a:t>SNWD_SO – Sales Orders</a:t>
            </a:r>
          </a:p>
          <a:p>
            <a:r>
              <a:rPr lang="en-US" sz="1800" dirty="0"/>
              <a:t>SNWD_SO_I – Sales Order Items</a:t>
            </a:r>
          </a:p>
          <a:p>
            <a:r>
              <a:rPr lang="en-US" sz="1800" dirty="0"/>
              <a:t>GWSAMPLE_BASIC – Service </a:t>
            </a:r>
          </a:p>
          <a:p>
            <a:endParaRPr lang="en-US" sz="1800" dirty="0"/>
          </a:p>
          <a:p>
            <a:r>
              <a:rPr lang="en-US" sz="1800" dirty="0"/>
              <a:t>Service Document (Describes the list of </a:t>
            </a:r>
            <a:r>
              <a:rPr lang="en-US" sz="1800" dirty="0" err="1"/>
              <a:t>EntitySets</a:t>
            </a:r>
            <a:r>
              <a:rPr lang="en-US" sz="1800" dirty="0"/>
              <a:t> which are end points for CRUD operations)</a:t>
            </a:r>
          </a:p>
          <a:p>
            <a:r>
              <a:rPr lang="en-US" sz="1800" dirty="0">
                <a:hlinkClick r:id="rId2"/>
              </a:rPr>
              <a:t>http://stcfin.st.com:8021/sap/opu/odata/IWBEP/GWSAMPLE_BASIC/?$format=xml</a:t>
            </a:r>
            <a:endParaRPr lang="en-US" sz="1800" dirty="0"/>
          </a:p>
          <a:p>
            <a:r>
              <a:rPr lang="en-US" sz="1800" dirty="0"/>
              <a:t>Service Metadata Document(Describes </a:t>
            </a:r>
            <a:r>
              <a:rPr lang="en-US" sz="1800" dirty="0" err="1"/>
              <a:t>EntityType</a:t>
            </a:r>
            <a:r>
              <a:rPr lang="en-US" sz="1800" dirty="0"/>
              <a:t> – blueprint of the dataset)</a:t>
            </a:r>
          </a:p>
          <a:p>
            <a:r>
              <a:rPr lang="en-US" sz="1800" dirty="0">
                <a:hlinkClick r:id="rId3"/>
              </a:rPr>
              <a:t>http://stcfin.st.com:8021/sap/opu/odata/IWBEP/GWSAMPLE_BASIC/$metadata</a:t>
            </a:r>
            <a:endParaRPr lang="en-US" sz="1800" dirty="0"/>
          </a:p>
          <a:p>
            <a:r>
              <a:rPr lang="en-US" sz="1800" dirty="0"/>
              <a:t>Read All in json format – (SELECT * FROM </a:t>
            </a:r>
            <a:r>
              <a:rPr lang="en-US" sz="1800" dirty="0" err="1"/>
              <a:t>dbtab</a:t>
            </a:r>
            <a:r>
              <a:rPr lang="en-US" sz="1800" dirty="0"/>
              <a:t>)</a:t>
            </a:r>
          </a:p>
          <a:p>
            <a:r>
              <a:rPr lang="en-US" sz="1800" dirty="0">
                <a:hlinkClick r:id="rId4"/>
              </a:rPr>
              <a:t>http://stcfin.st.com:8021/sap/opu/odata/IWBEP/GWSAMPLE_BASIC/ProductSet?$format=json</a:t>
            </a:r>
            <a:endParaRPr lang="en-US" sz="1800" dirty="0"/>
          </a:p>
          <a:p>
            <a:r>
              <a:rPr lang="en-US" sz="1800" dirty="0"/>
              <a:t>Read Single in JSON – SELECT * FROM </a:t>
            </a:r>
            <a:r>
              <a:rPr lang="en-US" sz="1800" dirty="0" err="1"/>
              <a:t>dbtab</a:t>
            </a:r>
            <a:r>
              <a:rPr lang="en-US" sz="1800" dirty="0"/>
              <a:t> WHERE pk = </a:t>
            </a:r>
            <a:r>
              <a:rPr lang="en-US" sz="1800" dirty="0" err="1"/>
              <a:t>val</a:t>
            </a:r>
            <a:endParaRPr lang="en-US" sz="1800" dirty="0"/>
          </a:p>
          <a:p>
            <a:r>
              <a:rPr lang="en-US" sz="1800" dirty="0">
                <a:hlinkClick r:id="rId5"/>
              </a:rPr>
              <a:t>http://stcfin.st.com:8021/sap/opu/odata/IWBEP/GWSAMPLE_BASIC/ProductSet('HT-1000')?$format=json</a:t>
            </a:r>
            <a:endParaRPr lang="en-US" sz="1800" dirty="0"/>
          </a:p>
          <a:p>
            <a:endParaRPr lang="en-US" sz="1800" dirty="0"/>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2466572680"/>
      </p:ext>
    </p:extLst>
  </p:cSld>
  <p:clrMapOvr>
    <a:masterClrMapping/>
  </p:clrMapOvr>
  <p:transition spd="slow">
    <p:push dir="u"/>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107</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Operations </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5724644"/>
          </a:xfrm>
          <a:prstGeom prst="rect">
            <a:avLst/>
          </a:prstGeom>
          <a:noFill/>
        </p:spPr>
        <p:txBody>
          <a:bodyPr wrap="square" rtlCol="0">
            <a:spAutoFit/>
          </a:bodyPr>
          <a:lstStyle/>
          <a:p>
            <a:r>
              <a:rPr lang="en-US" sz="1700" dirty="0"/>
              <a:t>Read certain fields – SELECT col1, Col2, Col3 FROM </a:t>
            </a:r>
            <a:r>
              <a:rPr lang="en-US" sz="1700" dirty="0" err="1"/>
              <a:t>dbtab</a:t>
            </a:r>
            <a:endParaRPr lang="en-US" sz="1700" dirty="0"/>
          </a:p>
          <a:p>
            <a:r>
              <a:rPr lang="en-US" sz="1700" dirty="0">
                <a:hlinkClick r:id="rId2"/>
              </a:rPr>
              <a:t>http://stcfin.st.com:8021/sap/opu/odata/IWBEP/GWSAMPLE_BASIC/ProductSet?$format=json&amp;$select=Name,Category,SupplierName</a:t>
            </a:r>
            <a:endParaRPr lang="en-US" sz="1700" dirty="0"/>
          </a:p>
          <a:p>
            <a:r>
              <a:rPr lang="en-US" sz="1700" dirty="0"/>
              <a:t>Pagination to load data in chunks (SELECT * UP TO ROWS n FROM </a:t>
            </a:r>
            <a:r>
              <a:rPr lang="en-US" sz="1700" dirty="0" err="1"/>
              <a:t>dbtab</a:t>
            </a:r>
            <a:r>
              <a:rPr lang="en-US" sz="1700" dirty="0"/>
              <a:t>)</a:t>
            </a:r>
          </a:p>
          <a:p>
            <a:r>
              <a:rPr lang="en-US" sz="1700" dirty="0">
                <a:hlinkClick r:id="rId3"/>
              </a:rPr>
              <a:t>http://stcfin.st.com:8021/sap/opu/odata/IWBEP/GWSAMPLE_BASIC/ProductSet?$format=json&amp;$top=2&amp;$skip=2</a:t>
            </a:r>
            <a:endParaRPr lang="en-US" sz="1700" dirty="0"/>
          </a:p>
          <a:p>
            <a:r>
              <a:rPr lang="en-US" sz="1700" dirty="0"/>
              <a:t>Read data with filter (SELECT * FROM </a:t>
            </a:r>
            <a:r>
              <a:rPr lang="en-US" sz="1700" dirty="0" err="1"/>
              <a:t>dbtab</a:t>
            </a:r>
            <a:r>
              <a:rPr lang="en-US" sz="1700" dirty="0"/>
              <a:t> WHERE condition)</a:t>
            </a:r>
          </a:p>
          <a:p>
            <a:r>
              <a:rPr lang="en-US" sz="1700" dirty="0">
                <a:hlinkClick r:id="rId4"/>
              </a:rPr>
              <a:t>http://stcfin.st.com:8021/sap/opu/odata/IWBEP/GWSAMPLE_BASIC/ProductSet?$format=json&amp;$filter=Category%20eq%20%27Projectors%27</a:t>
            </a:r>
            <a:endParaRPr lang="en-US" sz="1700" dirty="0"/>
          </a:p>
          <a:p>
            <a:r>
              <a:rPr lang="en-US" sz="1700" dirty="0">
                <a:hlinkClick r:id="rId5"/>
              </a:rPr>
              <a:t>https://services.odata.org/V3/Northwind/Northwind.svc/Products?$format=json&amp;$filter=substringof(%27Spread%27,ProductName)%20eq%20true</a:t>
            </a:r>
            <a:endParaRPr lang="en-US" sz="1700" dirty="0"/>
          </a:p>
          <a:p>
            <a:r>
              <a:rPr lang="en-US" sz="1700" dirty="0"/>
              <a:t>Counting Records (SELECT COUNT(*) FROM </a:t>
            </a:r>
            <a:r>
              <a:rPr lang="en-US" sz="1700" dirty="0" err="1"/>
              <a:t>dbtab</a:t>
            </a:r>
            <a:r>
              <a:rPr lang="en-US" sz="1700" dirty="0"/>
              <a:t>)</a:t>
            </a:r>
          </a:p>
          <a:p>
            <a:r>
              <a:rPr lang="en-US" sz="1700" dirty="0">
                <a:hlinkClick r:id="rId6"/>
              </a:rPr>
              <a:t>http://stcfin.st.com:8021/sap/opu/odata/IWBEP/GWSAMPLE_BASIC/ProductSet/$count</a:t>
            </a:r>
            <a:endParaRPr lang="en-US" sz="1700" dirty="0"/>
          </a:p>
          <a:p>
            <a:endParaRPr lang="en-US" sz="1800" dirty="0"/>
          </a:p>
          <a:p>
            <a:endParaRPr lang="en-US" sz="1800" dirty="0"/>
          </a:p>
          <a:p>
            <a:endParaRPr lang="en-US" sz="1800" dirty="0"/>
          </a:p>
          <a:p>
            <a:endParaRPr lang="en-US" sz="1800" dirty="0"/>
          </a:p>
          <a:p>
            <a:r>
              <a:rPr lang="en-US" sz="1800" dirty="0"/>
              <a:t>Association and Navigation property </a:t>
            </a:r>
          </a:p>
          <a:p>
            <a:r>
              <a:rPr lang="en-US" sz="1800" dirty="0"/>
              <a:t>Load data of principle and dependent entity in one call (SELECT * FROM tab1 INNER JOIN tab2 ON </a:t>
            </a:r>
            <a:r>
              <a:rPr lang="en-US" sz="1800" dirty="0" err="1"/>
              <a:t>cond</a:t>
            </a:r>
            <a:r>
              <a:rPr lang="en-US" sz="1800" dirty="0"/>
              <a:t>)</a:t>
            </a:r>
          </a:p>
          <a:p>
            <a:r>
              <a:rPr lang="en-US" sz="1800" dirty="0">
                <a:hlinkClick r:id="rId7"/>
              </a:rPr>
              <a:t>http://stcfin.st.com:8021/sap/opu/odata/IWBEP/GWSAMPLE_BASIC/ProductSet('HT-1000')?$format=json&amp;$expand=ToSupplier</a:t>
            </a:r>
            <a:endParaRPr lang="en-US" sz="1800" dirty="0"/>
          </a:p>
          <a:p>
            <a:endParaRPr lang="en-US" sz="1800" dirty="0"/>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Rectangle: Rounded Corners 2">
            <a:extLst>
              <a:ext uri="{FF2B5EF4-FFF2-40B4-BE49-F238E27FC236}">
                <a16:creationId xmlns:a16="http://schemas.microsoft.com/office/drawing/2014/main" id="{8AB8D270-E16F-4AE3-A160-D2BEB104CFE2}"/>
              </a:ext>
            </a:extLst>
          </p:cNvPr>
          <p:cNvSpPr/>
          <p:nvPr/>
        </p:nvSpPr>
        <p:spPr>
          <a:xfrm>
            <a:off x="460962" y="4365104"/>
            <a:ext cx="2016224"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a:t>
            </a:r>
          </a:p>
        </p:txBody>
      </p:sp>
      <p:sp>
        <p:nvSpPr>
          <p:cNvPr id="8" name="Rectangle: Rounded Corners 7">
            <a:extLst>
              <a:ext uri="{FF2B5EF4-FFF2-40B4-BE49-F238E27FC236}">
                <a16:creationId xmlns:a16="http://schemas.microsoft.com/office/drawing/2014/main" id="{520EBA03-B8E2-4FAD-ADB3-6648C112CD03}"/>
              </a:ext>
            </a:extLst>
          </p:cNvPr>
          <p:cNvSpPr/>
          <p:nvPr/>
        </p:nvSpPr>
        <p:spPr>
          <a:xfrm>
            <a:off x="3953350" y="4365104"/>
            <a:ext cx="2016224"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Supplier</a:t>
            </a:r>
          </a:p>
        </p:txBody>
      </p:sp>
      <p:cxnSp>
        <p:nvCxnSpPr>
          <p:cNvPr id="6" name="Connector: Elbow 5">
            <a:extLst>
              <a:ext uri="{FF2B5EF4-FFF2-40B4-BE49-F238E27FC236}">
                <a16:creationId xmlns:a16="http://schemas.microsoft.com/office/drawing/2014/main" id="{AB3BCD34-2000-4A55-9224-ED531EBDACAC}"/>
              </a:ext>
            </a:extLst>
          </p:cNvPr>
          <p:cNvCxnSpPr>
            <a:stCxn id="3" idx="3"/>
            <a:endCxn id="8" idx="1"/>
          </p:cNvCxnSpPr>
          <p:nvPr/>
        </p:nvCxnSpPr>
        <p:spPr>
          <a:xfrm>
            <a:off x="2477186" y="4725144"/>
            <a:ext cx="1476164"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18B25644-A9E3-43BC-9B2F-036B40ED1093}"/>
              </a:ext>
            </a:extLst>
          </p:cNvPr>
          <p:cNvSpPr/>
          <p:nvPr/>
        </p:nvSpPr>
        <p:spPr>
          <a:xfrm>
            <a:off x="6800916" y="4350514"/>
            <a:ext cx="2016224"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Order</a:t>
            </a:r>
          </a:p>
        </p:txBody>
      </p:sp>
      <p:sp>
        <p:nvSpPr>
          <p:cNvPr id="14" name="Rectangle: Rounded Corners 13">
            <a:extLst>
              <a:ext uri="{FF2B5EF4-FFF2-40B4-BE49-F238E27FC236}">
                <a16:creationId xmlns:a16="http://schemas.microsoft.com/office/drawing/2014/main" id="{CDC4A763-48F8-402D-9DE3-AE99275D10F8}"/>
              </a:ext>
            </a:extLst>
          </p:cNvPr>
          <p:cNvSpPr/>
          <p:nvPr/>
        </p:nvSpPr>
        <p:spPr>
          <a:xfrm>
            <a:off x="9684450" y="4337814"/>
            <a:ext cx="2016224"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OrderItems</a:t>
            </a:r>
            <a:endParaRPr lang="en-US" dirty="0"/>
          </a:p>
        </p:txBody>
      </p:sp>
      <p:cxnSp>
        <p:nvCxnSpPr>
          <p:cNvPr id="15" name="Connector: Elbow 14">
            <a:extLst>
              <a:ext uri="{FF2B5EF4-FFF2-40B4-BE49-F238E27FC236}">
                <a16:creationId xmlns:a16="http://schemas.microsoft.com/office/drawing/2014/main" id="{04A5019C-7E88-4299-BB00-43187FE3C7A4}"/>
              </a:ext>
            </a:extLst>
          </p:cNvPr>
          <p:cNvCxnSpPr>
            <a:stCxn id="11" idx="3"/>
            <a:endCxn id="14" idx="1"/>
          </p:cNvCxnSpPr>
          <p:nvPr/>
        </p:nvCxnSpPr>
        <p:spPr>
          <a:xfrm flipV="1">
            <a:off x="8817140" y="4697854"/>
            <a:ext cx="867310"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D64CA28-46F9-47BE-99FC-FA2BF3821AAD}"/>
              </a:ext>
            </a:extLst>
          </p:cNvPr>
          <p:cNvCxnSpPr>
            <a:stCxn id="8" idx="3"/>
            <a:endCxn id="11" idx="1"/>
          </p:cNvCxnSpPr>
          <p:nvPr/>
        </p:nvCxnSpPr>
        <p:spPr>
          <a:xfrm flipV="1">
            <a:off x="5969574" y="4710554"/>
            <a:ext cx="831342" cy="14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6173152"/>
      </p:ext>
    </p:extLst>
  </p:cSld>
  <p:clrMapOvr>
    <a:masterClrMapping/>
  </p:clrMapOvr>
  <p:transition spd="slow">
    <p:push dir="u"/>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108</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Connectivity to our SAP Server from Tools</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830997"/>
          </a:xfrm>
          <a:prstGeom prst="rect">
            <a:avLst/>
          </a:prstGeom>
          <a:noFill/>
        </p:spPr>
        <p:txBody>
          <a:bodyPr wrap="square" rtlCol="0">
            <a:spAutoFit/>
          </a:bodyPr>
          <a:lstStyle/>
          <a:p>
            <a:r>
              <a:rPr lang="en-US" dirty="0"/>
              <a:t>WebIDE</a:t>
            </a:r>
          </a:p>
          <a:p>
            <a:r>
              <a:rPr lang="en-US" dirty="0"/>
              <a:t>BAS</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Rectangle 2">
            <a:extLst>
              <a:ext uri="{FF2B5EF4-FFF2-40B4-BE49-F238E27FC236}">
                <a16:creationId xmlns:a16="http://schemas.microsoft.com/office/drawing/2014/main" id="{E48AFDE2-8919-4ECB-B019-0A9AC61707F3}"/>
              </a:ext>
            </a:extLst>
          </p:cNvPr>
          <p:cNvSpPr/>
          <p:nvPr/>
        </p:nvSpPr>
        <p:spPr>
          <a:xfrm>
            <a:off x="652471" y="2420888"/>
            <a:ext cx="3024336" cy="2016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WebIDE </a:t>
            </a:r>
          </a:p>
          <a:p>
            <a:pPr algn="ctr"/>
            <a:r>
              <a:rPr lang="en-US" dirty="0"/>
              <a:t>BAS</a:t>
            </a:r>
          </a:p>
        </p:txBody>
      </p:sp>
      <p:sp>
        <p:nvSpPr>
          <p:cNvPr id="8" name="Rectangle 7">
            <a:extLst>
              <a:ext uri="{FF2B5EF4-FFF2-40B4-BE49-F238E27FC236}">
                <a16:creationId xmlns:a16="http://schemas.microsoft.com/office/drawing/2014/main" id="{CAA49E44-1EAF-4C12-AA56-15C38D5E10CD}"/>
              </a:ext>
            </a:extLst>
          </p:cNvPr>
          <p:cNvSpPr/>
          <p:nvPr/>
        </p:nvSpPr>
        <p:spPr>
          <a:xfrm>
            <a:off x="9622804" y="2420888"/>
            <a:ext cx="1584176" cy="2016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 Server</a:t>
            </a:r>
          </a:p>
        </p:txBody>
      </p:sp>
      <p:cxnSp>
        <p:nvCxnSpPr>
          <p:cNvPr id="6" name="Straight Connector 5">
            <a:extLst>
              <a:ext uri="{FF2B5EF4-FFF2-40B4-BE49-F238E27FC236}">
                <a16:creationId xmlns:a16="http://schemas.microsoft.com/office/drawing/2014/main" id="{59302484-6FE5-4D43-BE08-E7151A59CA83}"/>
              </a:ext>
            </a:extLst>
          </p:cNvPr>
          <p:cNvCxnSpPr>
            <a:stCxn id="8" idx="2"/>
          </p:cNvCxnSpPr>
          <p:nvPr/>
        </p:nvCxnSpPr>
        <p:spPr>
          <a:xfrm>
            <a:off x="10414892" y="4437112"/>
            <a:ext cx="0" cy="504056"/>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7E105422-4FEE-484D-8C10-BEEE73C181FC}"/>
              </a:ext>
            </a:extLst>
          </p:cNvPr>
          <p:cNvSpPr/>
          <p:nvPr/>
        </p:nvSpPr>
        <p:spPr>
          <a:xfrm>
            <a:off x="10270876" y="4869160"/>
            <a:ext cx="288031" cy="3035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04EAA6BB-E90D-411C-91C5-CB96CDBA0B4B}"/>
              </a:ext>
            </a:extLst>
          </p:cNvPr>
          <p:cNvCxnSpPr/>
          <p:nvPr/>
        </p:nvCxnSpPr>
        <p:spPr>
          <a:xfrm>
            <a:off x="9730816" y="5046275"/>
            <a:ext cx="1368152"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BDBC7E82-8182-44D8-B3D6-AFA2D5EB7447}"/>
              </a:ext>
            </a:extLst>
          </p:cNvPr>
          <p:cNvSpPr/>
          <p:nvPr/>
        </p:nvSpPr>
        <p:spPr>
          <a:xfrm>
            <a:off x="4942284" y="3116492"/>
            <a:ext cx="316835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destination</a:t>
            </a:r>
          </a:p>
        </p:txBody>
      </p:sp>
      <p:sp>
        <p:nvSpPr>
          <p:cNvPr id="14" name="Arrow: Right 13">
            <a:extLst>
              <a:ext uri="{FF2B5EF4-FFF2-40B4-BE49-F238E27FC236}">
                <a16:creationId xmlns:a16="http://schemas.microsoft.com/office/drawing/2014/main" id="{83CD58C5-3DB0-4992-AD5F-15B463E24D7A}"/>
              </a:ext>
            </a:extLst>
          </p:cNvPr>
          <p:cNvSpPr/>
          <p:nvPr/>
        </p:nvSpPr>
        <p:spPr>
          <a:xfrm>
            <a:off x="3676807" y="3212976"/>
            <a:ext cx="1265477"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848316CA-EF77-4078-9821-FC518191C412}"/>
              </a:ext>
            </a:extLst>
          </p:cNvPr>
          <p:cNvSpPr/>
          <p:nvPr/>
        </p:nvSpPr>
        <p:spPr>
          <a:xfrm>
            <a:off x="8110636" y="3212976"/>
            <a:ext cx="1512168"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59CECA2-2B91-457C-ABB9-4805CCD68D52}"/>
              </a:ext>
            </a:extLst>
          </p:cNvPr>
          <p:cNvSpPr/>
          <p:nvPr/>
        </p:nvSpPr>
        <p:spPr>
          <a:xfrm>
            <a:off x="2566020" y="1094708"/>
            <a:ext cx="3168352" cy="57606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destination</a:t>
            </a:r>
          </a:p>
        </p:txBody>
      </p:sp>
      <p:sp>
        <p:nvSpPr>
          <p:cNvPr id="18" name="Rectangle 17">
            <a:extLst>
              <a:ext uri="{FF2B5EF4-FFF2-40B4-BE49-F238E27FC236}">
                <a16:creationId xmlns:a16="http://schemas.microsoft.com/office/drawing/2014/main" id="{9605A216-6294-43F7-AADF-804A9241940C}"/>
              </a:ext>
            </a:extLst>
          </p:cNvPr>
          <p:cNvSpPr/>
          <p:nvPr/>
        </p:nvSpPr>
        <p:spPr>
          <a:xfrm>
            <a:off x="6102200" y="1085306"/>
            <a:ext cx="3168352" cy="5760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destination</a:t>
            </a:r>
          </a:p>
        </p:txBody>
      </p:sp>
      <p:sp>
        <p:nvSpPr>
          <p:cNvPr id="16" name="TextBox 15">
            <a:extLst>
              <a:ext uri="{FF2B5EF4-FFF2-40B4-BE49-F238E27FC236}">
                <a16:creationId xmlns:a16="http://schemas.microsoft.com/office/drawing/2014/main" id="{2B1E8FA7-E3E5-4CA6-92B2-B181D61C97A0}"/>
              </a:ext>
            </a:extLst>
          </p:cNvPr>
          <p:cNvSpPr txBox="1"/>
          <p:nvPr/>
        </p:nvSpPr>
        <p:spPr>
          <a:xfrm>
            <a:off x="765819" y="4581128"/>
            <a:ext cx="9505051" cy="1200329"/>
          </a:xfrm>
          <a:prstGeom prst="rect">
            <a:avLst/>
          </a:prstGeom>
          <a:noFill/>
        </p:spPr>
        <p:txBody>
          <a:bodyPr wrap="square" rtlCol="0">
            <a:spAutoFit/>
          </a:bodyPr>
          <a:lstStyle/>
          <a:p>
            <a:r>
              <a:rPr lang="en-US" dirty="0"/>
              <a:t>Why Destination</a:t>
            </a:r>
          </a:p>
          <a:p>
            <a:pPr marL="457200" indent="-457200">
              <a:buAutoNum type="arabicPeriod"/>
            </a:pPr>
            <a:r>
              <a:rPr lang="en-US" dirty="0"/>
              <a:t>To plug and play and connect same project to different system</a:t>
            </a:r>
          </a:p>
          <a:p>
            <a:pPr marL="457200" indent="-457200">
              <a:buAutoNum type="arabicPeriod"/>
            </a:pPr>
            <a:r>
              <a:rPr lang="en-US" dirty="0"/>
              <a:t>CORS Cross Origin Resource Sharing</a:t>
            </a:r>
          </a:p>
        </p:txBody>
      </p:sp>
    </p:spTree>
    <p:extLst>
      <p:ext uri="{BB962C8B-B14F-4D97-AF65-F5344CB8AC3E}">
        <p14:creationId xmlns:p14="http://schemas.microsoft.com/office/powerpoint/2010/main" val="2131646728"/>
      </p:ext>
    </p:extLst>
  </p:cSld>
  <p:clrMapOvr>
    <a:masterClrMapping/>
  </p:clrMapOvr>
  <p:transition spd="slow">
    <p:push dir="u"/>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109</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Destination Creation</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5262979"/>
          </a:xfrm>
          <a:prstGeom prst="rect">
            <a:avLst/>
          </a:prstGeom>
          <a:noFill/>
        </p:spPr>
        <p:txBody>
          <a:bodyPr wrap="square" rtlCol="0">
            <a:spAutoFit/>
          </a:bodyPr>
          <a:lstStyle/>
          <a:p>
            <a:r>
              <a:rPr lang="en-US" dirty="0"/>
              <a:t>SMICM</a:t>
            </a:r>
          </a:p>
          <a:p>
            <a:r>
              <a:rPr lang="en-US" dirty="0"/>
              <a:t>Server Host Name – STCFIN.ST.COM  </a:t>
            </a:r>
          </a:p>
          <a:p>
            <a:r>
              <a:rPr lang="en-US" dirty="0"/>
              <a:t>Port No – 8021 / 44321</a:t>
            </a:r>
          </a:p>
          <a:p>
            <a:endParaRPr lang="en-US" dirty="0"/>
          </a:p>
          <a:p>
            <a:r>
              <a:rPr lang="en-US" sz="1800" dirty="0"/>
              <a:t>WebIDE Destination</a:t>
            </a:r>
          </a:p>
          <a:p>
            <a:pPr marL="457200" indent="-457200">
              <a:buAutoNum type="arabicPeriod"/>
            </a:pPr>
            <a:r>
              <a:rPr lang="en-US" sz="1800" dirty="0"/>
              <a:t>Go to </a:t>
            </a:r>
            <a:r>
              <a:rPr lang="en-US" sz="1800" dirty="0" err="1"/>
              <a:t>WebIDELocalDir</a:t>
            </a:r>
            <a:r>
              <a:rPr lang="fr-FR" sz="1800" dirty="0"/>
              <a:t>\</a:t>
            </a:r>
            <a:r>
              <a:rPr lang="fr-FR" sz="1800" dirty="0" err="1"/>
              <a:t>config_master</a:t>
            </a:r>
            <a:r>
              <a:rPr lang="fr-FR" sz="1800" dirty="0"/>
              <a:t>\</a:t>
            </a:r>
            <a:r>
              <a:rPr lang="fr-FR" sz="1800" dirty="0" err="1"/>
              <a:t>service.destinations</a:t>
            </a:r>
            <a:r>
              <a:rPr lang="fr-FR" sz="1800" dirty="0"/>
              <a:t>\destinations</a:t>
            </a:r>
          </a:p>
          <a:p>
            <a:pPr marL="457200" indent="-457200">
              <a:buAutoNum type="arabicPeriod"/>
            </a:pPr>
            <a:r>
              <a:rPr lang="fr-FR" sz="1800" dirty="0"/>
              <a:t>Cérate a new </a:t>
            </a:r>
            <a:r>
              <a:rPr lang="fr-FR" sz="1800" dirty="0" err="1"/>
              <a:t>notepad</a:t>
            </a:r>
            <a:r>
              <a:rPr lang="fr-FR" sz="1800" dirty="0"/>
              <a:t> file and </a:t>
            </a:r>
            <a:r>
              <a:rPr lang="fr-FR" sz="1800" dirty="0" err="1"/>
              <a:t>get</a:t>
            </a:r>
            <a:r>
              <a:rPr lang="fr-FR" sz="1800" dirty="0"/>
              <a:t> the content for the file </a:t>
            </a:r>
            <a:r>
              <a:rPr lang="fr-FR" sz="1800" dirty="0" err="1"/>
              <a:t>from</a:t>
            </a:r>
            <a:r>
              <a:rPr lang="fr-FR" sz="1800" dirty="0"/>
              <a:t> official SAP Doc</a:t>
            </a:r>
          </a:p>
          <a:p>
            <a:pPr lvl="1"/>
            <a:r>
              <a:rPr lang="en-US" sz="1800" dirty="0">
                <a:hlinkClick r:id="rId2"/>
              </a:rPr>
              <a:t>https://help.sap.com/viewer/825270ffffe74d9f988a0f0066ad59f0/CF/en-US/2cf47f37e34c428c97a51057733c0394.html</a:t>
            </a:r>
            <a:endParaRPr lang="en-US" sz="1800" dirty="0"/>
          </a:p>
          <a:p>
            <a:r>
              <a:rPr lang="en-US" sz="1800" dirty="0"/>
              <a:t>3. Sample for you with Anubhav’s system</a:t>
            </a:r>
          </a:p>
          <a:p>
            <a:r>
              <a:rPr lang="en-US" sz="1200" dirty="0">
                <a:latin typeface="72 Condensed" panose="020B0506030000000003" pitchFamily="34" charset="0"/>
                <a:cs typeface="72 Condensed" panose="020B0506030000000003" pitchFamily="34" charset="0"/>
              </a:rPr>
              <a:t>Description=My new 2021 System</a:t>
            </a:r>
          </a:p>
          <a:p>
            <a:r>
              <a:rPr lang="en-US" sz="1200" dirty="0">
                <a:latin typeface="72 Condensed" panose="020B0506030000000003" pitchFamily="34" charset="0"/>
                <a:cs typeface="72 Condensed" panose="020B0506030000000003" pitchFamily="34" charset="0"/>
              </a:rPr>
              <a:t>Type=HTTP</a:t>
            </a:r>
          </a:p>
          <a:p>
            <a:r>
              <a:rPr lang="en-US" sz="1200" dirty="0" err="1">
                <a:latin typeface="72 Condensed" panose="020B0506030000000003" pitchFamily="34" charset="0"/>
                <a:cs typeface="72 Condensed" panose="020B0506030000000003" pitchFamily="34" charset="0"/>
              </a:rPr>
              <a:t>TrustAll</a:t>
            </a:r>
            <a:r>
              <a:rPr lang="en-US" sz="1200" dirty="0">
                <a:latin typeface="72 Condensed" panose="020B0506030000000003" pitchFamily="34" charset="0"/>
                <a:cs typeface="72 Condensed" panose="020B0506030000000003" pitchFamily="34" charset="0"/>
              </a:rPr>
              <a:t>=true</a:t>
            </a:r>
          </a:p>
          <a:p>
            <a:r>
              <a:rPr lang="en-US" sz="1200" dirty="0">
                <a:latin typeface="72 Condensed" panose="020B0506030000000003" pitchFamily="34" charset="0"/>
                <a:cs typeface="72 Condensed" panose="020B0506030000000003" pitchFamily="34" charset="0"/>
              </a:rPr>
              <a:t>Authentication=</a:t>
            </a:r>
            <a:r>
              <a:rPr lang="en-US" sz="1200" dirty="0" err="1">
                <a:latin typeface="72 Condensed" panose="020B0506030000000003" pitchFamily="34" charset="0"/>
                <a:cs typeface="72 Condensed" panose="020B0506030000000003" pitchFamily="34" charset="0"/>
              </a:rPr>
              <a:t>NoAuthentication</a:t>
            </a:r>
            <a:endParaRPr lang="en-US" sz="1200" dirty="0">
              <a:latin typeface="72 Condensed" panose="020B0506030000000003" pitchFamily="34" charset="0"/>
              <a:cs typeface="72 Condensed" panose="020B0506030000000003" pitchFamily="34" charset="0"/>
            </a:endParaRPr>
          </a:p>
          <a:p>
            <a:r>
              <a:rPr lang="en-US" sz="1200" dirty="0">
                <a:latin typeface="72 Condensed" panose="020B0506030000000003" pitchFamily="34" charset="0"/>
                <a:cs typeface="72 Condensed" panose="020B0506030000000003" pitchFamily="34" charset="0"/>
              </a:rPr>
              <a:t>Name=S4H</a:t>
            </a:r>
          </a:p>
          <a:p>
            <a:r>
              <a:rPr lang="en-US" sz="1200" dirty="0" err="1">
                <a:latin typeface="72 Condensed" panose="020B0506030000000003" pitchFamily="34" charset="0"/>
                <a:cs typeface="72 Condensed" panose="020B0506030000000003" pitchFamily="34" charset="0"/>
              </a:rPr>
              <a:t>ProxyType</a:t>
            </a:r>
            <a:r>
              <a:rPr lang="en-US" sz="1200" dirty="0">
                <a:latin typeface="72 Condensed" panose="020B0506030000000003" pitchFamily="34" charset="0"/>
                <a:cs typeface="72 Condensed" panose="020B0506030000000003" pitchFamily="34" charset="0"/>
              </a:rPr>
              <a:t>=Internet</a:t>
            </a:r>
          </a:p>
          <a:p>
            <a:r>
              <a:rPr lang="en-US" sz="1200" dirty="0">
                <a:latin typeface="72 Condensed" panose="020B0506030000000003" pitchFamily="34" charset="0"/>
                <a:cs typeface="72 Condensed" panose="020B0506030000000003" pitchFamily="34" charset="0"/>
              </a:rPr>
              <a:t>URL=https\://stcfin.st.com\:44321</a:t>
            </a:r>
          </a:p>
          <a:p>
            <a:r>
              <a:rPr lang="en-US" sz="1200" dirty="0" err="1">
                <a:latin typeface="72 Condensed" panose="020B0506030000000003" pitchFamily="34" charset="0"/>
                <a:cs typeface="72 Condensed" panose="020B0506030000000003" pitchFamily="34" charset="0"/>
              </a:rPr>
              <a:t>WebIDEUsage</a:t>
            </a:r>
            <a:r>
              <a:rPr lang="en-US" sz="1200" dirty="0">
                <a:latin typeface="72 Condensed" panose="020B0506030000000003" pitchFamily="34" charset="0"/>
                <a:cs typeface="72 Condensed" panose="020B0506030000000003" pitchFamily="34" charset="0"/>
              </a:rPr>
              <a:t>=odata_abap,odata_gen,dev_abap,ui5_execute_abap,bsp_execute_abap</a:t>
            </a:r>
          </a:p>
          <a:p>
            <a:r>
              <a:rPr lang="en-US" sz="1200" dirty="0" err="1">
                <a:latin typeface="72 Condensed" panose="020B0506030000000003" pitchFamily="34" charset="0"/>
                <a:cs typeface="72 Condensed" panose="020B0506030000000003" pitchFamily="34" charset="0"/>
              </a:rPr>
              <a:t>WebIDESystem</a:t>
            </a:r>
            <a:r>
              <a:rPr lang="en-US" sz="1200" dirty="0">
                <a:latin typeface="72 Condensed" panose="020B0506030000000003" pitchFamily="34" charset="0"/>
                <a:cs typeface="72 Condensed" panose="020B0506030000000003" pitchFamily="34" charset="0"/>
              </a:rPr>
              <a:t>=S4H</a:t>
            </a:r>
          </a:p>
          <a:p>
            <a:r>
              <a:rPr lang="en-US" sz="1200" dirty="0" err="1">
                <a:latin typeface="72 Condensed" panose="020B0506030000000003" pitchFamily="34" charset="0"/>
                <a:cs typeface="72 Condensed" panose="020B0506030000000003" pitchFamily="34" charset="0"/>
              </a:rPr>
              <a:t>WebIDEEnabled</a:t>
            </a:r>
            <a:r>
              <a:rPr lang="en-US" sz="1200" dirty="0">
                <a:latin typeface="72 Condensed" panose="020B0506030000000003" pitchFamily="34" charset="0"/>
                <a:cs typeface="72 Condensed" panose="020B0506030000000003" pitchFamily="34" charset="0"/>
              </a:rPr>
              <a:t>=true</a:t>
            </a:r>
          </a:p>
          <a:p>
            <a:r>
              <a:rPr lang="en-US" sz="1200" dirty="0">
                <a:latin typeface="72 Condensed" panose="020B0506030000000003" pitchFamily="34" charset="0"/>
                <a:cs typeface="72 Condensed" panose="020B0506030000000003" pitchFamily="34" charset="0"/>
              </a:rPr>
              <a:t>sap-client=800</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338734122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11</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SAP UI5</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2308324"/>
          </a:xfrm>
          <a:prstGeom prst="rect">
            <a:avLst/>
          </a:prstGeom>
          <a:noFill/>
        </p:spPr>
        <p:txBody>
          <a:bodyPr wrap="square" rtlCol="0">
            <a:spAutoFit/>
          </a:bodyPr>
          <a:lstStyle/>
          <a:p>
            <a:r>
              <a:rPr lang="en-US" dirty="0"/>
              <a:t>SAP UI5 is a </a:t>
            </a:r>
            <a:r>
              <a:rPr lang="en-US" b="1" u="sng" dirty="0"/>
              <a:t>framework</a:t>
            </a:r>
            <a:r>
              <a:rPr lang="en-US" dirty="0"/>
              <a:t> which is used to develop </a:t>
            </a:r>
            <a:r>
              <a:rPr lang="en-US" b="1" u="sng" dirty="0"/>
              <a:t>Responsive</a:t>
            </a:r>
            <a:r>
              <a:rPr lang="en-US" dirty="0"/>
              <a:t> web applications to run on any platform, any browser and any OS.</a:t>
            </a:r>
          </a:p>
          <a:p>
            <a:r>
              <a:rPr lang="en-US" dirty="0"/>
              <a:t>Responsive – App which can adapt itself according the different devices</a:t>
            </a:r>
          </a:p>
          <a:p>
            <a:r>
              <a:rPr lang="en-US" dirty="0"/>
              <a:t>Framework – It’s a collection of Libraries</a:t>
            </a:r>
          </a:p>
          <a:p>
            <a:r>
              <a:rPr lang="en-US" dirty="0"/>
              <a:t>Library – Collection of classes</a:t>
            </a:r>
          </a:p>
          <a:p>
            <a:r>
              <a:rPr lang="en-US" dirty="0"/>
              <a:t>Class – Collection of methods, Attributes, Events</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mc:AlternateContent xmlns:mc="http://schemas.openxmlformats.org/markup-compatibility/2006" xmlns:p14="http://schemas.microsoft.com/office/powerpoint/2010/main">
        <mc:Choice Requires="p14">
          <p:contentPart p14:bwMode="auto" r:id="rId3">
            <p14:nvContentPartPr>
              <p14:cNvPr id="74" name="Ink 73">
                <a:extLst>
                  <a:ext uri="{FF2B5EF4-FFF2-40B4-BE49-F238E27FC236}">
                    <a16:creationId xmlns:a16="http://schemas.microsoft.com/office/drawing/2014/main" id="{0A742D02-4FFC-422F-83BC-E56AA92FDA0F}"/>
                  </a:ext>
                </a:extLst>
              </p14:cNvPr>
              <p14:cNvContentPartPr/>
              <p14:nvPr/>
            </p14:nvContentPartPr>
            <p14:xfrm>
              <a:off x="267400" y="3550498"/>
              <a:ext cx="4203360" cy="2019600"/>
            </p14:xfrm>
          </p:contentPart>
        </mc:Choice>
        <mc:Fallback xmlns="">
          <p:pic>
            <p:nvPicPr>
              <p:cNvPr id="74" name="Ink 73">
                <a:extLst>
                  <a:ext uri="{FF2B5EF4-FFF2-40B4-BE49-F238E27FC236}">
                    <a16:creationId xmlns:a16="http://schemas.microsoft.com/office/drawing/2014/main" id="{0A742D02-4FFC-422F-83BC-E56AA92FDA0F}"/>
                  </a:ext>
                </a:extLst>
              </p:cNvPr>
              <p:cNvPicPr/>
              <p:nvPr/>
            </p:nvPicPr>
            <p:blipFill>
              <a:blip r:embed="rId4"/>
              <a:stretch>
                <a:fillRect/>
              </a:stretch>
            </p:blipFill>
            <p:spPr>
              <a:xfrm>
                <a:off x="258400" y="3541498"/>
                <a:ext cx="4221000" cy="2037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3" name="Ink 132">
                <a:extLst>
                  <a:ext uri="{FF2B5EF4-FFF2-40B4-BE49-F238E27FC236}">
                    <a16:creationId xmlns:a16="http://schemas.microsoft.com/office/drawing/2014/main" id="{67638258-5FEA-4578-BB65-BF652B188BA3}"/>
                  </a:ext>
                </a:extLst>
              </p14:cNvPr>
              <p14:cNvContentPartPr/>
              <p14:nvPr/>
            </p14:nvContentPartPr>
            <p14:xfrm>
              <a:off x="7426000" y="4858378"/>
              <a:ext cx="591480" cy="222120"/>
            </p14:xfrm>
          </p:contentPart>
        </mc:Choice>
        <mc:Fallback xmlns="">
          <p:pic>
            <p:nvPicPr>
              <p:cNvPr id="133" name="Ink 132">
                <a:extLst>
                  <a:ext uri="{FF2B5EF4-FFF2-40B4-BE49-F238E27FC236}">
                    <a16:creationId xmlns:a16="http://schemas.microsoft.com/office/drawing/2014/main" id="{67638258-5FEA-4578-BB65-BF652B188BA3}"/>
                  </a:ext>
                </a:extLst>
              </p:cNvPr>
              <p:cNvPicPr/>
              <p:nvPr/>
            </p:nvPicPr>
            <p:blipFill>
              <a:blip r:embed="rId6"/>
              <a:stretch>
                <a:fillRect/>
              </a:stretch>
            </p:blipFill>
            <p:spPr>
              <a:xfrm>
                <a:off x="7417000" y="4849378"/>
                <a:ext cx="60912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1" name="Ink 190">
                <a:extLst>
                  <a:ext uri="{FF2B5EF4-FFF2-40B4-BE49-F238E27FC236}">
                    <a16:creationId xmlns:a16="http://schemas.microsoft.com/office/drawing/2014/main" id="{D240E5B9-DB5B-48EE-B71F-DB163DC5E565}"/>
                  </a:ext>
                </a:extLst>
              </p14:cNvPr>
              <p14:cNvContentPartPr/>
              <p14:nvPr/>
            </p14:nvContentPartPr>
            <p14:xfrm>
              <a:off x="2475280" y="3273658"/>
              <a:ext cx="8128440" cy="2879280"/>
            </p14:xfrm>
          </p:contentPart>
        </mc:Choice>
        <mc:Fallback xmlns="">
          <p:pic>
            <p:nvPicPr>
              <p:cNvPr id="191" name="Ink 190">
                <a:extLst>
                  <a:ext uri="{FF2B5EF4-FFF2-40B4-BE49-F238E27FC236}">
                    <a16:creationId xmlns:a16="http://schemas.microsoft.com/office/drawing/2014/main" id="{D240E5B9-DB5B-48EE-B71F-DB163DC5E565}"/>
                  </a:ext>
                </a:extLst>
              </p:cNvPr>
              <p:cNvPicPr/>
              <p:nvPr/>
            </p:nvPicPr>
            <p:blipFill>
              <a:blip r:embed="rId8"/>
              <a:stretch>
                <a:fillRect/>
              </a:stretch>
            </p:blipFill>
            <p:spPr>
              <a:xfrm>
                <a:off x="2466280" y="3264658"/>
                <a:ext cx="8146080" cy="2896920"/>
              </a:xfrm>
              <a:prstGeom prst="rect">
                <a:avLst/>
              </a:prstGeom>
            </p:spPr>
          </p:pic>
        </mc:Fallback>
      </mc:AlternateContent>
    </p:spTree>
    <p:extLst>
      <p:ext uri="{BB962C8B-B14F-4D97-AF65-F5344CB8AC3E}">
        <p14:creationId xmlns:p14="http://schemas.microsoft.com/office/powerpoint/2010/main" val="4103782503"/>
      </p:ext>
    </p:extLst>
  </p:cSld>
  <p:clrMapOvr>
    <a:masterClrMapping/>
  </p:clrMapOvr>
  <p:transition spd="slow">
    <p:push dir="u"/>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110</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Continue…</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4524315"/>
          </a:xfrm>
          <a:prstGeom prst="rect">
            <a:avLst/>
          </a:prstGeom>
          <a:noFill/>
        </p:spPr>
        <p:txBody>
          <a:bodyPr wrap="square" rtlCol="0">
            <a:spAutoFit/>
          </a:bodyPr>
          <a:lstStyle/>
          <a:p>
            <a:pPr marL="457200" indent="-457200">
              <a:buAutoNum type="arabicPeriod" startAt="4"/>
            </a:pPr>
            <a:r>
              <a:rPr lang="en-US" dirty="0"/>
              <a:t>Make sure we MUST </a:t>
            </a:r>
            <a:r>
              <a:rPr lang="en-US" dirty="0" err="1"/>
              <a:t>MUST</a:t>
            </a:r>
            <a:r>
              <a:rPr lang="en-US" dirty="0"/>
              <a:t> </a:t>
            </a:r>
            <a:r>
              <a:rPr lang="en-US" dirty="0" err="1"/>
              <a:t>MUST</a:t>
            </a:r>
            <a:r>
              <a:rPr lang="en-US" dirty="0"/>
              <a:t> save the file w/o extension </a:t>
            </a:r>
          </a:p>
          <a:p>
            <a:pPr marL="457200" indent="-457200">
              <a:buAutoNum type="arabicPeriod" startAt="4"/>
            </a:pPr>
            <a:r>
              <a:rPr lang="en-US" dirty="0"/>
              <a:t>Just Restart Orion.exe</a:t>
            </a:r>
          </a:p>
          <a:p>
            <a:pPr marL="457200" indent="-457200">
              <a:buAutoNum type="arabicPeriod" startAt="4"/>
            </a:pPr>
            <a:r>
              <a:rPr lang="en-US" dirty="0"/>
              <a:t>Open SAP WebIDE and choose option Workspace -&gt; Right Click -&gt; Add project from template</a:t>
            </a:r>
          </a:p>
          <a:p>
            <a:pPr marL="457200" indent="-457200">
              <a:buAutoNum type="arabicPeriod" startAt="4"/>
            </a:pPr>
            <a:r>
              <a:rPr lang="en-US" dirty="0"/>
              <a:t>Choose a template and proceed with next steps to select the service</a:t>
            </a:r>
          </a:p>
          <a:p>
            <a:pPr marL="457200" indent="-457200">
              <a:buAutoNum type="arabicPeriod" startAt="4"/>
            </a:pPr>
            <a:r>
              <a:rPr lang="en-US" dirty="0"/>
              <a:t>We create one destination per client.</a:t>
            </a:r>
          </a:p>
          <a:p>
            <a:endParaRPr lang="en-US" dirty="0"/>
          </a:p>
          <a:p>
            <a:r>
              <a:rPr lang="en-US" dirty="0"/>
              <a:t>Neo-</a:t>
            </a:r>
            <a:r>
              <a:rPr lang="en-US" dirty="0" err="1"/>
              <a:t>app.json</a:t>
            </a:r>
            <a:endParaRPr lang="en-US" dirty="0"/>
          </a:p>
          <a:p>
            <a:pPr marL="342900" indent="-342900">
              <a:buFontTx/>
              <a:buChar char="-"/>
            </a:pPr>
            <a:r>
              <a:rPr lang="en-US" dirty="0"/>
              <a:t>The file contains the information about destination, which our project should point to</a:t>
            </a:r>
          </a:p>
          <a:p>
            <a:pPr marL="342900" indent="-342900">
              <a:buFontTx/>
              <a:buChar char="-"/>
            </a:pPr>
            <a:r>
              <a:rPr lang="en-US" dirty="0"/>
              <a:t>This file is only required while developers are developing apps</a:t>
            </a:r>
          </a:p>
          <a:p>
            <a:pPr marL="342900" indent="-342900">
              <a:buFontTx/>
              <a:buChar char="-"/>
            </a:pPr>
            <a:r>
              <a:rPr lang="en-US" dirty="0"/>
              <a:t>That’s why this file is outside </a:t>
            </a:r>
            <a:r>
              <a:rPr lang="en-US" dirty="0" err="1"/>
              <a:t>webapp</a:t>
            </a:r>
            <a:r>
              <a:rPr lang="en-US" dirty="0"/>
              <a:t> folder</a:t>
            </a:r>
          </a:p>
          <a:p>
            <a:pPr marL="342900" indent="-342900">
              <a:buFontTx/>
              <a:buChar char="-"/>
            </a:pPr>
            <a:endParaRPr lang="en-US" dirty="0"/>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3299169517"/>
      </p:ext>
    </p:extLst>
  </p:cSld>
  <p:clrMapOvr>
    <a:masterClrMapping/>
  </p:clrMapOvr>
  <p:transition spd="slow">
    <p:push dir="u"/>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111</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&lt;Title&gt;</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461665"/>
          </a:xfrm>
          <a:prstGeom prst="rect">
            <a:avLst/>
          </a:prstGeom>
          <a:noFill/>
        </p:spPr>
        <p:txBody>
          <a:bodyPr wrap="square" rtlCol="0">
            <a:spAutoFit/>
          </a:bodyPr>
          <a:lstStyle/>
          <a:p>
            <a:r>
              <a:rPr lang="en-US" dirty="0"/>
              <a:t>&lt;Text&gt;</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mc:AlternateContent xmlns:mc="http://schemas.openxmlformats.org/markup-compatibility/2006" xmlns:p14="http://schemas.microsoft.com/office/powerpoint/2010/main">
        <mc:Choice Requires="p14">
          <p:contentPart p14:bwMode="auto" r:id="rId3">
            <p14:nvContentPartPr>
              <p14:cNvPr id="128" name="Ink 127">
                <a:extLst>
                  <a:ext uri="{FF2B5EF4-FFF2-40B4-BE49-F238E27FC236}">
                    <a16:creationId xmlns:a16="http://schemas.microsoft.com/office/drawing/2014/main" id="{72F20BA3-DC28-491C-94C2-09BE34D587F1}"/>
                  </a:ext>
                </a:extLst>
              </p14:cNvPr>
              <p14:cNvContentPartPr/>
              <p14:nvPr/>
            </p14:nvContentPartPr>
            <p14:xfrm>
              <a:off x="255960" y="1088280"/>
              <a:ext cx="9702360" cy="5614560"/>
            </p14:xfrm>
          </p:contentPart>
        </mc:Choice>
        <mc:Fallback xmlns="">
          <p:pic>
            <p:nvPicPr>
              <p:cNvPr id="128" name="Ink 127">
                <a:extLst>
                  <a:ext uri="{FF2B5EF4-FFF2-40B4-BE49-F238E27FC236}">
                    <a16:creationId xmlns:a16="http://schemas.microsoft.com/office/drawing/2014/main" id="{72F20BA3-DC28-491C-94C2-09BE34D587F1}"/>
                  </a:ext>
                </a:extLst>
              </p:cNvPr>
              <p:cNvPicPr/>
              <p:nvPr/>
            </p:nvPicPr>
            <p:blipFill>
              <a:blip r:embed="rId4"/>
              <a:stretch>
                <a:fillRect/>
              </a:stretch>
            </p:blipFill>
            <p:spPr>
              <a:xfrm>
                <a:off x="246960" y="1079280"/>
                <a:ext cx="9720000" cy="5632200"/>
              </a:xfrm>
              <a:prstGeom prst="rect">
                <a:avLst/>
              </a:prstGeom>
            </p:spPr>
          </p:pic>
        </mc:Fallback>
      </mc:AlternateContent>
    </p:spTree>
    <p:extLst>
      <p:ext uri="{BB962C8B-B14F-4D97-AF65-F5344CB8AC3E}">
        <p14:creationId xmlns:p14="http://schemas.microsoft.com/office/powerpoint/2010/main" val="3569105006"/>
      </p:ext>
    </p:extLst>
  </p:cSld>
  <p:clrMapOvr>
    <a:masterClrMapping/>
  </p:clrMapOvr>
  <p:transition spd="slow">
    <p:push dir="u"/>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112</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&lt;Title &gt;</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692188" cy="461665"/>
          </a:xfrm>
          <a:prstGeom prst="rect">
            <a:avLst/>
          </a:prstGeom>
          <a:noFill/>
        </p:spPr>
        <p:txBody>
          <a:bodyPr wrap="square" rtlCol="0">
            <a:spAutoFit/>
          </a:bodyPr>
          <a:lstStyle/>
          <a:p>
            <a:r>
              <a:rPr lang="en-US" dirty="0"/>
              <a:t>Internet</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Rectangle: Rounded Corners 2">
            <a:extLst>
              <a:ext uri="{FF2B5EF4-FFF2-40B4-BE49-F238E27FC236}">
                <a16:creationId xmlns:a16="http://schemas.microsoft.com/office/drawing/2014/main" id="{0EBC2423-6642-4005-BF6B-442737255806}"/>
              </a:ext>
            </a:extLst>
          </p:cNvPr>
          <p:cNvSpPr/>
          <p:nvPr/>
        </p:nvSpPr>
        <p:spPr>
          <a:xfrm>
            <a:off x="8980914" y="2204864"/>
            <a:ext cx="2088232" cy="15121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 On</a:t>
            </a:r>
          </a:p>
          <a:p>
            <a:pPr algn="ctr"/>
            <a:r>
              <a:rPr lang="en-US" dirty="0"/>
              <a:t>Premise</a:t>
            </a:r>
          </a:p>
        </p:txBody>
      </p:sp>
      <p:cxnSp>
        <p:nvCxnSpPr>
          <p:cNvPr id="6" name="Straight Connector 5">
            <a:extLst>
              <a:ext uri="{FF2B5EF4-FFF2-40B4-BE49-F238E27FC236}">
                <a16:creationId xmlns:a16="http://schemas.microsoft.com/office/drawing/2014/main" id="{249B2898-D781-4650-BC89-7E7D44386EFA}"/>
              </a:ext>
            </a:extLst>
          </p:cNvPr>
          <p:cNvCxnSpPr/>
          <p:nvPr/>
        </p:nvCxnSpPr>
        <p:spPr>
          <a:xfrm>
            <a:off x="7102524" y="764704"/>
            <a:ext cx="0" cy="5749873"/>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34563A3-919C-4549-8AA3-9AA87A439892}"/>
              </a:ext>
            </a:extLst>
          </p:cNvPr>
          <p:cNvSpPr txBox="1"/>
          <p:nvPr/>
        </p:nvSpPr>
        <p:spPr>
          <a:xfrm>
            <a:off x="8830716" y="955616"/>
            <a:ext cx="1800200" cy="461665"/>
          </a:xfrm>
          <a:prstGeom prst="rect">
            <a:avLst/>
          </a:prstGeom>
          <a:noFill/>
        </p:spPr>
        <p:txBody>
          <a:bodyPr wrap="square" rtlCol="0">
            <a:spAutoFit/>
          </a:bodyPr>
          <a:lstStyle/>
          <a:p>
            <a:r>
              <a:rPr lang="en-US" dirty="0"/>
              <a:t>Intranet</a:t>
            </a:r>
          </a:p>
        </p:txBody>
      </p:sp>
      <p:sp>
        <p:nvSpPr>
          <p:cNvPr id="8" name="Rectangle 7">
            <a:extLst>
              <a:ext uri="{FF2B5EF4-FFF2-40B4-BE49-F238E27FC236}">
                <a16:creationId xmlns:a16="http://schemas.microsoft.com/office/drawing/2014/main" id="{445F1283-1261-449B-8CF0-F84AE62B4386}"/>
              </a:ext>
            </a:extLst>
          </p:cNvPr>
          <p:cNvSpPr/>
          <p:nvPr/>
        </p:nvSpPr>
        <p:spPr>
          <a:xfrm>
            <a:off x="619573" y="2463589"/>
            <a:ext cx="2232248"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a:t>
            </a:r>
          </a:p>
        </p:txBody>
      </p:sp>
      <p:sp>
        <p:nvSpPr>
          <p:cNvPr id="9" name="Rectangle 8">
            <a:extLst>
              <a:ext uri="{FF2B5EF4-FFF2-40B4-BE49-F238E27FC236}">
                <a16:creationId xmlns:a16="http://schemas.microsoft.com/office/drawing/2014/main" id="{0F3DDB51-82BE-4386-8690-697490D0862D}"/>
              </a:ext>
            </a:extLst>
          </p:cNvPr>
          <p:cNvSpPr/>
          <p:nvPr/>
        </p:nvSpPr>
        <p:spPr>
          <a:xfrm>
            <a:off x="6930653" y="2492896"/>
            <a:ext cx="1152128" cy="1519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SCC</a:t>
            </a:r>
          </a:p>
        </p:txBody>
      </p:sp>
      <p:sp>
        <p:nvSpPr>
          <p:cNvPr id="10" name="Rectangle 9">
            <a:extLst>
              <a:ext uri="{FF2B5EF4-FFF2-40B4-BE49-F238E27FC236}">
                <a16:creationId xmlns:a16="http://schemas.microsoft.com/office/drawing/2014/main" id="{BEBB9A52-FBEA-4946-B9F5-5858D2D089CB}"/>
              </a:ext>
            </a:extLst>
          </p:cNvPr>
          <p:cNvSpPr/>
          <p:nvPr/>
        </p:nvSpPr>
        <p:spPr>
          <a:xfrm>
            <a:off x="7278859" y="5635523"/>
            <a:ext cx="6092825" cy="523220"/>
          </a:xfrm>
          <a:prstGeom prst="rect">
            <a:avLst/>
          </a:prstGeom>
        </p:spPr>
        <p:txBody>
          <a:bodyPr>
            <a:spAutoFit/>
          </a:bodyPr>
          <a:lstStyle/>
          <a:p>
            <a:r>
              <a:rPr lang="en-US" sz="1400" dirty="0">
                <a:hlinkClick r:id="rId3"/>
              </a:rPr>
              <a:t>https://www.youtube.com/watch?v=Cx3cXAEcnUs</a:t>
            </a:r>
            <a:endParaRPr lang="en-US" sz="1400" dirty="0"/>
          </a:p>
          <a:p>
            <a:r>
              <a:rPr lang="en-US" sz="1400" dirty="0"/>
              <a:t>1:15</a:t>
            </a:r>
          </a:p>
        </p:txBody>
      </p:sp>
      <p:sp>
        <p:nvSpPr>
          <p:cNvPr id="11" name="Rectangle 10">
            <a:extLst>
              <a:ext uri="{FF2B5EF4-FFF2-40B4-BE49-F238E27FC236}">
                <a16:creationId xmlns:a16="http://schemas.microsoft.com/office/drawing/2014/main" id="{D7DF8770-92F3-4E39-BE84-512F26B2AFB5}"/>
              </a:ext>
            </a:extLst>
          </p:cNvPr>
          <p:cNvSpPr/>
          <p:nvPr/>
        </p:nvSpPr>
        <p:spPr>
          <a:xfrm>
            <a:off x="3885543" y="2744924"/>
            <a:ext cx="180019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destination</a:t>
            </a:r>
          </a:p>
        </p:txBody>
      </p:sp>
      <p:sp>
        <p:nvSpPr>
          <p:cNvPr id="14" name="Rectangle 13">
            <a:extLst>
              <a:ext uri="{FF2B5EF4-FFF2-40B4-BE49-F238E27FC236}">
                <a16:creationId xmlns:a16="http://schemas.microsoft.com/office/drawing/2014/main" id="{1B79E1DC-21F9-4639-B2AF-92A10110618C}"/>
              </a:ext>
            </a:extLst>
          </p:cNvPr>
          <p:cNvSpPr/>
          <p:nvPr/>
        </p:nvSpPr>
        <p:spPr>
          <a:xfrm>
            <a:off x="3207911" y="3250237"/>
            <a:ext cx="6092825" cy="276999"/>
          </a:xfrm>
          <a:prstGeom prst="rect">
            <a:avLst/>
          </a:prstGeom>
        </p:spPr>
        <p:txBody>
          <a:bodyPr>
            <a:spAutoFit/>
          </a:bodyPr>
          <a:lstStyle/>
          <a:p>
            <a:r>
              <a:rPr lang="en-US" sz="1200" dirty="0"/>
              <a:t>https://www.youtube.com/watch?v=TFCr16Slhos</a:t>
            </a:r>
          </a:p>
        </p:txBody>
      </p:sp>
      <p:sp>
        <p:nvSpPr>
          <p:cNvPr id="15" name="Rectangle 14">
            <a:extLst>
              <a:ext uri="{FF2B5EF4-FFF2-40B4-BE49-F238E27FC236}">
                <a16:creationId xmlns:a16="http://schemas.microsoft.com/office/drawing/2014/main" id="{1D8D22AB-587A-4E32-94E6-625EDD1BB394}"/>
              </a:ext>
            </a:extLst>
          </p:cNvPr>
          <p:cNvSpPr/>
          <p:nvPr/>
        </p:nvSpPr>
        <p:spPr>
          <a:xfrm>
            <a:off x="7932398" y="2560509"/>
            <a:ext cx="648060" cy="28509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720CF00-72BA-4CA0-ACAA-AEDFC821CECF}"/>
              </a:ext>
            </a:extLst>
          </p:cNvPr>
          <p:cNvSpPr/>
          <p:nvPr/>
        </p:nvSpPr>
        <p:spPr>
          <a:xfrm>
            <a:off x="7924849" y="2913218"/>
            <a:ext cx="648060" cy="28509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2D54DA1-9878-4DB1-A61B-3F26E49632CF}"/>
              </a:ext>
            </a:extLst>
          </p:cNvPr>
          <p:cNvSpPr/>
          <p:nvPr/>
        </p:nvSpPr>
        <p:spPr>
          <a:xfrm>
            <a:off x="7924849" y="3281318"/>
            <a:ext cx="648060" cy="28509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9AF7F64-F03B-409E-8389-ECD49874CAB6}"/>
              </a:ext>
            </a:extLst>
          </p:cNvPr>
          <p:cNvSpPr/>
          <p:nvPr/>
        </p:nvSpPr>
        <p:spPr>
          <a:xfrm>
            <a:off x="7924849" y="3645701"/>
            <a:ext cx="648060" cy="28509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7D99DB2-4A8C-4E80-913C-40E67CB6F22D}"/>
              </a:ext>
            </a:extLst>
          </p:cNvPr>
          <p:cNvSpPr/>
          <p:nvPr/>
        </p:nvSpPr>
        <p:spPr>
          <a:xfrm>
            <a:off x="6583870" y="2560509"/>
            <a:ext cx="648060" cy="28509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E109841-D660-43C2-B7B3-2BCE3230CD98}"/>
              </a:ext>
            </a:extLst>
          </p:cNvPr>
          <p:cNvSpPr/>
          <p:nvPr/>
        </p:nvSpPr>
        <p:spPr>
          <a:xfrm>
            <a:off x="6576321" y="2913218"/>
            <a:ext cx="648060" cy="2850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CA29718-0BC2-4658-970B-3E41D268B1AB}"/>
              </a:ext>
            </a:extLst>
          </p:cNvPr>
          <p:cNvSpPr/>
          <p:nvPr/>
        </p:nvSpPr>
        <p:spPr>
          <a:xfrm>
            <a:off x="6576321" y="3281318"/>
            <a:ext cx="648060" cy="28509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64DE7FE-A7B3-440B-90D9-FFA78F6232FF}"/>
              </a:ext>
            </a:extLst>
          </p:cNvPr>
          <p:cNvSpPr/>
          <p:nvPr/>
        </p:nvSpPr>
        <p:spPr>
          <a:xfrm>
            <a:off x="6576321" y="3645701"/>
            <a:ext cx="648060" cy="28509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9654643"/>
      </p:ext>
    </p:extLst>
  </p:cSld>
  <p:clrMapOvr>
    <a:masterClrMapping/>
  </p:clrMapOvr>
  <p:transition spd="slow">
    <p:push dir="u"/>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113</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Reuse The FMs already There in SAP</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4893647"/>
          </a:xfrm>
          <a:prstGeom prst="rect">
            <a:avLst/>
          </a:prstGeom>
          <a:noFill/>
        </p:spPr>
        <p:txBody>
          <a:bodyPr wrap="square" rtlCol="0">
            <a:spAutoFit/>
          </a:bodyPr>
          <a:lstStyle/>
          <a:p>
            <a:r>
              <a:rPr lang="en-US" dirty="0"/>
              <a:t>BAPI_EPM*</a:t>
            </a:r>
          </a:p>
          <a:p>
            <a:r>
              <a:rPr lang="en-US" b="1" dirty="0"/>
              <a:t>Products-</a:t>
            </a:r>
          </a:p>
          <a:p>
            <a:r>
              <a:rPr lang="en-US" dirty="0"/>
              <a:t>BAPI_EPM_PRODUCT_GET_LIST – Get All Records</a:t>
            </a:r>
          </a:p>
          <a:p>
            <a:r>
              <a:rPr lang="en-US" dirty="0"/>
              <a:t>BAPI_EPM_PRODUCT_GET_DETAIL – Get Single Record by ID</a:t>
            </a:r>
          </a:p>
          <a:p>
            <a:r>
              <a:rPr lang="en-US" dirty="0"/>
              <a:t>BAPI_EPM_PRODUCT_CREATE – POST data, Create new Record</a:t>
            </a:r>
          </a:p>
          <a:p>
            <a:r>
              <a:rPr lang="en-US" dirty="0"/>
              <a:t>BAPI_EPM_PRODUCT_UPDATE – PUT data, Change data </a:t>
            </a:r>
          </a:p>
          <a:p>
            <a:r>
              <a:rPr lang="en-US" dirty="0"/>
              <a:t>BAPI_EPM_PRODUCT_DELETE – DELETE data</a:t>
            </a:r>
          </a:p>
          <a:p>
            <a:r>
              <a:rPr lang="en-US" b="1" dirty="0"/>
              <a:t>Business Partners</a:t>
            </a:r>
          </a:p>
          <a:p>
            <a:r>
              <a:rPr lang="en-US" dirty="0"/>
              <a:t>BAPI_EPM_BP_GET_LIST</a:t>
            </a:r>
          </a:p>
          <a:p>
            <a:r>
              <a:rPr lang="en-US" dirty="0"/>
              <a:t>BAPI_EPM_BP_GET_DETAIL</a:t>
            </a:r>
          </a:p>
          <a:p>
            <a:r>
              <a:rPr lang="en-US" dirty="0"/>
              <a:t>BAPI_EPM_BP_CREATE</a:t>
            </a:r>
          </a:p>
          <a:p>
            <a:r>
              <a:rPr lang="en-US" dirty="0"/>
              <a:t>BAPI_EPM_BP_UPDATE</a:t>
            </a:r>
          </a:p>
          <a:p>
            <a:r>
              <a:rPr lang="en-US" dirty="0"/>
              <a:t>BAPI_EPM_BP_DELETE</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Right Brace 2">
            <a:extLst>
              <a:ext uri="{FF2B5EF4-FFF2-40B4-BE49-F238E27FC236}">
                <a16:creationId xmlns:a16="http://schemas.microsoft.com/office/drawing/2014/main" id="{E7EE10B5-C43B-45DF-8626-6B785987AB25}"/>
              </a:ext>
            </a:extLst>
          </p:cNvPr>
          <p:cNvSpPr/>
          <p:nvPr/>
        </p:nvSpPr>
        <p:spPr>
          <a:xfrm>
            <a:off x="8038628" y="1700808"/>
            <a:ext cx="504056" cy="7920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84FF976E-B95A-4619-AAF4-15CC4D85141F}"/>
              </a:ext>
            </a:extLst>
          </p:cNvPr>
          <p:cNvSpPr txBox="1"/>
          <p:nvPr/>
        </p:nvSpPr>
        <p:spPr>
          <a:xfrm>
            <a:off x="8542684" y="1844824"/>
            <a:ext cx="1800200" cy="461665"/>
          </a:xfrm>
          <a:prstGeom prst="rect">
            <a:avLst/>
          </a:prstGeom>
          <a:noFill/>
        </p:spPr>
        <p:txBody>
          <a:bodyPr wrap="square" rtlCol="0">
            <a:spAutoFit/>
          </a:bodyPr>
          <a:lstStyle/>
          <a:p>
            <a:r>
              <a:rPr lang="en-US" dirty="0"/>
              <a:t>GET</a:t>
            </a:r>
          </a:p>
        </p:txBody>
      </p:sp>
      <p:sp>
        <p:nvSpPr>
          <p:cNvPr id="6" name="Right Brace 5">
            <a:extLst>
              <a:ext uri="{FF2B5EF4-FFF2-40B4-BE49-F238E27FC236}">
                <a16:creationId xmlns:a16="http://schemas.microsoft.com/office/drawing/2014/main" id="{1944BF28-6A1C-43F4-824D-9683578EF4EE}"/>
              </a:ext>
            </a:extLst>
          </p:cNvPr>
          <p:cNvSpPr/>
          <p:nvPr/>
        </p:nvSpPr>
        <p:spPr>
          <a:xfrm>
            <a:off x="8974732" y="1268760"/>
            <a:ext cx="1152128" cy="238962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6AE34CBA-2804-4DFA-9BEF-D38AF88EBBAA}"/>
              </a:ext>
            </a:extLst>
          </p:cNvPr>
          <p:cNvSpPr txBox="1"/>
          <p:nvPr/>
        </p:nvSpPr>
        <p:spPr>
          <a:xfrm>
            <a:off x="10270876" y="2204864"/>
            <a:ext cx="1548172" cy="461665"/>
          </a:xfrm>
          <a:prstGeom prst="rect">
            <a:avLst/>
          </a:prstGeom>
          <a:noFill/>
        </p:spPr>
        <p:txBody>
          <a:bodyPr wrap="square" rtlCol="0">
            <a:spAutoFit/>
          </a:bodyPr>
          <a:lstStyle/>
          <a:p>
            <a:r>
              <a:rPr lang="en-US" dirty="0"/>
              <a:t>CRUD</a:t>
            </a:r>
          </a:p>
        </p:txBody>
      </p:sp>
      <mc:AlternateContent xmlns:mc="http://schemas.openxmlformats.org/markup-compatibility/2006" xmlns:p14="http://schemas.microsoft.com/office/powerpoint/2010/main">
        <mc:Choice Requires="p14">
          <p:contentPart p14:bwMode="auto" r:id="rId3">
            <p14:nvContentPartPr>
              <p14:cNvPr id="273" name="Ink 272">
                <a:extLst>
                  <a:ext uri="{FF2B5EF4-FFF2-40B4-BE49-F238E27FC236}">
                    <a16:creationId xmlns:a16="http://schemas.microsoft.com/office/drawing/2014/main" id="{820E0E0E-69CC-4A2C-9051-222202913393}"/>
                  </a:ext>
                </a:extLst>
              </p14:cNvPr>
              <p14:cNvContentPartPr/>
              <p14:nvPr/>
            </p14:nvContentPartPr>
            <p14:xfrm>
              <a:off x="2823840" y="2536560"/>
              <a:ext cx="9595080" cy="4213800"/>
            </p14:xfrm>
          </p:contentPart>
        </mc:Choice>
        <mc:Fallback xmlns="">
          <p:pic>
            <p:nvPicPr>
              <p:cNvPr id="273" name="Ink 272">
                <a:extLst>
                  <a:ext uri="{FF2B5EF4-FFF2-40B4-BE49-F238E27FC236}">
                    <a16:creationId xmlns:a16="http://schemas.microsoft.com/office/drawing/2014/main" id="{820E0E0E-69CC-4A2C-9051-222202913393}"/>
                  </a:ext>
                </a:extLst>
              </p:cNvPr>
              <p:cNvPicPr/>
              <p:nvPr/>
            </p:nvPicPr>
            <p:blipFill>
              <a:blip r:embed="rId4"/>
              <a:stretch>
                <a:fillRect/>
              </a:stretch>
            </p:blipFill>
            <p:spPr>
              <a:xfrm>
                <a:off x="2814840" y="2527560"/>
                <a:ext cx="9612720" cy="4231440"/>
              </a:xfrm>
              <a:prstGeom prst="rect">
                <a:avLst/>
              </a:prstGeom>
            </p:spPr>
          </p:pic>
        </mc:Fallback>
      </mc:AlternateContent>
    </p:spTree>
    <p:extLst>
      <p:ext uri="{BB962C8B-B14F-4D97-AF65-F5344CB8AC3E}">
        <p14:creationId xmlns:p14="http://schemas.microsoft.com/office/powerpoint/2010/main" val="3619439804"/>
      </p:ext>
    </p:extLst>
  </p:cSld>
  <p:clrMapOvr>
    <a:masterClrMapping/>
  </p:clrMapOvr>
  <p:transition spd="slow">
    <p:push dir="u"/>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114</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Runtime Artefacts</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Rectangle 2">
            <a:extLst>
              <a:ext uri="{FF2B5EF4-FFF2-40B4-BE49-F238E27FC236}">
                <a16:creationId xmlns:a16="http://schemas.microsoft.com/office/drawing/2014/main" id="{6A34D11C-3937-4AAD-B33F-AED29977F288}"/>
              </a:ext>
            </a:extLst>
          </p:cNvPr>
          <p:cNvSpPr/>
          <p:nvPr/>
        </p:nvSpPr>
        <p:spPr>
          <a:xfrm>
            <a:off x="1269876" y="1988840"/>
            <a:ext cx="3388839"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MPC</a:t>
            </a:r>
          </a:p>
          <a:p>
            <a:pPr algn="ctr"/>
            <a:r>
              <a:rPr lang="en-US" dirty="0"/>
              <a:t>Model provider class</a:t>
            </a:r>
          </a:p>
        </p:txBody>
      </p:sp>
      <p:sp>
        <p:nvSpPr>
          <p:cNvPr id="8" name="Rectangle 7">
            <a:extLst>
              <a:ext uri="{FF2B5EF4-FFF2-40B4-BE49-F238E27FC236}">
                <a16:creationId xmlns:a16="http://schemas.microsoft.com/office/drawing/2014/main" id="{FCCB0496-D2D2-4752-9DFA-0896626401FC}"/>
              </a:ext>
            </a:extLst>
          </p:cNvPr>
          <p:cNvSpPr/>
          <p:nvPr/>
        </p:nvSpPr>
        <p:spPr>
          <a:xfrm>
            <a:off x="6776256" y="1988840"/>
            <a:ext cx="3388839"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DPC</a:t>
            </a:r>
          </a:p>
          <a:p>
            <a:pPr algn="ctr"/>
            <a:r>
              <a:rPr lang="en-US" dirty="0"/>
              <a:t>Data Provider Class</a:t>
            </a:r>
          </a:p>
        </p:txBody>
      </p:sp>
      <p:sp>
        <p:nvSpPr>
          <p:cNvPr id="5" name="Rectangle 4">
            <a:extLst>
              <a:ext uri="{FF2B5EF4-FFF2-40B4-BE49-F238E27FC236}">
                <a16:creationId xmlns:a16="http://schemas.microsoft.com/office/drawing/2014/main" id="{EF26CF7B-2F8B-4846-A887-054D511D412B}"/>
              </a:ext>
            </a:extLst>
          </p:cNvPr>
          <p:cNvSpPr/>
          <p:nvPr/>
        </p:nvSpPr>
        <p:spPr>
          <a:xfrm>
            <a:off x="1269876" y="3933056"/>
            <a:ext cx="3388839" cy="108012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MPC_EXT</a:t>
            </a:r>
          </a:p>
          <a:p>
            <a:pPr algn="ctr"/>
            <a:r>
              <a:rPr lang="en-US" dirty="0"/>
              <a:t>Developer writes their custom code</a:t>
            </a:r>
          </a:p>
        </p:txBody>
      </p:sp>
      <p:cxnSp>
        <p:nvCxnSpPr>
          <p:cNvPr id="7" name="Straight Arrow Connector 6">
            <a:extLst>
              <a:ext uri="{FF2B5EF4-FFF2-40B4-BE49-F238E27FC236}">
                <a16:creationId xmlns:a16="http://schemas.microsoft.com/office/drawing/2014/main" id="{C7DB5497-43BE-4190-8234-D030C99EDD89}"/>
              </a:ext>
            </a:extLst>
          </p:cNvPr>
          <p:cNvCxnSpPr>
            <a:stCxn id="5" idx="0"/>
            <a:endCxn id="3" idx="2"/>
          </p:cNvCxnSpPr>
          <p:nvPr/>
        </p:nvCxnSpPr>
        <p:spPr>
          <a:xfrm flipV="1">
            <a:off x="2964296" y="2852936"/>
            <a:ext cx="0" cy="1080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3280365-F6C3-4EE6-9847-6F9B6E17477C}"/>
              </a:ext>
            </a:extLst>
          </p:cNvPr>
          <p:cNvSpPr/>
          <p:nvPr/>
        </p:nvSpPr>
        <p:spPr>
          <a:xfrm>
            <a:off x="6691043" y="3912856"/>
            <a:ext cx="3388839" cy="108012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DPC_EXT</a:t>
            </a:r>
          </a:p>
          <a:p>
            <a:pPr algn="ctr"/>
            <a:r>
              <a:rPr lang="en-US" dirty="0"/>
              <a:t>Developer writes their custom code CURDQ</a:t>
            </a:r>
          </a:p>
        </p:txBody>
      </p:sp>
      <p:cxnSp>
        <p:nvCxnSpPr>
          <p:cNvPr id="15" name="Straight Arrow Connector 14">
            <a:extLst>
              <a:ext uri="{FF2B5EF4-FFF2-40B4-BE49-F238E27FC236}">
                <a16:creationId xmlns:a16="http://schemas.microsoft.com/office/drawing/2014/main" id="{2AA9CE07-CF1E-4A7B-851B-24672D975329}"/>
              </a:ext>
            </a:extLst>
          </p:cNvPr>
          <p:cNvCxnSpPr>
            <a:stCxn id="14" idx="0"/>
          </p:cNvCxnSpPr>
          <p:nvPr/>
        </p:nvCxnSpPr>
        <p:spPr>
          <a:xfrm flipV="1">
            <a:off x="8385463" y="2832736"/>
            <a:ext cx="0" cy="1080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1ACF448-BEAF-42FB-88CD-93E31C173AB3}"/>
              </a:ext>
            </a:extLst>
          </p:cNvPr>
          <p:cNvSpPr txBox="1"/>
          <p:nvPr/>
        </p:nvSpPr>
        <p:spPr>
          <a:xfrm>
            <a:off x="981844" y="5229200"/>
            <a:ext cx="4824536" cy="461665"/>
          </a:xfrm>
          <a:prstGeom prst="rect">
            <a:avLst/>
          </a:prstGeom>
          <a:noFill/>
        </p:spPr>
        <p:txBody>
          <a:bodyPr wrap="square" rtlCol="0">
            <a:spAutoFit/>
          </a:bodyPr>
          <a:lstStyle/>
          <a:p>
            <a:r>
              <a:rPr lang="en-US" dirty="0"/>
              <a:t>Service – PROJECTNAME</a:t>
            </a:r>
            <a:r>
              <a:rPr lang="en-US" b="1" dirty="0"/>
              <a:t>_SRV</a:t>
            </a:r>
          </a:p>
        </p:txBody>
      </p:sp>
      <p:sp>
        <p:nvSpPr>
          <p:cNvPr id="10" name="TextBox 9">
            <a:extLst>
              <a:ext uri="{FF2B5EF4-FFF2-40B4-BE49-F238E27FC236}">
                <a16:creationId xmlns:a16="http://schemas.microsoft.com/office/drawing/2014/main" id="{A55C117A-8BE6-4768-AE72-47120C99356C}"/>
              </a:ext>
            </a:extLst>
          </p:cNvPr>
          <p:cNvSpPr txBox="1"/>
          <p:nvPr/>
        </p:nvSpPr>
        <p:spPr>
          <a:xfrm>
            <a:off x="5662364" y="5157192"/>
            <a:ext cx="6768752" cy="1200329"/>
          </a:xfrm>
          <a:prstGeom prst="rect">
            <a:avLst/>
          </a:prstGeom>
          <a:noFill/>
        </p:spPr>
        <p:txBody>
          <a:bodyPr wrap="square" rtlCol="0">
            <a:spAutoFit/>
          </a:bodyPr>
          <a:lstStyle/>
          <a:p>
            <a:r>
              <a:rPr lang="en-US" dirty="0"/>
              <a:t>Per method there are 5 methods generated</a:t>
            </a:r>
          </a:p>
          <a:p>
            <a:r>
              <a:rPr lang="en-US" dirty="0"/>
              <a:t>GET_ENTITYSET, GET_ENTITY, CREATE, UPDATE, DELETE</a:t>
            </a:r>
          </a:p>
        </p:txBody>
      </p:sp>
    </p:spTree>
    <p:extLst>
      <p:ext uri="{BB962C8B-B14F-4D97-AF65-F5344CB8AC3E}">
        <p14:creationId xmlns:p14="http://schemas.microsoft.com/office/powerpoint/2010/main" val="2613748408"/>
      </p:ext>
    </p:extLst>
  </p:cSld>
  <p:clrMapOvr>
    <a:masterClrMapping/>
  </p:clrMapOvr>
  <p:transition spd="slow">
    <p:push dir="u"/>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115</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Service Generation</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4154984"/>
          </a:xfrm>
          <a:prstGeom prst="rect">
            <a:avLst/>
          </a:prstGeom>
          <a:noFill/>
        </p:spPr>
        <p:txBody>
          <a:bodyPr wrap="square" rtlCol="0">
            <a:spAutoFit/>
          </a:bodyPr>
          <a:lstStyle/>
          <a:p>
            <a:r>
              <a:rPr lang="en-US" dirty="0"/>
              <a:t>It is a quick way to generate our metadata and the service code. You should have just basic understanding of DDIC Structure, and the Function modules of your domain.</a:t>
            </a:r>
          </a:p>
          <a:p>
            <a:endParaRPr lang="en-US" dirty="0"/>
          </a:p>
          <a:p>
            <a:r>
              <a:rPr lang="en-US" b="1" dirty="0"/>
              <a:t>SNWD_PD table has no data?</a:t>
            </a:r>
          </a:p>
          <a:p>
            <a:r>
              <a:rPr lang="en-US" dirty="0"/>
              <a:t>SEPM_DG</a:t>
            </a:r>
          </a:p>
          <a:p>
            <a:endParaRPr lang="en-US" dirty="0"/>
          </a:p>
          <a:p>
            <a:r>
              <a:rPr lang="en-US" dirty="0"/>
              <a:t>CSRF Token Handling</a:t>
            </a:r>
          </a:p>
          <a:p>
            <a:r>
              <a:rPr lang="en-US" dirty="0">
                <a:hlinkClick r:id="rId2"/>
              </a:rPr>
              <a:t>https://www.youtube.com/watch?v=Y8-duChsYqI</a:t>
            </a:r>
            <a:endParaRPr lang="en-US" dirty="0"/>
          </a:p>
          <a:p>
            <a:r>
              <a:rPr lang="en-US" dirty="0"/>
              <a:t>Read Header data from </a:t>
            </a:r>
            <a:r>
              <a:rPr lang="en-US" dirty="0" err="1"/>
              <a:t>odata</a:t>
            </a:r>
            <a:endParaRPr lang="en-US" dirty="0"/>
          </a:p>
          <a:p>
            <a:r>
              <a:rPr lang="en-US" dirty="0">
                <a:hlinkClick r:id="rId3"/>
              </a:rPr>
              <a:t>https://www.youtube.com/watch?v=2mVZsTYIsmY</a:t>
            </a:r>
            <a:endParaRPr lang="en-US" dirty="0"/>
          </a:p>
          <a:p>
            <a:endParaRPr lang="en-US" dirty="0"/>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2538134553"/>
      </p:ext>
    </p:extLst>
  </p:cSld>
  <p:clrMapOvr>
    <a:masterClrMapping/>
  </p:clrMapOvr>
  <p:transition spd="slow">
    <p:push dir="u"/>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116</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Associations</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1200329"/>
          </a:xfrm>
          <a:prstGeom prst="rect">
            <a:avLst/>
          </a:prstGeom>
          <a:noFill/>
        </p:spPr>
        <p:txBody>
          <a:bodyPr wrap="square" rtlCol="0">
            <a:spAutoFit/>
          </a:bodyPr>
          <a:lstStyle/>
          <a:p>
            <a:r>
              <a:rPr lang="en-US" dirty="0"/>
              <a:t>Associations are relationships between entities. At DB level we have foreign key relationship and same is reflected @ </a:t>
            </a:r>
            <a:r>
              <a:rPr lang="en-US" dirty="0" err="1"/>
              <a:t>odata</a:t>
            </a:r>
            <a:r>
              <a:rPr lang="en-US" dirty="0"/>
              <a:t> level using association. Once the association is established only then we can create a </a:t>
            </a:r>
            <a:r>
              <a:rPr lang="en-US" b="1" i="1" dirty="0"/>
              <a:t>navigation property.</a:t>
            </a:r>
            <a:endParaRPr lang="en-US" dirty="0"/>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Rectangle 2">
            <a:extLst>
              <a:ext uri="{FF2B5EF4-FFF2-40B4-BE49-F238E27FC236}">
                <a16:creationId xmlns:a16="http://schemas.microsoft.com/office/drawing/2014/main" id="{21F2DD4F-F021-46D1-80FD-2749868354A8}"/>
              </a:ext>
            </a:extLst>
          </p:cNvPr>
          <p:cNvSpPr/>
          <p:nvPr/>
        </p:nvSpPr>
        <p:spPr>
          <a:xfrm>
            <a:off x="1773932" y="2708920"/>
            <a:ext cx="230425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a:t>
            </a:r>
          </a:p>
        </p:txBody>
      </p:sp>
      <p:sp>
        <p:nvSpPr>
          <p:cNvPr id="8" name="Rectangle 7">
            <a:extLst>
              <a:ext uri="{FF2B5EF4-FFF2-40B4-BE49-F238E27FC236}">
                <a16:creationId xmlns:a16="http://schemas.microsoft.com/office/drawing/2014/main" id="{1A196C3A-DD17-4DA0-9B24-243B81D564D8}"/>
              </a:ext>
            </a:extLst>
          </p:cNvPr>
          <p:cNvSpPr/>
          <p:nvPr/>
        </p:nvSpPr>
        <p:spPr>
          <a:xfrm>
            <a:off x="6742484" y="2708920"/>
            <a:ext cx="230425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Supplier</a:t>
            </a:r>
          </a:p>
        </p:txBody>
      </p:sp>
      <p:cxnSp>
        <p:nvCxnSpPr>
          <p:cNvPr id="6" name="Straight Connector 5">
            <a:extLst>
              <a:ext uri="{FF2B5EF4-FFF2-40B4-BE49-F238E27FC236}">
                <a16:creationId xmlns:a16="http://schemas.microsoft.com/office/drawing/2014/main" id="{CD6573FE-7695-4CF5-A4C1-8C23201EE2BB}"/>
              </a:ext>
            </a:extLst>
          </p:cNvPr>
          <p:cNvCxnSpPr>
            <a:stCxn id="3" idx="3"/>
            <a:endCxn id="8" idx="1"/>
          </p:cNvCxnSpPr>
          <p:nvPr/>
        </p:nvCxnSpPr>
        <p:spPr>
          <a:xfrm>
            <a:off x="4078188" y="3068960"/>
            <a:ext cx="266429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AD41E1F-A707-426A-97A6-D728950AC267}"/>
              </a:ext>
            </a:extLst>
          </p:cNvPr>
          <p:cNvSpPr txBox="1"/>
          <p:nvPr/>
        </p:nvSpPr>
        <p:spPr>
          <a:xfrm>
            <a:off x="4078188" y="2636912"/>
            <a:ext cx="2664296" cy="461665"/>
          </a:xfrm>
          <a:prstGeom prst="rect">
            <a:avLst/>
          </a:prstGeom>
          <a:noFill/>
        </p:spPr>
        <p:txBody>
          <a:bodyPr wrap="square" rtlCol="0">
            <a:spAutoFit/>
          </a:bodyPr>
          <a:lstStyle/>
          <a:p>
            <a:r>
              <a:rPr lang="en-US" dirty="0"/>
              <a:t>1	                1</a:t>
            </a:r>
          </a:p>
        </p:txBody>
      </p:sp>
      <p:sp>
        <p:nvSpPr>
          <p:cNvPr id="9" name="Rectangle 8">
            <a:extLst>
              <a:ext uri="{FF2B5EF4-FFF2-40B4-BE49-F238E27FC236}">
                <a16:creationId xmlns:a16="http://schemas.microsoft.com/office/drawing/2014/main" id="{303B56F1-E819-4911-B7FA-225593D62E9C}"/>
              </a:ext>
            </a:extLst>
          </p:cNvPr>
          <p:cNvSpPr/>
          <p:nvPr/>
        </p:nvSpPr>
        <p:spPr>
          <a:xfrm>
            <a:off x="3574132" y="3212976"/>
            <a:ext cx="864096" cy="28800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nav</a:t>
            </a:r>
          </a:p>
        </p:txBody>
      </p:sp>
      <p:sp>
        <p:nvSpPr>
          <p:cNvPr id="10" name="Rectangle 9">
            <a:extLst>
              <a:ext uri="{FF2B5EF4-FFF2-40B4-BE49-F238E27FC236}">
                <a16:creationId xmlns:a16="http://schemas.microsoft.com/office/drawing/2014/main" id="{14763547-A167-4FCC-BD99-8356A8BBDDDF}"/>
              </a:ext>
            </a:extLst>
          </p:cNvPr>
          <p:cNvSpPr/>
          <p:nvPr/>
        </p:nvSpPr>
        <p:spPr>
          <a:xfrm>
            <a:off x="418258" y="3700456"/>
            <a:ext cx="7548362" cy="461665"/>
          </a:xfrm>
          <a:prstGeom prst="rect">
            <a:avLst/>
          </a:prstGeom>
        </p:spPr>
        <p:txBody>
          <a:bodyPr wrap="square">
            <a:spAutoFit/>
          </a:bodyPr>
          <a:lstStyle/>
          <a:p>
            <a:r>
              <a:rPr lang="en-US" dirty="0"/>
              <a:t>https://www.youtube.com/watch?v=1tk4DUOXXQw</a:t>
            </a:r>
          </a:p>
        </p:txBody>
      </p:sp>
    </p:spTree>
    <p:extLst>
      <p:ext uri="{BB962C8B-B14F-4D97-AF65-F5344CB8AC3E}">
        <p14:creationId xmlns:p14="http://schemas.microsoft.com/office/powerpoint/2010/main" val="4174552100"/>
      </p:ext>
    </p:extLst>
  </p:cSld>
  <p:clrMapOvr>
    <a:masterClrMapping/>
  </p:clrMapOvr>
  <p:transition spd="slow">
    <p:push dir="u"/>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117</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Function Import</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1569660"/>
          </a:xfrm>
          <a:prstGeom prst="rect">
            <a:avLst/>
          </a:prstGeom>
          <a:noFill/>
        </p:spPr>
        <p:txBody>
          <a:bodyPr wrap="square" rtlCol="0">
            <a:spAutoFit/>
          </a:bodyPr>
          <a:lstStyle/>
          <a:p>
            <a:r>
              <a:rPr lang="en-US" dirty="0"/>
              <a:t>At times, we need to implement the logic inside of OData which is not a direct CRUD operation e.g. calling a workflow, calling a BAPI which does some processing, Sending request to another server…</a:t>
            </a:r>
          </a:p>
          <a:p>
            <a:r>
              <a:rPr lang="en-US" dirty="0"/>
              <a:t>Find out most expensive product in system</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Rectangle 2">
            <a:extLst>
              <a:ext uri="{FF2B5EF4-FFF2-40B4-BE49-F238E27FC236}">
                <a16:creationId xmlns:a16="http://schemas.microsoft.com/office/drawing/2014/main" id="{1F80477B-8ED7-49F4-B2AC-5E57605A38BE}"/>
              </a:ext>
            </a:extLst>
          </p:cNvPr>
          <p:cNvSpPr/>
          <p:nvPr/>
        </p:nvSpPr>
        <p:spPr>
          <a:xfrm>
            <a:off x="3794284" y="2780928"/>
            <a:ext cx="28083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Fiori </a:t>
            </a:r>
          </a:p>
        </p:txBody>
      </p:sp>
      <p:sp>
        <p:nvSpPr>
          <p:cNvPr id="8" name="Rectangle 7">
            <a:extLst>
              <a:ext uri="{FF2B5EF4-FFF2-40B4-BE49-F238E27FC236}">
                <a16:creationId xmlns:a16="http://schemas.microsoft.com/office/drawing/2014/main" id="{DE31FCAF-3EEB-48D1-ABC5-F04041E674C8}"/>
              </a:ext>
            </a:extLst>
          </p:cNvPr>
          <p:cNvSpPr/>
          <p:nvPr/>
        </p:nvSpPr>
        <p:spPr>
          <a:xfrm>
            <a:off x="2638028" y="3721626"/>
            <a:ext cx="5120824" cy="1719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ABAP Server (OData)</a:t>
            </a:r>
          </a:p>
        </p:txBody>
      </p:sp>
      <p:sp>
        <p:nvSpPr>
          <p:cNvPr id="5" name="Flowchart: Magnetic Disk 4">
            <a:extLst>
              <a:ext uri="{FF2B5EF4-FFF2-40B4-BE49-F238E27FC236}">
                <a16:creationId xmlns:a16="http://schemas.microsoft.com/office/drawing/2014/main" id="{98DDC560-A168-44F6-A0A0-D0F3200DBEA8}"/>
              </a:ext>
            </a:extLst>
          </p:cNvPr>
          <p:cNvSpPr/>
          <p:nvPr/>
        </p:nvSpPr>
        <p:spPr>
          <a:xfrm>
            <a:off x="4478360" y="5877272"/>
            <a:ext cx="1440160" cy="63730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cxnSp>
        <p:nvCxnSpPr>
          <p:cNvPr id="7" name="Straight Arrow Connector 6">
            <a:extLst>
              <a:ext uri="{FF2B5EF4-FFF2-40B4-BE49-F238E27FC236}">
                <a16:creationId xmlns:a16="http://schemas.microsoft.com/office/drawing/2014/main" id="{0B547118-A705-4796-A96E-72B63F4CA1B4}"/>
              </a:ext>
            </a:extLst>
          </p:cNvPr>
          <p:cNvCxnSpPr>
            <a:stCxn id="3" idx="2"/>
            <a:endCxn id="8" idx="0"/>
          </p:cNvCxnSpPr>
          <p:nvPr/>
        </p:nvCxnSpPr>
        <p:spPr>
          <a:xfrm>
            <a:off x="5198440" y="3284984"/>
            <a:ext cx="0" cy="4366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772424C-5774-4AB5-B497-10AA41BD1D35}"/>
              </a:ext>
            </a:extLst>
          </p:cNvPr>
          <p:cNvCxnSpPr>
            <a:stCxn id="8" idx="2"/>
            <a:endCxn id="5" idx="1"/>
          </p:cNvCxnSpPr>
          <p:nvPr/>
        </p:nvCxnSpPr>
        <p:spPr>
          <a:xfrm>
            <a:off x="5198440" y="5440630"/>
            <a:ext cx="0" cy="4366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79" name="Ink 78">
                <a:extLst>
                  <a:ext uri="{FF2B5EF4-FFF2-40B4-BE49-F238E27FC236}">
                    <a16:creationId xmlns:a16="http://schemas.microsoft.com/office/drawing/2014/main" id="{549F6977-D1F7-4E4C-B353-17AA594A01DB}"/>
                  </a:ext>
                </a:extLst>
              </p14:cNvPr>
              <p14:cNvContentPartPr/>
              <p14:nvPr/>
            </p14:nvContentPartPr>
            <p14:xfrm>
              <a:off x="2030040" y="2498400"/>
              <a:ext cx="2770920" cy="4094640"/>
            </p14:xfrm>
          </p:contentPart>
        </mc:Choice>
        <mc:Fallback xmlns="">
          <p:pic>
            <p:nvPicPr>
              <p:cNvPr id="79" name="Ink 78">
                <a:extLst>
                  <a:ext uri="{FF2B5EF4-FFF2-40B4-BE49-F238E27FC236}">
                    <a16:creationId xmlns:a16="http://schemas.microsoft.com/office/drawing/2014/main" id="{549F6977-D1F7-4E4C-B353-17AA594A01DB}"/>
                  </a:ext>
                </a:extLst>
              </p:cNvPr>
              <p:cNvPicPr/>
              <p:nvPr/>
            </p:nvPicPr>
            <p:blipFill>
              <a:blip r:embed="rId4"/>
              <a:stretch>
                <a:fillRect/>
              </a:stretch>
            </p:blipFill>
            <p:spPr>
              <a:xfrm>
                <a:off x="2021040" y="2489400"/>
                <a:ext cx="2788560" cy="4112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2" name="Ink 111">
                <a:extLst>
                  <a:ext uri="{FF2B5EF4-FFF2-40B4-BE49-F238E27FC236}">
                    <a16:creationId xmlns:a16="http://schemas.microsoft.com/office/drawing/2014/main" id="{08C8D699-AC3E-4907-8FC9-48BA6BFD4E3C}"/>
                  </a:ext>
                </a:extLst>
              </p14:cNvPr>
              <p14:cNvContentPartPr/>
              <p14:nvPr/>
            </p14:nvContentPartPr>
            <p14:xfrm>
              <a:off x="8597160" y="4800600"/>
              <a:ext cx="1059120" cy="1235160"/>
            </p14:xfrm>
          </p:contentPart>
        </mc:Choice>
        <mc:Fallback xmlns="">
          <p:pic>
            <p:nvPicPr>
              <p:cNvPr id="112" name="Ink 111">
                <a:extLst>
                  <a:ext uri="{FF2B5EF4-FFF2-40B4-BE49-F238E27FC236}">
                    <a16:creationId xmlns:a16="http://schemas.microsoft.com/office/drawing/2014/main" id="{08C8D699-AC3E-4907-8FC9-48BA6BFD4E3C}"/>
                  </a:ext>
                </a:extLst>
              </p:cNvPr>
              <p:cNvPicPr/>
              <p:nvPr/>
            </p:nvPicPr>
            <p:blipFill>
              <a:blip r:embed="rId6"/>
              <a:stretch>
                <a:fillRect/>
              </a:stretch>
            </p:blipFill>
            <p:spPr>
              <a:xfrm>
                <a:off x="8588160" y="4791600"/>
                <a:ext cx="1076760" cy="1252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3" name="Ink 122">
                <a:extLst>
                  <a:ext uri="{FF2B5EF4-FFF2-40B4-BE49-F238E27FC236}">
                    <a16:creationId xmlns:a16="http://schemas.microsoft.com/office/drawing/2014/main" id="{597DDD7E-169E-4927-96D8-1ACCAE10F318}"/>
                  </a:ext>
                </a:extLst>
              </p14:cNvPr>
              <p14:cNvContentPartPr/>
              <p14:nvPr/>
            </p14:nvContentPartPr>
            <p14:xfrm>
              <a:off x="5568840" y="3346560"/>
              <a:ext cx="2835360" cy="2761920"/>
            </p14:xfrm>
          </p:contentPart>
        </mc:Choice>
        <mc:Fallback xmlns="">
          <p:pic>
            <p:nvPicPr>
              <p:cNvPr id="123" name="Ink 122">
                <a:extLst>
                  <a:ext uri="{FF2B5EF4-FFF2-40B4-BE49-F238E27FC236}">
                    <a16:creationId xmlns:a16="http://schemas.microsoft.com/office/drawing/2014/main" id="{597DDD7E-169E-4927-96D8-1ACCAE10F318}"/>
                  </a:ext>
                </a:extLst>
              </p:cNvPr>
              <p:cNvPicPr/>
              <p:nvPr/>
            </p:nvPicPr>
            <p:blipFill>
              <a:blip r:embed="rId8"/>
              <a:stretch>
                <a:fillRect/>
              </a:stretch>
            </p:blipFill>
            <p:spPr>
              <a:xfrm>
                <a:off x="5559840" y="3337560"/>
                <a:ext cx="2853000" cy="2779560"/>
              </a:xfrm>
              <a:prstGeom prst="rect">
                <a:avLst/>
              </a:prstGeom>
            </p:spPr>
          </p:pic>
        </mc:Fallback>
      </mc:AlternateContent>
    </p:spTree>
    <p:extLst>
      <p:ext uri="{BB962C8B-B14F-4D97-AF65-F5344CB8AC3E}">
        <p14:creationId xmlns:p14="http://schemas.microsoft.com/office/powerpoint/2010/main" val="3997795328"/>
      </p:ext>
    </p:extLst>
  </p:cSld>
  <p:clrMapOvr>
    <a:masterClrMapping/>
  </p:clrMapOvr>
  <p:transition spd="slow">
    <p:push dir="u"/>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118</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SAP BAS to On-premise Connection </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5262979"/>
          </a:xfrm>
          <a:prstGeom prst="rect">
            <a:avLst/>
          </a:prstGeom>
          <a:noFill/>
        </p:spPr>
        <p:txBody>
          <a:bodyPr wrap="square" rtlCol="0">
            <a:spAutoFit/>
          </a:bodyPr>
          <a:lstStyle/>
          <a:p>
            <a:r>
              <a:rPr lang="en-US" sz="1800" dirty="0"/>
              <a:t>Pre-requisite</a:t>
            </a:r>
          </a:p>
          <a:p>
            <a:pPr marL="457200" indent="-457200">
              <a:buAutoNum type="arabicPeriod"/>
            </a:pPr>
            <a:r>
              <a:rPr lang="en-US" sz="1800" dirty="0"/>
              <a:t>Destination is already configured in SAP BTP </a:t>
            </a:r>
          </a:p>
          <a:p>
            <a:pPr marL="457200" indent="-457200">
              <a:buAutoNum type="arabicPeriod"/>
            </a:pPr>
            <a:r>
              <a:rPr lang="en-US" sz="1800" dirty="0"/>
              <a:t>We have a SCC configured, if it’s a OP system</a:t>
            </a:r>
          </a:p>
          <a:p>
            <a:endParaRPr lang="en-US" sz="1800" dirty="0"/>
          </a:p>
          <a:p>
            <a:r>
              <a:rPr lang="en-US" sz="1800" dirty="0"/>
              <a:t>Steps in the project</a:t>
            </a:r>
          </a:p>
          <a:p>
            <a:pPr marL="457200" indent="-457200">
              <a:buAutoNum type="arabicPeriod"/>
            </a:pPr>
            <a:r>
              <a:rPr lang="en-US" sz="1800" dirty="0"/>
              <a:t>Enhance </a:t>
            </a:r>
            <a:r>
              <a:rPr lang="en-US" sz="1800" dirty="0" err="1"/>
              <a:t>manifest.json</a:t>
            </a:r>
            <a:r>
              <a:rPr lang="en-US" sz="1800" dirty="0"/>
              <a:t> of the project by adding a new data source, and data model</a:t>
            </a:r>
          </a:p>
          <a:p>
            <a:pPr marL="457200" indent="-457200">
              <a:buAutoNum type="arabicPeriod"/>
            </a:pPr>
            <a:r>
              <a:rPr lang="en-US" sz="1800" dirty="0"/>
              <a:t>In the BAS, we don’t have any server running like when we run orion.exe as local WebIDE server. In order to serve all files, we need a built-in service in BTP called html5-repo-rt. We need to include this service to our project. Steps are below</a:t>
            </a:r>
          </a:p>
          <a:p>
            <a:pPr marL="457200" indent="-457200">
              <a:buAutoNum type="arabicPeriod"/>
            </a:pPr>
            <a:r>
              <a:rPr lang="en-US" sz="1800" dirty="0"/>
              <a:t>Run a command called </a:t>
            </a:r>
            <a:r>
              <a:rPr lang="en-US" sz="1800" b="1" dirty="0"/>
              <a:t>npm </a:t>
            </a:r>
            <a:r>
              <a:rPr lang="en-US" sz="1800" b="1" dirty="0" err="1"/>
              <a:t>init</a:t>
            </a:r>
            <a:r>
              <a:rPr lang="en-US" sz="1800" dirty="0"/>
              <a:t> which initialize a </a:t>
            </a:r>
            <a:r>
              <a:rPr lang="en-US" sz="1800" b="1" dirty="0" err="1"/>
              <a:t>package.json</a:t>
            </a:r>
            <a:r>
              <a:rPr lang="en-US" sz="1800" b="1" dirty="0"/>
              <a:t> </a:t>
            </a:r>
            <a:r>
              <a:rPr lang="en-US" sz="1800" dirty="0"/>
              <a:t>file</a:t>
            </a:r>
          </a:p>
          <a:p>
            <a:pPr marL="457200" indent="-457200">
              <a:buAutoNum type="arabicPeriod"/>
            </a:pPr>
            <a:r>
              <a:rPr lang="en-US" sz="1800" dirty="0"/>
              <a:t>[automatic]We need to add 2 dependencies - @sap/</a:t>
            </a:r>
            <a:r>
              <a:rPr lang="en-US" sz="1800" dirty="0" err="1"/>
              <a:t>approuter</a:t>
            </a:r>
            <a:r>
              <a:rPr lang="en-US" sz="1800" dirty="0"/>
              <a:t> and html5-repo-mock</a:t>
            </a:r>
          </a:p>
          <a:p>
            <a:pPr marL="457200" indent="-457200">
              <a:buAutoNum type="arabicPeriod"/>
            </a:pPr>
            <a:r>
              <a:rPr lang="en-US" sz="1800" dirty="0"/>
              <a:t>Before that we need to define Routes, when a call comes from browser to BAS to load Fiori app, how BAS will handle it.</a:t>
            </a:r>
          </a:p>
          <a:p>
            <a:pPr marL="457200" indent="-457200">
              <a:buAutoNum type="arabicPeriod"/>
            </a:pPr>
            <a:r>
              <a:rPr lang="en-US" sz="1800" dirty="0"/>
              <a:t>Add 2 dependencies inside </a:t>
            </a:r>
            <a:r>
              <a:rPr lang="en-US" sz="1800" dirty="0" err="1"/>
              <a:t>devDependencies</a:t>
            </a:r>
            <a:r>
              <a:rPr lang="en-US" sz="1800" dirty="0"/>
              <a:t> inside </a:t>
            </a:r>
            <a:r>
              <a:rPr lang="en-US" sz="1800" dirty="0" err="1"/>
              <a:t>package.json</a:t>
            </a:r>
            <a:endParaRPr lang="en-US" sz="1800" dirty="0"/>
          </a:p>
          <a:p>
            <a:r>
              <a:rPr lang="en-US" sz="1800" dirty="0"/>
              <a:t>"@sap/</a:t>
            </a:r>
            <a:r>
              <a:rPr lang="en-US" sz="1800" dirty="0" err="1"/>
              <a:t>approuter</a:t>
            </a:r>
            <a:r>
              <a:rPr lang="en-US" sz="1800" dirty="0"/>
              <a:t>": "^8.6.1",</a:t>
            </a:r>
          </a:p>
          <a:p>
            <a:r>
              <a:rPr lang="en-US" sz="1800" dirty="0"/>
              <a:t>    "@sap/html5-repo-mock": "^1.8.0"</a:t>
            </a:r>
          </a:p>
          <a:p>
            <a:r>
              <a:rPr lang="en-US" dirty="0"/>
              <a:t>7. We need to run </a:t>
            </a:r>
            <a:r>
              <a:rPr lang="en-US" b="1" dirty="0"/>
              <a:t>npm install </a:t>
            </a:r>
            <a:r>
              <a:rPr lang="en-US" dirty="0"/>
              <a:t>command to now install these dependencies</a:t>
            </a:r>
          </a:p>
          <a:p>
            <a:pPr marL="457200" indent="-457200">
              <a:buAutoNum type="arabicPeriod"/>
            </a:pPr>
            <a:endParaRPr lang="en-US" dirty="0"/>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2552228476"/>
      </p:ext>
    </p:extLst>
  </p:cSld>
  <p:clrMapOvr>
    <a:masterClrMapping/>
  </p:clrMapOvr>
  <p:transition spd="slow">
    <p:push dir="u"/>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119</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&lt;Title &gt;</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461665"/>
          </a:xfrm>
          <a:prstGeom prst="rect">
            <a:avLst/>
          </a:prstGeom>
          <a:noFill/>
        </p:spPr>
        <p:txBody>
          <a:bodyPr wrap="square" rtlCol="0">
            <a:spAutoFit/>
          </a:bodyPr>
          <a:lstStyle/>
          <a:p>
            <a:r>
              <a:rPr lang="en-US" dirty="0"/>
              <a:t>&lt;Text&gt;</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Rectangle 2">
            <a:extLst>
              <a:ext uri="{FF2B5EF4-FFF2-40B4-BE49-F238E27FC236}">
                <a16:creationId xmlns:a16="http://schemas.microsoft.com/office/drawing/2014/main" id="{BF829531-F275-466B-8602-0B702CCD5396}"/>
              </a:ext>
            </a:extLst>
          </p:cNvPr>
          <p:cNvSpPr/>
          <p:nvPr/>
        </p:nvSpPr>
        <p:spPr>
          <a:xfrm>
            <a:off x="1341884" y="1700808"/>
            <a:ext cx="2016224"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WebIDE</a:t>
            </a:r>
          </a:p>
          <a:p>
            <a:pPr algn="ctr"/>
            <a:r>
              <a:rPr lang="en-US" dirty="0"/>
              <a:t>BAS</a:t>
            </a:r>
          </a:p>
        </p:txBody>
      </p:sp>
      <p:sp>
        <p:nvSpPr>
          <p:cNvPr id="5" name="Rectangle 4">
            <a:extLst>
              <a:ext uri="{FF2B5EF4-FFF2-40B4-BE49-F238E27FC236}">
                <a16:creationId xmlns:a16="http://schemas.microsoft.com/office/drawing/2014/main" id="{40E2A5A4-AA1C-4322-A6C8-932E153216D2}"/>
              </a:ext>
            </a:extLst>
          </p:cNvPr>
          <p:cNvSpPr/>
          <p:nvPr/>
        </p:nvSpPr>
        <p:spPr>
          <a:xfrm>
            <a:off x="7269282" y="1700808"/>
            <a:ext cx="1584176" cy="1944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6" name="Oval 5">
            <a:extLst>
              <a:ext uri="{FF2B5EF4-FFF2-40B4-BE49-F238E27FC236}">
                <a16:creationId xmlns:a16="http://schemas.microsoft.com/office/drawing/2014/main" id="{48F48404-4551-443D-935B-92970F2126BA}"/>
              </a:ext>
            </a:extLst>
          </p:cNvPr>
          <p:cNvSpPr/>
          <p:nvPr/>
        </p:nvSpPr>
        <p:spPr>
          <a:xfrm>
            <a:off x="7773338" y="3861048"/>
            <a:ext cx="57606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4E2BCA1-139A-485D-8B44-6FAF80386C40}"/>
              </a:ext>
            </a:extLst>
          </p:cNvPr>
          <p:cNvCxnSpPr/>
          <p:nvPr/>
        </p:nvCxnSpPr>
        <p:spPr>
          <a:xfrm>
            <a:off x="7390556" y="4077072"/>
            <a:ext cx="136815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833D966-1CA0-49A8-B02C-1246344387E0}"/>
              </a:ext>
            </a:extLst>
          </p:cNvPr>
          <p:cNvCxnSpPr>
            <a:cxnSpLocks/>
            <a:stCxn id="6" idx="0"/>
            <a:endCxn id="5" idx="2"/>
          </p:cNvCxnSpPr>
          <p:nvPr/>
        </p:nvCxnSpPr>
        <p:spPr>
          <a:xfrm flipV="1">
            <a:off x="8061370" y="3645024"/>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6641F1B4-0519-4876-A80A-BE0160A9A8E2}"/>
              </a:ext>
            </a:extLst>
          </p:cNvPr>
          <p:cNvSpPr/>
          <p:nvPr/>
        </p:nvSpPr>
        <p:spPr>
          <a:xfrm>
            <a:off x="9406780" y="2564904"/>
            <a:ext cx="1800200"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5FC971FA-E4C3-4FD1-94A1-0E2B0A30987F}"/>
              </a:ext>
            </a:extLst>
          </p:cNvPr>
          <p:cNvSpPr/>
          <p:nvPr/>
        </p:nvSpPr>
        <p:spPr>
          <a:xfrm>
            <a:off x="9559180" y="2717304"/>
            <a:ext cx="1800200"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95F2B4F1-2E26-4314-A98B-B95D09DD429F}"/>
              </a:ext>
            </a:extLst>
          </p:cNvPr>
          <p:cNvSpPr/>
          <p:nvPr/>
        </p:nvSpPr>
        <p:spPr>
          <a:xfrm>
            <a:off x="9711580" y="2869704"/>
            <a:ext cx="1800200"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AA96A928-B554-492A-AA02-42262146718E}"/>
              </a:ext>
            </a:extLst>
          </p:cNvPr>
          <p:cNvSpPr/>
          <p:nvPr/>
        </p:nvSpPr>
        <p:spPr>
          <a:xfrm>
            <a:off x="9863980" y="3022104"/>
            <a:ext cx="1800200"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96CAE338-3767-4208-90A4-1A17BBB6FE52}"/>
              </a:ext>
            </a:extLst>
          </p:cNvPr>
          <p:cNvSpPr/>
          <p:nvPr/>
        </p:nvSpPr>
        <p:spPr>
          <a:xfrm>
            <a:off x="10016380" y="3174504"/>
            <a:ext cx="1800200"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9FFC5BB2-B6BE-46D4-A09D-3B05D2A5A5FD}"/>
              </a:ext>
            </a:extLst>
          </p:cNvPr>
          <p:cNvSpPr/>
          <p:nvPr/>
        </p:nvSpPr>
        <p:spPr>
          <a:xfrm rot="5400000">
            <a:off x="10218610" y="2368115"/>
            <a:ext cx="553322" cy="241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0A79C38E-0F73-4D70-9D91-52E63E75AD99}"/>
              </a:ext>
            </a:extLst>
          </p:cNvPr>
          <p:cNvSpPr/>
          <p:nvPr/>
        </p:nvSpPr>
        <p:spPr>
          <a:xfrm rot="16200000">
            <a:off x="9879096" y="2368874"/>
            <a:ext cx="463029" cy="241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418D1C1E-EBEC-480D-89D1-3CA6AC547AB9}"/>
              </a:ext>
            </a:extLst>
          </p:cNvPr>
          <p:cNvSpPr/>
          <p:nvPr/>
        </p:nvSpPr>
        <p:spPr>
          <a:xfrm>
            <a:off x="3406169" y="2004693"/>
            <a:ext cx="3840371" cy="1281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Left 22">
            <a:extLst>
              <a:ext uri="{FF2B5EF4-FFF2-40B4-BE49-F238E27FC236}">
                <a16:creationId xmlns:a16="http://schemas.microsoft.com/office/drawing/2014/main" id="{7F61A4DA-CBBF-4532-9925-E1506F5CDCC4}"/>
              </a:ext>
            </a:extLst>
          </p:cNvPr>
          <p:cNvSpPr/>
          <p:nvPr/>
        </p:nvSpPr>
        <p:spPr>
          <a:xfrm>
            <a:off x="3406169" y="2466358"/>
            <a:ext cx="3863113" cy="12816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F1574A14-C945-429A-9A0B-4DC2D2F20F3C}"/>
              </a:ext>
            </a:extLst>
          </p:cNvPr>
          <p:cNvSpPr/>
          <p:nvPr/>
        </p:nvSpPr>
        <p:spPr>
          <a:xfrm>
            <a:off x="9262764" y="1784973"/>
            <a:ext cx="2249016" cy="4394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Html-repo-rt</a:t>
            </a:r>
          </a:p>
        </p:txBody>
      </p:sp>
      <p:sp>
        <p:nvSpPr>
          <p:cNvPr id="25" name="Rectangle: Rounded Corners 24">
            <a:extLst>
              <a:ext uri="{FF2B5EF4-FFF2-40B4-BE49-F238E27FC236}">
                <a16:creationId xmlns:a16="http://schemas.microsoft.com/office/drawing/2014/main" id="{26698558-6DB9-44BD-8278-522C6643F990}"/>
              </a:ext>
            </a:extLst>
          </p:cNvPr>
          <p:cNvSpPr/>
          <p:nvPr/>
        </p:nvSpPr>
        <p:spPr>
          <a:xfrm>
            <a:off x="7293663" y="1736237"/>
            <a:ext cx="1631537" cy="55332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approuter</a:t>
            </a:r>
            <a:endParaRPr lang="en-US" dirty="0"/>
          </a:p>
        </p:txBody>
      </p:sp>
      <p:cxnSp>
        <p:nvCxnSpPr>
          <p:cNvPr id="27" name="Straight Arrow Connector 26">
            <a:extLst>
              <a:ext uri="{FF2B5EF4-FFF2-40B4-BE49-F238E27FC236}">
                <a16:creationId xmlns:a16="http://schemas.microsoft.com/office/drawing/2014/main" id="{F15FC815-5DBD-4FAC-835E-A449544BEC4D}"/>
              </a:ext>
            </a:extLst>
          </p:cNvPr>
          <p:cNvCxnSpPr>
            <a:stCxn id="25" idx="3"/>
            <a:endCxn id="24" idx="1"/>
          </p:cNvCxnSpPr>
          <p:nvPr/>
        </p:nvCxnSpPr>
        <p:spPr>
          <a:xfrm flipV="1">
            <a:off x="8925200" y="2004693"/>
            <a:ext cx="337564" cy="8205"/>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7" name="TextBox 6">
            <a:extLst>
              <a:ext uri="{FF2B5EF4-FFF2-40B4-BE49-F238E27FC236}">
                <a16:creationId xmlns:a16="http://schemas.microsoft.com/office/drawing/2014/main" id="{A9F2047D-E12C-41B3-96A4-762D7927CE79}"/>
              </a:ext>
            </a:extLst>
          </p:cNvPr>
          <p:cNvSpPr txBox="1"/>
          <p:nvPr/>
        </p:nvSpPr>
        <p:spPr>
          <a:xfrm>
            <a:off x="369776" y="3598168"/>
            <a:ext cx="6444714" cy="1569660"/>
          </a:xfrm>
          <a:prstGeom prst="rect">
            <a:avLst/>
          </a:prstGeom>
          <a:noFill/>
        </p:spPr>
        <p:txBody>
          <a:bodyPr wrap="square" rtlCol="0">
            <a:spAutoFit/>
          </a:bodyPr>
          <a:lstStyle/>
          <a:p>
            <a:r>
              <a:rPr lang="en-US" dirty="0"/>
              <a:t>Exercise:</a:t>
            </a:r>
          </a:p>
          <a:p>
            <a:r>
              <a:rPr lang="en-US" dirty="0"/>
              <a:t>Show the photo of the </a:t>
            </a:r>
            <a:r>
              <a:rPr lang="en-US" dirty="0" err="1"/>
              <a:t>produ</a:t>
            </a:r>
            <a:r>
              <a:rPr lang="en-US" dirty="0"/>
              <a:t> </a:t>
            </a:r>
            <a:r>
              <a:rPr lang="en-US" dirty="0" err="1"/>
              <a:t>ct</a:t>
            </a:r>
            <a:r>
              <a:rPr lang="en-US" dirty="0"/>
              <a:t> below on add screen once the single product is loaded.</a:t>
            </a:r>
          </a:p>
          <a:p>
            <a:endParaRPr lang="en-US" dirty="0"/>
          </a:p>
        </p:txBody>
      </p:sp>
    </p:spTree>
    <p:extLst>
      <p:ext uri="{BB962C8B-B14F-4D97-AF65-F5344CB8AC3E}">
        <p14:creationId xmlns:p14="http://schemas.microsoft.com/office/powerpoint/2010/main" val="278709144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12</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Developing an App</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1200329"/>
          </a:xfrm>
          <a:prstGeom prst="rect">
            <a:avLst/>
          </a:prstGeom>
          <a:noFill/>
        </p:spPr>
        <p:txBody>
          <a:bodyPr wrap="square" rtlCol="0">
            <a:spAutoFit/>
          </a:bodyPr>
          <a:lstStyle/>
          <a:p>
            <a:pPr marL="457200" indent="-457200">
              <a:buAutoNum type="arabicPeriod"/>
            </a:pPr>
            <a:r>
              <a:rPr lang="en-US" dirty="0"/>
              <a:t>BAS or WebIDE</a:t>
            </a:r>
          </a:p>
          <a:p>
            <a:pPr marL="457200" indent="-457200">
              <a:buAutoNum type="arabicPeriod"/>
            </a:pPr>
            <a:r>
              <a:rPr lang="en-US" dirty="0"/>
              <a:t>Web file – html – Load the framework (bootstrap)</a:t>
            </a:r>
          </a:p>
          <a:p>
            <a:pPr marL="457200" indent="-457200">
              <a:buAutoNum type="arabicPeriod"/>
            </a:pPr>
            <a:r>
              <a:rPr lang="en-US" dirty="0"/>
              <a:t>MVC Framework – Model. View. Controller.</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mc:AlternateContent xmlns:mc="http://schemas.openxmlformats.org/markup-compatibility/2006" xmlns:p14="http://schemas.microsoft.com/office/powerpoint/2010/main">
        <mc:Choice Requires="p14">
          <p:contentPart p14:bwMode="auto" r:id="rId3">
            <p14:nvContentPartPr>
              <p14:cNvPr id="58" name="Ink 57">
                <a:extLst>
                  <a:ext uri="{FF2B5EF4-FFF2-40B4-BE49-F238E27FC236}">
                    <a16:creationId xmlns:a16="http://schemas.microsoft.com/office/drawing/2014/main" id="{B837197C-2A78-40B9-AFAF-41471E1D585C}"/>
                  </a:ext>
                </a:extLst>
              </p14:cNvPr>
              <p14:cNvContentPartPr/>
              <p14:nvPr/>
            </p14:nvContentPartPr>
            <p14:xfrm>
              <a:off x="1726840" y="2622418"/>
              <a:ext cx="10354680" cy="1940760"/>
            </p14:xfrm>
          </p:contentPart>
        </mc:Choice>
        <mc:Fallback xmlns="">
          <p:pic>
            <p:nvPicPr>
              <p:cNvPr id="58" name="Ink 57">
                <a:extLst>
                  <a:ext uri="{FF2B5EF4-FFF2-40B4-BE49-F238E27FC236}">
                    <a16:creationId xmlns:a16="http://schemas.microsoft.com/office/drawing/2014/main" id="{B837197C-2A78-40B9-AFAF-41471E1D585C}"/>
                  </a:ext>
                </a:extLst>
              </p:cNvPr>
              <p:cNvPicPr/>
              <p:nvPr/>
            </p:nvPicPr>
            <p:blipFill>
              <a:blip r:embed="rId4"/>
              <a:stretch>
                <a:fillRect/>
              </a:stretch>
            </p:blipFill>
            <p:spPr>
              <a:xfrm>
                <a:off x="1717840" y="2613418"/>
                <a:ext cx="10372320" cy="1958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4" name="Ink 73">
                <a:extLst>
                  <a:ext uri="{FF2B5EF4-FFF2-40B4-BE49-F238E27FC236}">
                    <a16:creationId xmlns:a16="http://schemas.microsoft.com/office/drawing/2014/main" id="{E0109329-9229-4E00-8EEE-70A5BE65B7DC}"/>
                  </a:ext>
                </a:extLst>
              </p14:cNvPr>
              <p14:cNvContentPartPr/>
              <p14:nvPr/>
            </p14:nvContentPartPr>
            <p14:xfrm>
              <a:off x="7262200" y="2123818"/>
              <a:ext cx="2131560" cy="3104640"/>
            </p14:xfrm>
          </p:contentPart>
        </mc:Choice>
        <mc:Fallback xmlns="">
          <p:pic>
            <p:nvPicPr>
              <p:cNvPr id="74" name="Ink 73">
                <a:extLst>
                  <a:ext uri="{FF2B5EF4-FFF2-40B4-BE49-F238E27FC236}">
                    <a16:creationId xmlns:a16="http://schemas.microsoft.com/office/drawing/2014/main" id="{E0109329-9229-4E00-8EEE-70A5BE65B7DC}"/>
                  </a:ext>
                </a:extLst>
              </p:cNvPr>
              <p:cNvPicPr/>
              <p:nvPr/>
            </p:nvPicPr>
            <p:blipFill>
              <a:blip r:embed="rId6"/>
              <a:stretch>
                <a:fillRect/>
              </a:stretch>
            </p:blipFill>
            <p:spPr>
              <a:xfrm>
                <a:off x="7253200" y="2114818"/>
                <a:ext cx="2149200" cy="3122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5" name="Ink 74">
                <a:extLst>
                  <a:ext uri="{FF2B5EF4-FFF2-40B4-BE49-F238E27FC236}">
                    <a16:creationId xmlns:a16="http://schemas.microsoft.com/office/drawing/2014/main" id="{30E35CCE-7120-4BFC-B7C7-D7BBA121C2B7}"/>
                  </a:ext>
                </a:extLst>
              </p14:cNvPr>
              <p14:cNvContentPartPr/>
              <p14:nvPr/>
            </p14:nvContentPartPr>
            <p14:xfrm>
              <a:off x="3306520" y="3360058"/>
              <a:ext cx="268200" cy="25200"/>
            </p14:xfrm>
          </p:contentPart>
        </mc:Choice>
        <mc:Fallback xmlns="">
          <p:pic>
            <p:nvPicPr>
              <p:cNvPr id="75" name="Ink 74">
                <a:extLst>
                  <a:ext uri="{FF2B5EF4-FFF2-40B4-BE49-F238E27FC236}">
                    <a16:creationId xmlns:a16="http://schemas.microsoft.com/office/drawing/2014/main" id="{30E35CCE-7120-4BFC-B7C7-D7BBA121C2B7}"/>
                  </a:ext>
                </a:extLst>
              </p:cNvPr>
              <p:cNvPicPr/>
              <p:nvPr/>
            </p:nvPicPr>
            <p:blipFill>
              <a:blip r:embed="rId8"/>
              <a:stretch>
                <a:fillRect/>
              </a:stretch>
            </p:blipFill>
            <p:spPr>
              <a:xfrm>
                <a:off x="3297520" y="3351058"/>
                <a:ext cx="28584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6" name="Ink 75">
                <a:extLst>
                  <a:ext uri="{FF2B5EF4-FFF2-40B4-BE49-F238E27FC236}">
                    <a16:creationId xmlns:a16="http://schemas.microsoft.com/office/drawing/2014/main" id="{859172C3-A544-4B12-9CFA-B05FE781F58A}"/>
                  </a:ext>
                </a:extLst>
              </p14:cNvPr>
              <p14:cNvContentPartPr/>
              <p14:nvPr/>
            </p14:nvContentPartPr>
            <p14:xfrm>
              <a:off x="6853240" y="2096818"/>
              <a:ext cx="120600" cy="609840"/>
            </p14:xfrm>
          </p:contentPart>
        </mc:Choice>
        <mc:Fallback xmlns="">
          <p:pic>
            <p:nvPicPr>
              <p:cNvPr id="76" name="Ink 75">
                <a:extLst>
                  <a:ext uri="{FF2B5EF4-FFF2-40B4-BE49-F238E27FC236}">
                    <a16:creationId xmlns:a16="http://schemas.microsoft.com/office/drawing/2014/main" id="{859172C3-A544-4B12-9CFA-B05FE781F58A}"/>
                  </a:ext>
                </a:extLst>
              </p:cNvPr>
              <p:cNvPicPr/>
              <p:nvPr/>
            </p:nvPicPr>
            <p:blipFill>
              <a:blip r:embed="rId10"/>
              <a:stretch>
                <a:fillRect/>
              </a:stretch>
            </p:blipFill>
            <p:spPr>
              <a:xfrm>
                <a:off x="6844240" y="2087818"/>
                <a:ext cx="138240" cy="6274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7" name="Ink 76">
                <a:extLst>
                  <a:ext uri="{FF2B5EF4-FFF2-40B4-BE49-F238E27FC236}">
                    <a16:creationId xmlns:a16="http://schemas.microsoft.com/office/drawing/2014/main" id="{7A860A37-FF09-49BF-AE6C-EC969B0B24B0}"/>
                  </a:ext>
                </a:extLst>
              </p14:cNvPr>
              <p14:cNvContentPartPr/>
              <p14:nvPr/>
            </p14:nvContentPartPr>
            <p14:xfrm>
              <a:off x="7007320" y="2955778"/>
              <a:ext cx="58680" cy="323640"/>
            </p14:xfrm>
          </p:contentPart>
        </mc:Choice>
        <mc:Fallback xmlns="">
          <p:pic>
            <p:nvPicPr>
              <p:cNvPr id="77" name="Ink 76">
                <a:extLst>
                  <a:ext uri="{FF2B5EF4-FFF2-40B4-BE49-F238E27FC236}">
                    <a16:creationId xmlns:a16="http://schemas.microsoft.com/office/drawing/2014/main" id="{7A860A37-FF09-49BF-AE6C-EC969B0B24B0}"/>
                  </a:ext>
                </a:extLst>
              </p:cNvPr>
              <p:cNvPicPr/>
              <p:nvPr/>
            </p:nvPicPr>
            <p:blipFill>
              <a:blip r:embed="rId12"/>
              <a:stretch>
                <a:fillRect/>
              </a:stretch>
            </p:blipFill>
            <p:spPr>
              <a:xfrm>
                <a:off x="6998320" y="2946778"/>
                <a:ext cx="76320" cy="341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8" name="Ink 77">
                <a:extLst>
                  <a:ext uri="{FF2B5EF4-FFF2-40B4-BE49-F238E27FC236}">
                    <a16:creationId xmlns:a16="http://schemas.microsoft.com/office/drawing/2014/main" id="{BCFEEFC8-4056-4AD4-80E4-23278D2D9949}"/>
                  </a:ext>
                </a:extLst>
              </p14:cNvPr>
              <p14:cNvContentPartPr/>
              <p14:nvPr/>
            </p14:nvContentPartPr>
            <p14:xfrm>
              <a:off x="7112080" y="3842458"/>
              <a:ext cx="55800" cy="360360"/>
            </p14:xfrm>
          </p:contentPart>
        </mc:Choice>
        <mc:Fallback xmlns="">
          <p:pic>
            <p:nvPicPr>
              <p:cNvPr id="78" name="Ink 77">
                <a:extLst>
                  <a:ext uri="{FF2B5EF4-FFF2-40B4-BE49-F238E27FC236}">
                    <a16:creationId xmlns:a16="http://schemas.microsoft.com/office/drawing/2014/main" id="{BCFEEFC8-4056-4AD4-80E4-23278D2D9949}"/>
                  </a:ext>
                </a:extLst>
              </p:cNvPr>
              <p:cNvPicPr/>
              <p:nvPr/>
            </p:nvPicPr>
            <p:blipFill>
              <a:blip r:embed="rId14"/>
              <a:stretch>
                <a:fillRect/>
              </a:stretch>
            </p:blipFill>
            <p:spPr>
              <a:xfrm>
                <a:off x="7103080" y="3833458"/>
                <a:ext cx="73440" cy="37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79" name="Ink 78">
                <a:extLst>
                  <a:ext uri="{FF2B5EF4-FFF2-40B4-BE49-F238E27FC236}">
                    <a16:creationId xmlns:a16="http://schemas.microsoft.com/office/drawing/2014/main" id="{2E75F469-3E51-465C-BAA9-AAB14911154D}"/>
                  </a:ext>
                </a:extLst>
              </p14:cNvPr>
              <p14:cNvContentPartPr/>
              <p14:nvPr/>
            </p14:nvContentPartPr>
            <p14:xfrm>
              <a:off x="7195240" y="4664338"/>
              <a:ext cx="46440" cy="379080"/>
            </p14:xfrm>
          </p:contentPart>
        </mc:Choice>
        <mc:Fallback xmlns="">
          <p:pic>
            <p:nvPicPr>
              <p:cNvPr id="79" name="Ink 78">
                <a:extLst>
                  <a:ext uri="{FF2B5EF4-FFF2-40B4-BE49-F238E27FC236}">
                    <a16:creationId xmlns:a16="http://schemas.microsoft.com/office/drawing/2014/main" id="{2E75F469-3E51-465C-BAA9-AAB14911154D}"/>
                  </a:ext>
                </a:extLst>
              </p:cNvPr>
              <p:cNvPicPr/>
              <p:nvPr/>
            </p:nvPicPr>
            <p:blipFill>
              <a:blip r:embed="rId16"/>
              <a:stretch>
                <a:fillRect/>
              </a:stretch>
            </p:blipFill>
            <p:spPr>
              <a:xfrm>
                <a:off x="7186240" y="4655338"/>
                <a:ext cx="64080" cy="3967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0" name="Ink 79">
                <a:extLst>
                  <a:ext uri="{FF2B5EF4-FFF2-40B4-BE49-F238E27FC236}">
                    <a16:creationId xmlns:a16="http://schemas.microsoft.com/office/drawing/2014/main" id="{848B928C-909A-4B15-B228-7A3480C40184}"/>
                  </a:ext>
                </a:extLst>
              </p14:cNvPr>
              <p14:cNvContentPartPr/>
              <p14:nvPr/>
            </p14:nvContentPartPr>
            <p14:xfrm>
              <a:off x="7278400" y="5384698"/>
              <a:ext cx="46440" cy="129600"/>
            </p14:xfrm>
          </p:contentPart>
        </mc:Choice>
        <mc:Fallback xmlns="">
          <p:pic>
            <p:nvPicPr>
              <p:cNvPr id="80" name="Ink 79">
                <a:extLst>
                  <a:ext uri="{FF2B5EF4-FFF2-40B4-BE49-F238E27FC236}">
                    <a16:creationId xmlns:a16="http://schemas.microsoft.com/office/drawing/2014/main" id="{848B928C-909A-4B15-B228-7A3480C40184}"/>
                  </a:ext>
                </a:extLst>
              </p:cNvPr>
              <p:cNvPicPr/>
              <p:nvPr/>
            </p:nvPicPr>
            <p:blipFill>
              <a:blip r:embed="rId18"/>
              <a:stretch>
                <a:fillRect/>
              </a:stretch>
            </p:blipFill>
            <p:spPr>
              <a:xfrm>
                <a:off x="7269400" y="5375698"/>
                <a:ext cx="6408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81" name="Ink 80">
                <a:extLst>
                  <a:ext uri="{FF2B5EF4-FFF2-40B4-BE49-F238E27FC236}">
                    <a16:creationId xmlns:a16="http://schemas.microsoft.com/office/drawing/2014/main" id="{96AE3CB2-9053-4B87-AB12-837090CEEC77}"/>
                  </a:ext>
                </a:extLst>
              </p14:cNvPr>
              <p14:cNvContentPartPr/>
              <p14:nvPr/>
            </p14:nvContentPartPr>
            <p14:xfrm>
              <a:off x="7352200" y="5809498"/>
              <a:ext cx="74160" cy="351360"/>
            </p14:xfrm>
          </p:contentPart>
        </mc:Choice>
        <mc:Fallback xmlns="">
          <p:pic>
            <p:nvPicPr>
              <p:cNvPr id="81" name="Ink 80">
                <a:extLst>
                  <a:ext uri="{FF2B5EF4-FFF2-40B4-BE49-F238E27FC236}">
                    <a16:creationId xmlns:a16="http://schemas.microsoft.com/office/drawing/2014/main" id="{96AE3CB2-9053-4B87-AB12-837090CEEC77}"/>
                  </a:ext>
                </a:extLst>
              </p:cNvPr>
              <p:cNvPicPr/>
              <p:nvPr/>
            </p:nvPicPr>
            <p:blipFill>
              <a:blip r:embed="rId20"/>
              <a:stretch>
                <a:fillRect/>
              </a:stretch>
            </p:blipFill>
            <p:spPr>
              <a:xfrm>
                <a:off x="7343200" y="5800498"/>
                <a:ext cx="91800" cy="369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86" name="Ink 85">
                <a:extLst>
                  <a:ext uri="{FF2B5EF4-FFF2-40B4-BE49-F238E27FC236}">
                    <a16:creationId xmlns:a16="http://schemas.microsoft.com/office/drawing/2014/main" id="{6B007638-58AA-4AE7-A104-374781864DE2}"/>
                  </a:ext>
                </a:extLst>
              </p14:cNvPr>
              <p14:cNvContentPartPr/>
              <p14:nvPr/>
            </p14:nvContentPartPr>
            <p14:xfrm>
              <a:off x="9844840" y="4886098"/>
              <a:ext cx="632160" cy="340920"/>
            </p14:xfrm>
          </p:contentPart>
        </mc:Choice>
        <mc:Fallback xmlns="">
          <p:pic>
            <p:nvPicPr>
              <p:cNvPr id="86" name="Ink 85">
                <a:extLst>
                  <a:ext uri="{FF2B5EF4-FFF2-40B4-BE49-F238E27FC236}">
                    <a16:creationId xmlns:a16="http://schemas.microsoft.com/office/drawing/2014/main" id="{6B007638-58AA-4AE7-A104-374781864DE2}"/>
                  </a:ext>
                </a:extLst>
              </p:cNvPr>
              <p:cNvPicPr/>
              <p:nvPr/>
            </p:nvPicPr>
            <p:blipFill>
              <a:blip r:embed="rId22"/>
              <a:stretch>
                <a:fillRect/>
              </a:stretch>
            </p:blipFill>
            <p:spPr>
              <a:xfrm>
                <a:off x="9835840" y="4877098"/>
                <a:ext cx="649800" cy="358560"/>
              </a:xfrm>
              <a:prstGeom prst="rect">
                <a:avLst/>
              </a:prstGeom>
            </p:spPr>
          </p:pic>
        </mc:Fallback>
      </mc:AlternateContent>
    </p:spTree>
    <p:extLst>
      <p:ext uri="{BB962C8B-B14F-4D97-AF65-F5344CB8AC3E}">
        <p14:creationId xmlns:p14="http://schemas.microsoft.com/office/powerpoint/2010/main" val="2508305715"/>
      </p:ext>
    </p:extLst>
  </p:cSld>
  <p:clrMapOvr>
    <a:masterClrMapping/>
  </p:clrMapOvr>
  <p:transition spd="slow">
    <p:push dir="u"/>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120</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Fiori Launchpad</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5324535"/>
          </a:xfrm>
          <a:prstGeom prst="rect">
            <a:avLst/>
          </a:prstGeom>
          <a:noFill/>
        </p:spPr>
        <p:txBody>
          <a:bodyPr wrap="square" rtlCol="0">
            <a:spAutoFit/>
          </a:bodyPr>
          <a:lstStyle/>
          <a:p>
            <a:r>
              <a:rPr lang="en-US" dirty="0"/>
              <a:t>Just imagine, if my co. have developed 500 Apps in last Quarter, These 500 apps have got 500 URLs to access the app. As a end user, you would face below challenges</a:t>
            </a:r>
          </a:p>
          <a:p>
            <a:pPr marL="457200" indent="-457200">
              <a:buAutoNum type="arabicPeriod"/>
            </a:pPr>
            <a:r>
              <a:rPr lang="en-US" sz="2000" dirty="0"/>
              <a:t>Finding </a:t>
            </a:r>
            <a:r>
              <a:rPr lang="en-US" sz="2000" dirty="0" err="1"/>
              <a:t>url</a:t>
            </a:r>
            <a:r>
              <a:rPr lang="en-US" sz="2000" dirty="0"/>
              <a:t> for each app is a challenge</a:t>
            </a:r>
          </a:p>
          <a:p>
            <a:pPr marL="457200" indent="-457200">
              <a:buAutoNum type="arabicPeriod"/>
            </a:pPr>
            <a:r>
              <a:rPr lang="en-US" sz="2000" dirty="0"/>
              <a:t>Making sure that you are right person to access app – Security</a:t>
            </a:r>
          </a:p>
          <a:p>
            <a:pPr marL="457200" indent="-457200">
              <a:buAutoNum type="arabicPeriod"/>
            </a:pPr>
            <a:r>
              <a:rPr lang="en-US" sz="2000" dirty="0"/>
              <a:t>Also you should only be able to see apps which you are allowed to access</a:t>
            </a:r>
          </a:p>
          <a:p>
            <a:pPr marL="457200" indent="-457200">
              <a:buAutoNum type="arabicPeriod"/>
            </a:pPr>
            <a:r>
              <a:rPr lang="en-US" sz="2000" dirty="0"/>
              <a:t>SAP Portal is now deprecated, what options do we have to access all functionality of ERP</a:t>
            </a:r>
          </a:p>
          <a:p>
            <a:endParaRPr lang="en-US" sz="2000" dirty="0"/>
          </a:p>
          <a:p>
            <a:r>
              <a:rPr lang="en-US" dirty="0"/>
              <a:t>SAP Fiori Launchpad</a:t>
            </a:r>
          </a:p>
          <a:p>
            <a:r>
              <a:rPr lang="en-US" dirty="0"/>
              <a:t>Is a single access point for all the Applications in S/4HANA. Is available </a:t>
            </a:r>
            <a:r>
              <a:rPr lang="en-US" dirty="0" err="1"/>
              <a:t>fiori</a:t>
            </a:r>
            <a:r>
              <a:rPr lang="en-US" dirty="0"/>
              <a:t> frontend server once Fiori is installed in your SAP System.</a:t>
            </a:r>
          </a:p>
          <a:p>
            <a:r>
              <a:rPr lang="en-US" dirty="0"/>
              <a:t>We can configure apps to show all the apps belongs to Standard or Custom Category.</a:t>
            </a:r>
          </a:p>
          <a:p>
            <a:endParaRPr lang="en-US" dirty="0"/>
          </a:p>
          <a:p>
            <a:r>
              <a:rPr lang="en-US" dirty="0"/>
              <a:t>LPD comes with LPD Designer, which allows developer/consultant to configure access to the apps as a Tile. The </a:t>
            </a:r>
            <a:r>
              <a:rPr lang="en-US" dirty="0" err="1"/>
              <a:t>tcodes</a:t>
            </a:r>
            <a:r>
              <a:rPr lang="en-US" dirty="0"/>
              <a:t> are</a:t>
            </a:r>
          </a:p>
          <a:p>
            <a:r>
              <a:rPr lang="en-US" dirty="0"/>
              <a:t>/n/UI2/FLPD_CONF – Fiori Designer,   /N/UI2/FLP – Actual Launchpad (End user)</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360790919"/>
      </p:ext>
    </p:extLst>
  </p:cSld>
  <p:clrMapOvr>
    <a:masterClrMapping/>
  </p:clrMapOvr>
  <p:transition spd="slow">
    <p:push dir="u"/>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121</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&lt;Title&gt;</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461665"/>
          </a:xfrm>
          <a:prstGeom prst="rect">
            <a:avLst/>
          </a:prstGeom>
          <a:noFill/>
        </p:spPr>
        <p:txBody>
          <a:bodyPr wrap="square" rtlCol="0">
            <a:spAutoFit/>
          </a:bodyPr>
          <a:lstStyle/>
          <a:p>
            <a:r>
              <a:rPr lang="en-US" dirty="0"/>
              <a:t>&lt;Text&gt;</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Rectangle 2">
            <a:extLst>
              <a:ext uri="{FF2B5EF4-FFF2-40B4-BE49-F238E27FC236}">
                <a16:creationId xmlns:a16="http://schemas.microsoft.com/office/drawing/2014/main" id="{72D64FD5-E096-4E33-B4B2-7E17F525D468}"/>
              </a:ext>
            </a:extLst>
          </p:cNvPr>
          <p:cNvSpPr/>
          <p:nvPr/>
        </p:nvSpPr>
        <p:spPr>
          <a:xfrm>
            <a:off x="1053852" y="1844824"/>
            <a:ext cx="216024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Catalog</a:t>
            </a:r>
          </a:p>
          <a:p>
            <a:pPr algn="ctr"/>
            <a:r>
              <a:rPr lang="en-US" dirty="0"/>
              <a:t>Tiles(n)</a:t>
            </a:r>
          </a:p>
        </p:txBody>
      </p:sp>
      <p:sp>
        <p:nvSpPr>
          <p:cNvPr id="5" name="Rectangle 4">
            <a:extLst>
              <a:ext uri="{FF2B5EF4-FFF2-40B4-BE49-F238E27FC236}">
                <a16:creationId xmlns:a16="http://schemas.microsoft.com/office/drawing/2014/main" id="{B2AA7DCE-31AD-4D62-853C-7A13E9AEA2F6}"/>
              </a:ext>
            </a:extLst>
          </p:cNvPr>
          <p:cNvSpPr/>
          <p:nvPr/>
        </p:nvSpPr>
        <p:spPr>
          <a:xfrm>
            <a:off x="3718148" y="1844824"/>
            <a:ext cx="216024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Group</a:t>
            </a:r>
          </a:p>
          <a:p>
            <a:pPr algn="ctr"/>
            <a:r>
              <a:rPr lang="en-US" dirty="0"/>
              <a:t>(Ref. tiles)</a:t>
            </a:r>
          </a:p>
        </p:txBody>
      </p:sp>
      <p:sp>
        <p:nvSpPr>
          <p:cNvPr id="9" name="Rectangle 8">
            <a:extLst>
              <a:ext uri="{FF2B5EF4-FFF2-40B4-BE49-F238E27FC236}">
                <a16:creationId xmlns:a16="http://schemas.microsoft.com/office/drawing/2014/main" id="{9A207A55-28FD-40BC-AE13-2EC88245CA61}"/>
              </a:ext>
            </a:extLst>
          </p:cNvPr>
          <p:cNvSpPr/>
          <p:nvPr/>
        </p:nvSpPr>
        <p:spPr>
          <a:xfrm>
            <a:off x="8254652" y="1844824"/>
            <a:ext cx="216024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Role</a:t>
            </a:r>
          </a:p>
          <a:p>
            <a:pPr algn="ctr"/>
            <a:r>
              <a:rPr lang="en-US" dirty="0"/>
              <a:t>(</a:t>
            </a:r>
            <a:r>
              <a:rPr lang="en-US" dirty="0" err="1"/>
              <a:t>Cat+Group</a:t>
            </a:r>
            <a:r>
              <a:rPr lang="en-US" dirty="0"/>
              <a:t>)</a:t>
            </a:r>
          </a:p>
          <a:p>
            <a:pPr algn="ctr"/>
            <a:r>
              <a:rPr lang="en-US" dirty="0"/>
              <a:t>PFCG</a:t>
            </a:r>
          </a:p>
        </p:txBody>
      </p:sp>
      <p:cxnSp>
        <p:nvCxnSpPr>
          <p:cNvPr id="7" name="Straight Connector 6">
            <a:extLst>
              <a:ext uri="{FF2B5EF4-FFF2-40B4-BE49-F238E27FC236}">
                <a16:creationId xmlns:a16="http://schemas.microsoft.com/office/drawing/2014/main" id="{768C813D-E251-4397-B7BF-581917DE91E5}"/>
              </a:ext>
            </a:extLst>
          </p:cNvPr>
          <p:cNvCxnSpPr>
            <a:stCxn id="5" idx="3"/>
            <a:endCxn id="9" idx="1"/>
          </p:cNvCxnSpPr>
          <p:nvPr/>
        </p:nvCxnSpPr>
        <p:spPr>
          <a:xfrm>
            <a:off x="5878388" y="2348880"/>
            <a:ext cx="2376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1602AF1-B706-4AF0-B646-769BCCECDEDA}"/>
              </a:ext>
            </a:extLst>
          </p:cNvPr>
          <p:cNvCxnSpPr>
            <a:stCxn id="3" idx="3"/>
            <a:endCxn id="5" idx="1"/>
          </p:cNvCxnSpPr>
          <p:nvPr/>
        </p:nvCxnSpPr>
        <p:spPr>
          <a:xfrm>
            <a:off x="3214092" y="2348880"/>
            <a:ext cx="504056"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F68ECC4-3D0B-4FCC-962C-7482C5EF121C}"/>
              </a:ext>
            </a:extLst>
          </p:cNvPr>
          <p:cNvSpPr/>
          <p:nvPr/>
        </p:nvSpPr>
        <p:spPr>
          <a:xfrm>
            <a:off x="1042368" y="2909039"/>
            <a:ext cx="2210862" cy="461665"/>
          </a:xfrm>
          <a:prstGeom prst="rect">
            <a:avLst/>
          </a:prstGeom>
        </p:spPr>
        <p:txBody>
          <a:bodyPr wrap="none">
            <a:spAutoFit/>
          </a:bodyPr>
          <a:lstStyle/>
          <a:p>
            <a:r>
              <a:rPr lang="en-US" dirty="0"/>
              <a:t>ZBC_MAR_APPS</a:t>
            </a:r>
          </a:p>
        </p:txBody>
      </p:sp>
      <p:sp>
        <p:nvSpPr>
          <p:cNvPr id="14" name="Rectangle 13">
            <a:extLst>
              <a:ext uri="{FF2B5EF4-FFF2-40B4-BE49-F238E27FC236}">
                <a16:creationId xmlns:a16="http://schemas.microsoft.com/office/drawing/2014/main" id="{AC68C9EF-B471-49A2-B4F6-49CFD149821A}"/>
              </a:ext>
            </a:extLst>
          </p:cNvPr>
          <p:cNvSpPr/>
          <p:nvPr/>
        </p:nvSpPr>
        <p:spPr>
          <a:xfrm>
            <a:off x="1053852" y="3493009"/>
            <a:ext cx="4104456" cy="461665"/>
          </a:xfrm>
          <a:prstGeom prst="rect">
            <a:avLst/>
          </a:prstGeom>
        </p:spPr>
        <p:txBody>
          <a:bodyPr wrap="square">
            <a:spAutoFit/>
          </a:bodyPr>
          <a:lstStyle/>
          <a:p>
            <a:r>
              <a:rPr lang="en-US" dirty="0" err="1"/>
              <a:t>CAProduct</a:t>
            </a:r>
            <a:r>
              <a:rPr lang="en-US" dirty="0"/>
              <a:t>-manage</a:t>
            </a:r>
          </a:p>
        </p:txBody>
      </p:sp>
      <p:sp>
        <p:nvSpPr>
          <p:cNvPr id="15" name="Rectangle 14">
            <a:extLst>
              <a:ext uri="{FF2B5EF4-FFF2-40B4-BE49-F238E27FC236}">
                <a16:creationId xmlns:a16="http://schemas.microsoft.com/office/drawing/2014/main" id="{B495ADD6-2115-4B19-9A8A-546ACC88B16B}"/>
              </a:ext>
            </a:extLst>
          </p:cNvPr>
          <p:cNvSpPr/>
          <p:nvPr/>
        </p:nvSpPr>
        <p:spPr>
          <a:xfrm>
            <a:off x="3718148" y="2905036"/>
            <a:ext cx="2402132" cy="461665"/>
          </a:xfrm>
          <a:prstGeom prst="rect">
            <a:avLst/>
          </a:prstGeom>
        </p:spPr>
        <p:txBody>
          <a:bodyPr wrap="none">
            <a:spAutoFit/>
          </a:bodyPr>
          <a:lstStyle/>
          <a:p>
            <a:r>
              <a:rPr lang="en-US" dirty="0"/>
              <a:t>ZBCG_MAR_APPS</a:t>
            </a:r>
          </a:p>
        </p:txBody>
      </p:sp>
      <p:sp>
        <p:nvSpPr>
          <p:cNvPr id="16" name="Rectangle 15">
            <a:extLst>
              <a:ext uri="{FF2B5EF4-FFF2-40B4-BE49-F238E27FC236}">
                <a16:creationId xmlns:a16="http://schemas.microsoft.com/office/drawing/2014/main" id="{3C144947-4A5F-4E3E-BE20-77F7AD68E75B}"/>
              </a:ext>
            </a:extLst>
          </p:cNvPr>
          <p:cNvSpPr/>
          <p:nvPr/>
        </p:nvSpPr>
        <p:spPr>
          <a:xfrm>
            <a:off x="8259152" y="2874131"/>
            <a:ext cx="2199641" cy="461665"/>
          </a:xfrm>
          <a:prstGeom prst="rect">
            <a:avLst/>
          </a:prstGeom>
        </p:spPr>
        <p:txBody>
          <a:bodyPr wrap="none">
            <a:spAutoFit/>
          </a:bodyPr>
          <a:lstStyle/>
          <a:p>
            <a:r>
              <a:rPr lang="en-US" dirty="0"/>
              <a:t>ZBR_MAR_2021</a:t>
            </a:r>
          </a:p>
        </p:txBody>
      </p:sp>
    </p:spTree>
    <p:extLst>
      <p:ext uri="{BB962C8B-B14F-4D97-AF65-F5344CB8AC3E}">
        <p14:creationId xmlns:p14="http://schemas.microsoft.com/office/powerpoint/2010/main" val="2914491107"/>
      </p:ext>
    </p:extLst>
  </p:cSld>
  <p:clrMapOvr>
    <a:masterClrMapping/>
  </p:clrMapOvr>
  <p:transition spd="slow">
    <p:push dir="u"/>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122</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Git HUB</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Thought Bubble: Cloud 2">
            <a:extLst>
              <a:ext uri="{FF2B5EF4-FFF2-40B4-BE49-F238E27FC236}">
                <a16:creationId xmlns:a16="http://schemas.microsoft.com/office/drawing/2014/main" id="{76A1E5CD-F3A7-47E5-BB81-33C7B6BE34F5}"/>
              </a:ext>
            </a:extLst>
          </p:cNvPr>
          <p:cNvSpPr/>
          <p:nvPr/>
        </p:nvSpPr>
        <p:spPr>
          <a:xfrm>
            <a:off x="4438228" y="1268760"/>
            <a:ext cx="2808312" cy="1152128"/>
          </a:xfrm>
          <a:prstGeom prst="cloudCallout">
            <a:avLst>
              <a:gd name="adj1" fmla="val -15949"/>
              <a:gd name="adj2" fmla="val 426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Git HUB</a:t>
            </a:r>
          </a:p>
        </p:txBody>
      </p:sp>
      <p:sp>
        <p:nvSpPr>
          <p:cNvPr id="5" name="Rectangle 4">
            <a:extLst>
              <a:ext uri="{FF2B5EF4-FFF2-40B4-BE49-F238E27FC236}">
                <a16:creationId xmlns:a16="http://schemas.microsoft.com/office/drawing/2014/main" id="{917B887B-DCC0-43F5-B4D1-B307369FD789}"/>
              </a:ext>
            </a:extLst>
          </p:cNvPr>
          <p:cNvSpPr/>
          <p:nvPr/>
        </p:nvSpPr>
        <p:spPr>
          <a:xfrm>
            <a:off x="693812" y="3717032"/>
            <a:ext cx="2448272"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5C71E51-4933-4088-A087-80596328E277}"/>
              </a:ext>
            </a:extLst>
          </p:cNvPr>
          <p:cNvSpPr/>
          <p:nvPr/>
        </p:nvSpPr>
        <p:spPr>
          <a:xfrm>
            <a:off x="4618248" y="3714736"/>
            <a:ext cx="2448272"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60CA8C-C8A9-40ED-8558-EE576A08520A}"/>
              </a:ext>
            </a:extLst>
          </p:cNvPr>
          <p:cNvSpPr/>
          <p:nvPr/>
        </p:nvSpPr>
        <p:spPr>
          <a:xfrm>
            <a:off x="8614692" y="3714736"/>
            <a:ext cx="2448272"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7DF1B3DC-C921-4161-AADA-1F728376B327}"/>
                  </a:ext>
                </a:extLst>
              </p14:cNvPr>
              <p14:cNvContentPartPr/>
              <p14:nvPr/>
            </p14:nvContentPartPr>
            <p14:xfrm>
              <a:off x="9574200" y="4608720"/>
              <a:ext cx="719640" cy="1237320"/>
            </p14:xfrm>
          </p:contentPart>
        </mc:Choice>
        <mc:Fallback xmlns="">
          <p:pic>
            <p:nvPicPr>
              <p:cNvPr id="28" name="Ink 27">
                <a:extLst>
                  <a:ext uri="{FF2B5EF4-FFF2-40B4-BE49-F238E27FC236}">
                    <a16:creationId xmlns:a16="http://schemas.microsoft.com/office/drawing/2014/main" id="{7DF1B3DC-C921-4161-AADA-1F728376B327}"/>
                  </a:ext>
                </a:extLst>
              </p:cNvPr>
              <p:cNvPicPr/>
              <p:nvPr/>
            </p:nvPicPr>
            <p:blipFill>
              <a:blip r:embed="rId4"/>
              <a:stretch>
                <a:fillRect/>
              </a:stretch>
            </p:blipFill>
            <p:spPr>
              <a:xfrm>
                <a:off x="9565200" y="4599720"/>
                <a:ext cx="737280" cy="1254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D012C73A-4435-43C4-AE35-F7AB202BB37B}"/>
                  </a:ext>
                </a:extLst>
              </p14:cNvPr>
              <p14:cNvContentPartPr/>
              <p14:nvPr/>
            </p14:nvContentPartPr>
            <p14:xfrm>
              <a:off x="5477400" y="4635720"/>
              <a:ext cx="879840" cy="1181880"/>
            </p14:xfrm>
          </p:contentPart>
        </mc:Choice>
        <mc:Fallback xmlns="">
          <p:pic>
            <p:nvPicPr>
              <p:cNvPr id="29" name="Ink 28">
                <a:extLst>
                  <a:ext uri="{FF2B5EF4-FFF2-40B4-BE49-F238E27FC236}">
                    <a16:creationId xmlns:a16="http://schemas.microsoft.com/office/drawing/2014/main" id="{D012C73A-4435-43C4-AE35-F7AB202BB37B}"/>
                  </a:ext>
                </a:extLst>
              </p:cNvPr>
              <p:cNvPicPr/>
              <p:nvPr/>
            </p:nvPicPr>
            <p:blipFill>
              <a:blip r:embed="rId6"/>
              <a:stretch>
                <a:fillRect/>
              </a:stretch>
            </p:blipFill>
            <p:spPr>
              <a:xfrm>
                <a:off x="5468400" y="4626720"/>
                <a:ext cx="897480" cy="1199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2" name="Ink 181">
                <a:extLst>
                  <a:ext uri="{FF2B5EF4-FFF2-40B4-BE49-F238E27FC236}">
                    <a16:creationId xmlns:a16="http://schemas.microsoft.com/office/drawing/2014/main" id="{D9F9534C-2A98-41D9-AE8D-EE8C978D4DDF}"/>
                  </a:ext>
                </a:extLst>
              </p14:cNvPr>
              <p14:cNvContentPartPr/>
              <p14:nvPr/>
            </p14:nvContentPartPr>
            <p14:xfrm>
              <a:off x="5445720" y="3818520"/>
              <a:ext cx="1158480" cy="360720"/>
            </p14:xfrm>
          </p:contentPart>
        </mc:Choice>
        <mc:Fallback xmlns="">
          <p:pic>
            <p:nvPicPr>
              <p:cNvPr id="182" name="Ink 181">
                <a:extLst>
                  <a:ext uri="{FF2B5EF4-FFF2-40B4-BE49-F238E27FC236}">
                    <a16:creationId xmlns:a16="http://schemas.microsoft.com/office/drawing/2014/main" id="{D9F9534C-2A98-41D9-AE8D-EE8C978D4DDF}"/>
                  </a:ext>
                </a:extLst>
              </p:cNvPr>
              <p:cNvPicPr/>
              <p:nvPr/>
            </p:nvPicPr>
            <p:blipFill>
              <a:blip r:embed="rId8"/>
              <a:stretch>
                <a:fillRect/>
              </a:stretch>
            </p:blipFill>
            <p:spPr>
              <a:xfrm>
                <a:off x="5436720" y="3809520"/>
                <a:ext cx="1176120" cy="378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88" name="Ink 187">
                <a:extLst>
                  <a:ext uri="{FF2B5EF4-FFF2-40B4-BE49-F238E27FC236}">
                    <a16:creationId xmlns:a16="http://schemas.microsoft.com/office/drawing/2014/main" id="{E623683A-B985-4E4E-91E4-C9D2CE4795CD}"/>
                  </a:ext>
                </a:extLst>
              </p14:cNvPr>
              <p14:cNvContentPartPr/>
              <p14:nvPr/>
            </p14:nvContentPartPr>
            <p14:xfrm>
              <a:off x="8996760" y="3858840"/>
              <a:ext cx="1875960" cy="420840"/>
            </p14:xfrm>
          </p:contentPart>
        </mc:Choice>
        <mc:Fallback xmlns="">
          <p:pic>
            <p:nvPicPr>
              <p:cNvPr id="188" name="Ink 187">
                <a:extLst>
                  <a:ext uri="{FF2B5EF4-FFF2-40B4-BE49-F238E27FC236}">
                    <a16:creationId xmlns:a16="http://schemas.microsoft.com/office/drawing/2014/main" id="{E623683A-B985-4E4E-91E4-C9D2CE4795CD}"/>
                  </a:ext>
                </a:extLst>
              </p:cNvPr>
              <p:cNvPicPr/>
              <p:nvPr/>
            </p:nvPicPr>
            <p:blipFill>
              <a:blip r:embed="rId10"/>
              <a:stretch>
                <a:fillRect/>
              </a:stretch>
            </p:blipFill>
            <p:spPr>
              <a:xfrm>
                <a:off x="8987760" y="3849840"/>
                <a:ext cx="1893600" cy="4384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7" name="Ink 236">
                <a:extLst>
                  <a:ext uri="{FF2B5EF4-FFF2-40B4-BE49-F238E27FC236}">
                    <a16:creationId xmlns:a16="http://schemas.microsoft.com/office/drawing/2014/main" id="{E578C35C-7B38-44E0-9F4B-51C409F7F843}"/>
                  </a:ext>
                </a:extLst>
              </p14:cNvPr>
              <p14:cNvContentPartPr/>
              <p14:nvPr/>
            </p14:nvContentPartPr>
            <p14:xfrm>
              <a:off x="5715000" y="181800"/>
              <a:ext cx="5952960" cy="3430440"/>
            </p14:xfrm>
          </p:contentPart>
        </mc:Choice>
        <mc:Fallback xmlns="">
          <p:pic>
            <p:nvPicPr>
              <p:cNvPr id="237" name="Ink 236">
                <a:extLst>
                  <a:ext uri="{FF2B5EF4-FFF2-40B4-BE49-F238E27FC236}">
                    <a16:creationId xmlns:a16="http://schemas.microsoft.com/office/drawing/2014/main" id="{E578C35C-7B38-44E0-9F4B-51C409F7F843}"/>
                  </a:ext>
                </a:extLst>
              </p:cNvPr>
              <p:cNvPicPr/>
              <p:nvPr/>
            </p:nvPicPr>
            <p:blipFill>
              <a:blip r:embed="rId12"/>
              <a:stretch>
                <a:fillRect/>
              </a:stretch>
            </p:blipFill>
            <p:spPr>
              <a:xfrm>
                <a:off x="5706000" y="172800"/>
                <a:ext cx="5970600" cy="3448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47" name="Ink 246">
                <a:extLst>
                  <a:ext uri="{FF2B5EF4-FFF2-40B4-BE49-F238E27FC236}">
                    <a16:creationId xmlns:a16="http://schemas.microsoft.com/office/drawing/2014/main" id="{43A95D39-5009-4037-848B-A27CD15FA653}"/>
                  </a:ext>
                </a:extLst>
              </p14:cNvPr>
              <p14:cNvContentPartPr/>
              <p14:nvPr/>
            </p14:nvContentPartPr>
            <p14:xfrm>
              <a:off x="128160" y="1616400"/>
              <a:ext cx="5194080" cy="5116320"/>
            </p14:xfrm>
          </p:contentPart>
        </mc:Choice>
        <mc:Fallback xmlns="">
          <p:pic>
            <p:nvPicPr>
              <p:cNvPr id="247" name="Ink 246">
                <a:extLst>
                  <a:ext uri="{FF2B5EF4-FFF2-40B4-BE49-F238E27FC236}">
                    <a16:creationId xmlns:a16="http://schemas.microsoft.com/office/drawing/2014/main" id="{43A95D39-5009-4037-848B-A27CD15FA653}"/>
                  </a:ext>
                </a:extLst>
              </p:cNvPr>
              <p:cNvPicPr/>
              <p:nvPr/>
            </p:nvPicPr>
            <p:blipFill>
              <a:blip r:embed="rId14"/>
              <a:stretch>
                <a:fillRect/>
              </a:stretch>
            </p:blipFill>
            <p:spPr>
              <a:xfrm>
                <a:off x="119160" y="1607400"/>
                <a:ext cx="5211720" cy="5133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52" name="Ink 251">
                <a:extLst>
                  <a:ext uri="{FF2B5EF4-FFF2-40B4-BE49-F238E27FC236}">
                    <a16:creationId xmlns:a16="http://schemas.microsoft.com/office/drawing/2014/main" id="{8D7168F7-0C41-44E0-8D1E-A7604CC0CFBF}"/>
                  </a:ext>
                </a:extLst>
              </p14:cNvPr>
              <p14:cNvContentPartPr/>
              <p14:nvPr/>
            </p14:nvContentPartPr>
            <p14:xfrm>
              <a:off x="6537960" y="4855320"/>
              <a:ext cx="1260720" cy="988200"/>
            </p14:xfrm>
          </p:contentPart>
        </mc:Choice>
        <mc:Fallback xmlns="">
          <p:pic>
            <p:nvPicPr>
              <p:cNvPr id="252" name="Ink 251">
                <a:extLst>
                  <a:ext uri="{FF2B5EF4-FFF2-40B4-BE49-F238E27FC236}">
                    <a16:creationId xmlns:a16="http://schemas.microsoft.com/office/drawing/2014/main" id="{8D7168F7-0C41-44E0-8D1E-A7604CC0CFBF}"/>
                  </a:ext>
                </a:extLst>
              </p:cNvPr>
              <p:cNvPicPr/>
              <p:nvPr/>
            </p:nvPicPr>
            <p:blipFill>
              <a:blip r:embed="rId16"/>
              <a:stretch>
                <a:fillRect/>
              </a:stretch>
            </p:blipFill>
            <p:spPr>
              <a:xfrm>
                <a:off x="6528960" y="4846320"/>
                <a:ext cx="1278360" cy="1005840"/>
              </a:xfrm>
              <a:prstGeom prst="rect">
                <a:avLst/>
              </a:prstGeom>
            </p:spPr>
          </p:pic>
        </mc:Fallback>
      </mc:AlternateContent>
    </p:spTree>
    <p:extLst>
      <p:ext uri="{BB962C8B-B14F-4D97-AF65-F5344CB8AC3E}">
        <p14:creationId xmlns:p14="http://schemas.microsoft.com/office/powerpoint/2010/main" val="3482474789"/>
      </p:ext>
    </p:extLst>
  </p:cSld>
  <p:clrMapOvr>
    <a:masterClrMapping/>
  </p:clrMapOvr>
  <p:transition spd="slow">
    <p:push dir="u"/>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123</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&lt;Title&gt;</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461665"/>
          </a:xfrm>
          <a:prstGeom prst="rect">
            <a:avLst/>
          </a:prstGeom>
          <a:noFill/>
        </p:spPr>
        <p:txBody>
          <a:bodyPr wrap="square" rtlCol="0">
            <a:spAutoFit/>
          </a:bodyPr>
          <a:lstStyle/>
          <a:p>
            <a:r>
              <a:rPr lang="en-US" dirty="0"/>
              <a:t>&lt;Text&gt;</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3881575067"/>
      </p:ext>
    </p:extLst>
  </p:cSld>
  <p:clrMapOvr>
    <a:masterClrMapping/>
  </p:clrMapOvr>
  <p:transition spd="slow">
    <p:push dir="u"/>
  </p:transition>
</p:sld>
</file>

<file path=ppt/slides/slide124.xml><?xml version="1.0" encoding="utf-8"?>
<p:sld xmlns:a="http://schemas.openxmlformats.org/drawingml/2006/main" xmlns:r="http://schemas.openxmlformats.org/officeDocument/2006/relationships" xmlns:p="http://schemas.openxmlformats.org/presentationml/2006/main">
  <p:cSld>
    <p:bg>
      <p:bgPr>
        <a:gradFill flip="none" rotWithShape="1">
          <a:gsLst>
            <a:gs pos="1000">
              <a:schemeClr val="accent1"/>
            </a:gs>
            <a:gs pos="100000">
              <a:schemeClr val="accent2"/>
            </a:gs>
          </a:gsLst>
          <a:lin ang="0" scaled="1"/>
          <a:tileRect/>
        </a:gra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5268CD59-BD66-49C1-84A9-3196FC78CF9B}"/>
              </a:ext>
            </a:extLst>
          </p:cNvPr>
          <p:cNvSpPr>
            <a:spLocks/>
          </p:cNvSpPr>
          <p:nvPr/>
        </p:nvSpPr>
        <p:spPr bwMode="auto">
          <a:xfrm rot="5400000">
            <a:off x="3919597" y="-3919598"/>
            <a:ext cx="4349628" cy="12188826"/>
          </a:xfrm>
          <a:custGeom>
            <a:avLst/>
            <a:gdLst>
              <a:gd name="connsiteX0" fmla="*/ 0 w 4349628"/>
              <a:gd name="connsiteY0" fmla="*/ 12188826 h 12188826"/>
              <a:gd name="connsiteX1" fmla="*/ 1 w 4349628"/>
              <a:gd name="connsiteY1" fmla="*/ 0 h 12188826"/>
              <a:gd name="connsiteX2" fmla="*/ 749748 w 4349628"/>
              <a:gd name="connsiteY2" fmla="*/ 0 h 12188826"/>
              <a:gd name="connsiteX3" fmla="*/ 4349628 w 4349628"/>
              <a:gd name="connsiteY3" fmla="*/ 6575585 h 12188826"/>
              <a:gd name="connsiteX4" fmla="*/ 1581805 w 4349628"/>
              <a:gd name="connsiteY4" fmla="*/ 12188826 h 12188826"/>
              <a:gd name="connsiteX5" fmla="*/ 0 w 4349628"/>
              <a:gd name="connsiteY5" fmla="*/ 12188826 h 1218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49628" h="12188826">
                <a:moveTo>
                  <a:pt x="0" y="12188826"/>
                </a:moveTo>
                <a:lnTo>
                  <a:pt x="1" y="0"/>
                </a:lnTo>
                <a:lnTo>
                  <a:pt x="749748" y="0"/>
                </a:lnTo>
                <a:lnTo>
                  <a:pt x="4349628" y="6575585"/>
                </a:lnTo>
                <a:lnTo>
                  <a:pt x="1581805" y="12188826"/>
                </a:lnTo>
                <a:lnTo>
                  <a:pt x="0" y="12188826"/>
                </a:lnTo>
                <a:close/>
              </a:path>
            </a:pathLst>
          </a:custGeom>
          <a:gradFill flip="none" rotWithShape="1">
            <a:gsLst>
              <a:gs pos="0">
                <a:schemeClr val="accent1"/>
              </a:gs>
              <a:gs pos="100000">
                <a:schemeClr val="accent2"/>
              </a:gs>
            </a:gsLst>
            <a:lin ang="16200000" scaled="1"/>
            <a:tileRect/>
          </a:gradFill>
          <a:ln w="9525">
            <a:noFill/>
            <a:round/>
            <a:headEnd/>
            <a:tailEnd/>
          </a:ln>
        </p:spPr>
        <p:txBody>
          <a:bodyPr vert="horz" wrap="square" lIns="91440" tIns="45720" rIns="91440" bIns="45720" numCol="1" anchor="t" anchorCtr="0" compatLnSpc="1">
            <a:prstTxWarp prst="textNoShape">
              <a:avLst/>
            </a:prstTxWarp>
            <a:noAutofit/>
          </a:bodyPr>
          <a:lstStyle/>
          <a:p>
            <a:endParaRPr lang="en-IN"/>
          </a:p>
        </p:txBody>
      </p:sp>
      <p:sp>
        <p:nvSpPr>
          <p:cNvPr id="14" name="TextBox 13">
            <a:extLst>
              <a:ext uri="{FF2B5EF4-FFF2-40B4-BE49-F238E27FC236}">
                <a16:creationId xmlns:a16="http://schemas.microsoft.com/office/drawing/2014/main" id="{26DCADD2-7BF2-4E13-BF62-2AB3A6AAA1B0}"/>
              </a:ext>
            </a:extLst>
          </p:cNvPr>
          <p:cNvSpPr txBox="1"/>
          <p:nvPr/>
        </p:nvSpPr>
        <p:spPr>
          <a:xfrm>
            <a:off x="4174090" y="1898664"/>
            <a:ext cx="3888432" cy="923330"/>
          </a:xfrm>
          <a:prstGeom prst="rect">
            <a:avLst/>
          </a:prstGeom>
          <a:noFill/>
        </p:spPr>
        <p:txBody>
          <a:bodyPr wrap="square" lIns="0" rIns="0" rtlCol="0">
            <a:spAutoFit/>
          </a:bodyPr>
          <a:lstStyle/>
          <a:p>
            <a:pPr algn="ctr"/>
            <a:r>
              <a:rPr lang="en-IN" sz="5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Thank </a:t>
            </a:r>
            <a:r>
              <a:rPr lang="en-IN" sz="5400" dirty="0">
                <a:solidFill>
                  <a:schemeClr val="bg1"/>
                </a:solidFill>
                <a:latin typeface="Open Sans" panose="020B0606030504020204" pitchFamily="34" charset="0"/>
                <a:ea typeface="Open Sans" panose="020B0606030504020204" pitchFamily="34" charset="0"/>
                <a:cs typeface="Open Sans" panose="020B0606030504020204" pitchFamily="34" charset="0"/>
              </a:rPr>
              <a:t>You</a:t>
            </a:r>
          </a:p>
        </p:txBody>
      </p:sp>
      <p:sp>
        <p:nvSpPr>
          <p:cNvPr id="15" name="Rectangle 14">
            <a:extLst>
              <a:ext uri="{FF2B5EF4-FFF2-40B4-BE49-F238E27FC236}">
                <a16:creationId xmlns:a16="http://schemas.microsoft.com/office/drawing/2014/main" id="{D3E6BFAC-B87C-4CF6-9B7B-6660942B16D5}"/>
              </a:ext>
            </a:extLst>
          </p:cNvPr>
          <p:cNvSpPr/>
          <p:nvPr/>
        </p:nvSpPr>
        <p:spPr>
          <a:xfrm>
            <a:off x="1953952" y="5302949"/>
            <a:ext cx="8280920" cy="923330"/>
          </a:xfrm>
          <a:prstGeom prst="rect">
            <a:avLst/>
          </a:prstGeom>
        </p:spPr>
        <p:txBody>
          <a:bodyPr wrap="square" lIns="0" rIns="0" anchor="t">
            <a:spAutoFit/>
          </a:bodyPr>
          <a:lstStyle/>
          <a:p>
            <a:pPr algn="ctr"/>
            <a:r>
              <a:rPr lang="en-US" sz="1800" dirty="0">
                <a:solidFill>
                  <a:schemeClr val="bg1"/>
                </a:solidFill>
                <a:latin typeface="Open Sans" panose="020B0606030504020204" pitchFamily="34" charset="0"/>
                <a:ea typeface="Open Sans" panose="020B0606030504020204" pitchFamily="34" charset="0"/>
                <a:cs typeface="Open Sans" panose="020B0606030504020204" pitchFamily="34" charset="0"/>
              </a:rPr>
              <a:t>The starting point of all achievement is desire. Keep this constantly in mind. Weak desires bring weak results, just like as a small amount of fire makes a small amount of heat.</a:t>
            </a:r>
          </a:p>
        </p:txBody>
      </p:sp>
      <p:sp>
        <p:nvSpPr>
          <p:cNvPr id="16" name="Freeform: Shape 15">
            <a:extLst>
              <a:ext uri="{FF2B5EF4-FFF2-40B4-BE49-F238E27FC236}">
                <a16:creationId xmlns:a16="http://schemas.microsoft.com/office/drawing/2014/main" id="{CA6C9C11-8933-43BB-8FBC-5CB81C29D40A}"/>
              </a:ext>
            </a:extLst>
          </p:cNvPr>
          <p:cNvSpPr/>
          <p:nvPr/>
        </p:nvSpPr>
        <p:spPr>
          <a:xfrm rot="5400000">
            <a:off x="4354772" y="-3734083"/>
            <a:ext cx="3479279" cy="12188823"/>
          </a:xfrm>
          <a:custGeom>
            <a:avLst/>
            <a:gdLst>
              <a:gd name="connsiteX0" fmla="*/ 0 w 3619632"/>
              <a:gd name="connsiteY0" fmla="*/ 0 h 6883400"/>
              <a:gd name="connsiteX1" fmla="*/ 3581400 w 3619632"/>
              <a:gd name="connsiteY1" fmla="*/ 2984500 h 6883400"/>
              <a:gd name="connsiteX2" fmla="*/ 1574800 w 3619632"/>
              <a:gd name="connsiteY2" fmla="*/ 6883400 h 6883400"/>
              <a:gd name="connsiteX0" fmla="*/ 0 w 3619632"/>
              <a:gd name="connsiteY0" fmla="*/ 0 h 6883400"/>
              <a:gd name="connsiteX1" fmla="*/ 3581400 w 3619632"/>
              <a:gd name="connsiteY1" fmla="*/ 2984500 h 6883400"/>
              <a:gd name="connsiteX2" fmla="*/ 1574800 w 3619632"/>
              <a:gd name="connsiteY2" fmla="*/ 6883400 h 6883400"/>
              <a:gd name="connsiteX0" fmla="*/ 0 w 3581400"/>
              <a:gd name="connsiteY0" fmla="*/ 0 h 6883400"/>
              <a:gd name="connsiteX1" fmla="*/ 3581400 w 3581400"/>
              <a:gd name="connsiteY1" fmla="*/ 2984500 h 6883400"/>
              <a:gd name="connsiteX2" fmla="*/ 1574800 w 3581400"/>
              <a:gd name="connsiteY2" fmla="*/ 6883400 h 6883400"/>
              <a:gd name="connsiteX0" fmla="*/ 0 w 3302000"/>
              <a:gd name="connsiteY0" fmla="*/ 0 h 6883400"/>
              <a:gd name="connsiteX1" fmla="*/ 3302000 w 3302000"/>
              <a:gd name="connsiteY1" fmla="*/ 5143500 h 6883400"/>
              <a:gd name="connsiteX2" fmla="*/ 1574800 w 3302000"/>
              <a:gd name="connsiteY2" fmla="*/ 6883400 h 6883400"/>
              <a:gd name="connsiteX0" fmla="*/ 152400 w 1727642"/>
              <a:gd name="connsiteY0" fmla="*/ 0 h 6946900"/>
              <a:gd name="connsiteX1" fmla="*/ 1727200 w 1727642"/>
              <a:gd name="connsiteY1" fmla="*/ 5207000 h 6946900"/>
              <a:gd name="connsiteX2" fmla="*/ 0 w 1727642"/>
              <a:gd name="connsiteY2" fmla="*/ 6946900 h 6946900"/>
              <a:gd name="connsiteX0" fmla="*/ 152400 w 1727200"/>
              <a:gd name="connsiteY0" fmla="*/ 0 h 6946900"/>
              <a:gd name="connsiteX1" fmla="*/ 1727200 w 1727200"/>
              <a:gd name="connsiteY1" fmla="*/ 5207000 h 6946900"/>
              <a:gd name="connsiteX2" fmla="*/ 0 w 1727200"/>
              <a:gd name="connsiteY2" fmla="*/ 6946900 h 6946900"/>
              <a:gd name="connsiteX0" fmla="*/ 152400 w 1727200"/>
              <a:gd name="connsiteY0" fmla="*/ 0 h 6946900"/>
              <a:gd name="connsiteX1" fmla="*/ 1727200 w 1727200"/>
              <a:gd name="connsiteY1" fmla="*/ 5207000 h 6946900"/>
              <a:gd name="connsiteX2" fmla="*/ 0 w 1727200"/>
              <a:gd name="connsiteY2" fmla="*/ 6946900 h 6946900"/>
              <a:gd name="connsiteX0" fmla="*/ 152400 w 1766934"/>
              <a:gd name="connsiteY0" fmla="*/ 0 h 6946900"/>
              <a:gd name="connsiteX1" fmla="*/ 1766934 w 1766934"/>
              <a:gd name="connsiteY1" fmla="*/ 4924191 h 6946900"/>
              <a:gd name="connsiteX2" fmla="*/ 0 w 1766934"/>
              <a:gd name="connsiteY2" fmla="*/ 6946900 h 6946900"/>
              <a:gd name="connsiteX0" fmla="*/ 152400 w 2415918"/>
              <a:gd name="connsiteY0" fmla="*/ 0 h 6946900"/>
              <a:gd name="connsiteX1" fmla="*/ 2415918 w 2415918"/>
              <a:gd name="connsiteY1" fmla="*/ 5142725 h 6946900"/>
              <a:gd name="connsiteX2" fmla="*/ 0 w 2415918"/>
              <a:gd name="connsiteY2" fmla="*/ 6946900 h 6946900"/>
              <a:gd name="connsiteX0" fmla="*/ 152400 w 2837407"/>
              <a:gd name="connsiteY0" fmla="*/ 0 h 6946900"/>
              <a:gd name="connsiteX1" fmla="*/ 2837407 w 2837407"/>
              <a:gd name="connsiteY1" fmla="*/ 4702446 h 6946900"/>
              <a:gd name="connsiteX2" fmla="*/ 0 w 2837407"/>
              <a:gd name="connsiteY2" fmla="*/ 6946900 h 6946900"/>
              <a:gd name="connsiteX0" fmla="*/ 433391 w 2837407"/>
              <a:gd name="connsiteY0" fmla="*/ 0 h 6946900"/>
              <a:gd name="connsiteX1" fmla="*/ 2837407 w 2837407"/>
              <a:gd name="connsiteY1" fmla="*/ 4702446 h 6946900"/>
              <a:gd name="connsiteX2" fmla="*/ 0 w 2837407"/>
              <a:gd name="connsiteY2" fmla="*/ 6946900 h 6946900"/>
            </a:gdLst>
            <a:ahLst/>
            <a:cxnLst>
              <a:cxn ang="0">
                <a:pos x="connsiteX0" y="connsiteY0"/>
              </a:cxn>
              <a:cxn ang="0">
                <a:pos x="connsiteX1" y="connsiteY1"/>
              </a:cxn>
              <a:cxn ang="0">
                <a:pos x="connsiteX2" y="connsiteY2"/>
              </a:cxn>
            </a:cxnLst>
            <a:rect l="l" t="t" r="r" b="b"/>
            <a:pathLst>
              <a:path w="2837407" h="6946900">
                <a:moveTo>
                  <a:pt x="433391" y="0"/>
                </a:moveTo>
                <a:lnTo>
                  <a:pt x="2837407" y="4702446"/>
                </a:lnTo>
                <a:cubicBezTo>
                  <a:pt x="2032101" y="5303838"/>
                  <a:pt x="805306" y="6345508"/>
                  <a:pt x="0" y="6946900"/>
                </a:cubicBezTo>
              </a:path>
            </a:pathLst>
          </a:custGeom>
          <a:noFill/>
          <a:ln w="381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Isosceles Triangle 19">
            <a:extLst>
              <a:ext uri="{FF2B5EF4-FFF2-40B4-BE49-F238E27FC236}">
                <a16:creationId xmlns:a16="http://schemas.microsoft.com/office/drawing/2014/main" id="{9F76C96A-298E-48D3-A16A-6FAD72F338A1}"/>
              </a:ext>
            </a:extLst>
          </p:cNvPr>
          <p:cNvSpPr/>
          <p:nvPr/>
        </p:nvSpPr>
        <p:spPr>
          <a:xfrm rot="4010158">
            <a:off x="9432333" y="1208321"/>
            <a:ext cx="496711" cy="428199"/>
          </a:xfrm>
          <a:prstGeom prst="triangle">
            <a:avLst/>
          </a:prstGeom>
          <a:noFill/>
          <a:ln w="38100">
            <a:solidFill>
              <a:schemeClr val="bg1">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Isosceles Triangle 20">
            <a:extLst>
              <a:ext uri="{FF2B5EF4-FFF2-40B4-BE49-F238E27FC236}">
                <a16:creationId xmlns:a16="http://schemas.microsoft.com/office/drawing/2014/main" id="{BAD165AB-45A4-486D-8437-276F48F8504F}"/>
              </a:ext>
            </a:extLst>
          </p:cNvPr>
          <p:cNvSpPr/>
          <p:nvPr/>
        </p:nvSpPr>
        <p:spPr>
          <a:xfrm rot="481610">
            <a:off x="10919557" y="4217316"/>
            <a:ext cx="662960" cy="571514"/>
          </a:xfrm>
          <a:prstGeom prst="triangle">
            <a:avLst/>
          </a:prstGeom>
          <a:noFill/>
          <a:ln w="38100">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Isosceles Triangle 21">
            <a:extLst>
              <a:ext uri="{FF2B5EF4-FFF2-40B4-BE49-F238E27FC236}">
                <a16:creationId xmlns:a16="http://schemas.microsoft.com/office/drawing/2014/main" id="{59A36B6C-3EFE-4F04-9595-717D4866CE5D}"/>
              </a:ext>
            </a:extLst>
          </p:cNvPr>
          <p:cNvSpPr/>
          <p:nvPr/>
        </p:nvSpPr>
        <p:spPr>
          <a:xfrm rot="19948634">
            <a:off x="6611621" y="5416101"/>
            <a:ext cx="428070" cy="369026"/>
          </a:xfrm>
          <a:prstGeom prst="triangle">
            <a:avLst/>
          </a:prstGeom>
          <a:noFill/>
          <a:ln w="38100">
            <a:solidFill>
              <a:schemeClr val="bg1">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Isosceles Triangle 23">
            <a:extLst>
              <a:ext uri="{FF2B5EF4-FFF2-40B4-BE49-F238E27FC236}">
                <a16:creationId xmlns:a16="http://schemas.microsoft.com/office/drawing/2014/main" id="{7C5580E7-3B89-40EE-8673-1F25276740A9}"/>
              </a:ext>
            </a:extLst>
          </p:cNvPr>
          <p:cNvSpPr/>
          <p:nvPr/>
        </p:nvSpPr>
        <p:spPr>
          <a:xfrm rot="314927">
            <a:off x="7104777" y="3645887"/>
            <a:ext cx="788359" cy="679620"/>
          </a:xfrm>
          <a:prstGeom prst="triangle">
            <a:avLst/>
          </a:prstGeom>
          <a:noFill/>
          <a:ln w="38100">
            <a:solidFill>
              <a:schemeClr val="bg1">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Isosceles Triangle 24">
            <a:extLst>
              <a:ext uri="{FF2B5EF4-FFF2-40B4-BE49-F238E27FC236}">
                <a16:creationId xmlns:a16="http://schemas.microsoft.com/office/drawing/2014/main" id="{CB4329B2-FA49-4D6E-AEEB-7739BF25F688}"/>
              </a:ext>
            </a:extLst>
          </p:cNvPr>
          <p:cNvSpPr/>
          <p:nvPr/>
        </p:nvSpPr>
        <p:spPr>
          <a:xfrm rot="19948634">
            <a:off x="8149869" y="241146"/>
            <a:ext cx="281897" cy="243015"/>
          </a:xfrm>
          <a:prstGeom prst="triangle">
            <a:avLst/>
          </a:prstGeom>
          <a:noFill/>
          <a:ln w="38100">
            <a:solidFill>
              <a:schemeClr val="bg1">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Isosceles Triangle 25">
            <a:extLst>
              <a:ext uri="{FF2B5EF4-FFF2-40B4-BE49-F238E27FC236}">
                <a16:creationId xmlns:a16="http://schemas.microsoft.com/office/drawing/2014/main" id="{824C873B-DBF1-4389-BF2C-A10502E1817B}"/>
              </a:ext>
            </a:extLst>
          </p:cNvPr>
          <p:cNvSpPr/>
          <p:nvPr/>
        </p:nvSpPr>
        <p:spPr>
          <a:xfrm rot="2679480">
            <a:off x="10323147" y="6036653"/>
            <a:ext cx="428070" cy="369026"/>
          </a:xfrm>
          <a:prstGeom prst="triangle">
            <a:avLst/>
          </a:prstGeom>
          <a:noFill/>
          <a:ln w="38100">
            <a:solidFill>
              <a:schemeClr val="bg1">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Isosceles Triangle 26">
            <a:extLst>
              <a:ext uri="{FF2B5EF4-FFF2-40B4-BE49-F238E27FC236}">
                <a16:creationId xmlns:a16="http://schemas.microsoft.com/office/drawing/2014/main" id="{9FBD3C7C-51A8-4168-A4C3-10BEA94EA0B0}"/>
              </a:ext>
            </a:extLst>
          </p:cNvPr>
          <p:cNvSpPr/>
          <p:nvPr/>
        </p:nvSpPr>
        <p:spPr>
          <a:xfrm rot="2679480">
            <a:off x="10494828" y="531346"/>
            <a:ext cx="398698" cy="343705"/>
          </a:xfrm>
          <a:prstGeom prst="triangle">
            <a:avLst/>
          </a:prstGeom>
          <a:noFill/>
          <a:ln w="38100">
            <a:solidFill>
              <a:schemeClr val="bg1">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Isosceles Triangle 27">
            <a:extLst>
              <a:ext uri="{FF2B5EF4-FFF2-40B4-BE49-F238E27FC236}">
                <a16:creationId xmlns:a16="http://schemas.microsoft.com/office/drawing/2014/main" id="{8614F100-8BA7-4A1E-BB96-19973FFFC217}"/>
              </a:ext>
            </a:extLst>
          </p:cNvPr>
          <p:cNvSpPr/>
          <p:nvPr/>
        </p:nvSpPr>
        <p:spPr>
          <a:xfrm rot="9222200">
            <a:off x="1212734" y="4466331"/>
            <a:ext cx="314788" cy="271369"/>
          </a:xfrm>
          <a:prstGeom prst="triangle">
            <a:avLst/>
          </a:prstGeom>
          <a:noFill/>
          <a:ln w="38100">
            <a:solidFill>
              <a:schemeClr val="bg1">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Isosceles Triangle 28">
            <a:extLst>
              <a:ext uri="{FF2B5EF4-FFF2-40B4-BE49-F238E27FC236}">
                <a16:creationId xmlns:a16="http://schemas.microsoft.com/office/drawing/2014/main" id="{CF74B3FC-7949-46E1-99D9-395B0FD84B42}"/>
              </a:ext>
            </a:extLst>
          </p:cNvPr>
          <p:cNvSpPr/>
          <p:nvPr/>
        </p:nvSpPr>
        <p:spPr>
          <a:xfrm rot="9222200">
            <a:off x="2181425" y="1160867"/>
            <a:ext cx="319485" cy="275418"/>
          </a:xfrm>
          <a:prstGeom prst="triangle">
            <a:avLst/>
          </a:prstGeom>
          <a:noFill/>
          <a:ln w="38100">
            <a:solidFill>
              <a:schemeClr val="bg1">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8" name="Picture 17">
            <a:extLst>
              <a:ext uri="{FF2B5EF4-FFF2-40B4-BE49-F238E27FC236}">
                <a16:creationId xmlns:a16="http://schemas.microsoft.com/office/drawing/2014/main" id="{79CACE03-B716-4614-99C6-DCE1DC69F8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254" y="1759165"/>
            <a:ext cx="3594968" cy="3550766"/>
          </a:xfrm>
          <a:prstGeom prst="rect">
            <a:avLst/>
          </a:prstGeom>
        </p:spPr>
      </p:pic>
      <p:sp>
        <p:nvSpPr>
          <p:cNvPr id="2" name="TextBox 1">
            <a:extLst>
              <a:ext uri="{FF2B5EF4-FFF2-40B4-BE49-F238E27FC236}">
                <a16:creationId xmlns:a16="http://schemas.microsoft.com/office/drawing/2014/main" id="{8B936851-E91D-42F3-BE25-4D31ED6320A9}"/>
              </a:ext>
            </a:extLst>
          </p:cNvPr>
          <p:cNvSpPr txBox="1"/>
          <p:nvPr/>
        </p:nvSpPr>
        <p:spPr>
          <a:xfrm>
            <a:off x="3917866" y="2814472"/>
            <a:ext cx="5041848" cy="461665"/>
          </a:xfrm>
          <a:prstGeom prst="rect">
            <a:avLst/>
          </a:prstGeom>
          <a:noFill/>
        </p:spPr>
        <p:txBody>
          <a:bodyPr wrap="square" rtlCol="0">
            <a:spAutoFit/>
          </a:bodyPr>
          <a:lstStyle/>
          <a:p>
            <a:r>
              <a:rPr lang="en-US" b="1" dirty="0">
                <a:solidFill>
                  <a:schemeClr val="bg1"/>
                </a:solidFill>
              </a:rPr>
              <a:t>Training | Development | Consulting</a:t>
            </a:r>
          </a:p>
        </p:txBody>
      </p:sp>
    </p:spTree>
    <p:extLst>
      <p:ext uri="{BB962C8B-B14F-4D97-AF65-F5344CB8AC3E}">
        <p14:creationId xmlns:p14="http://schemas.microsoft.com/office/powerpoint/2010/main" val="4176030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13</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How to setup our development tool</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Rectangle 2">
            <a:extLst>
              <a:ext uri="{FF2B5EF4-FFF2-40B4-BE49-F238E27FC236}">
                <a16:creationId xmlns:a16="http://schemas.microsoft.com/office/drawing/2014/main" id="{DA0BC1AA-98F1-438C-9384-6464155D1179}"/>
              </a:ext>
            </a:extLst>
          </p:cNvPr>
          <p:cNvSpPr/>
          <p:nvPr/>
        </p:nvSpPr>
        <p:spPr>
          <a:xfrm>
            <a:off x="833365" y="1268760"/>
            <a:ext cx="3672408"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linkClick r:id="rId3"/>
              </a:rPr>
              <a:t>Business Application Studio</a:t>
            </a:r>
            <a:r>
              <a:rPr lang="en-US" dirty="0"/>
              <a:t>*</a:t>
            </a:r>
          </a:p>
        </p:txBody>
      </p:sp>
      <p:sp>
        <p:nvSpPr>
          <p:cNvPr id="8" name="Rectangle 7">
            <a:extLst>
              <a:ext uri="{FF2B5EF4-FFF2-40B4-BE49-F238E27FC236}">
                <a16:creationId xmlns:a16="http://schemas.microsoft.com/office/drawing/2014/main" id="{0A08439A-04F0-4C93-A850-B145BC9A6381}"/>
              </a:ext>
            </a:extLst>
          </p:cNvPr>
          <p:cNvSpPr/>
          <p:nvPr/>
        </p:nvSpPr>
        <p:spPr>
          <a:xfrm>
            <a:off x="7369888" y="1268760"/>
            <a:ext cx="3672408"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 WebIDE - 80%</a:t>
            </a:r>
          </a:p>
        </p:txBody>
      </p:sp>
      <p:sp>
        <p:nvSpPr>
          <p:cNvPr id="5" name="Rectangle 4">
            <a:extLst>
              <a:ext uri="{FF2B5EF4-FFF2-40B4-BE49-F238E27FC236}">
                <a16:creationId xmlns:a16="http://schemas.microsoft.com/office/drawing/2014/main" id="{512CC158-CD3C-444C-B6CD-308BE8044D91}"/>
              </a:ext>
            </a:extLst>
          </p:cNvPr>
          <p:cNvSpPr/>
          <p:nvPr/>
        </p:nvSpPr>
        <p:spPr>
          <a:xfrm>
            <a:off x="6132032" y="2780928"/>
            <a:ext cx="2448272"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WebIDE Personal Edition*</a:t>
            </a:r>
          </a:p>
        </p:txBody>
      </p:sp>
      <p:sp>
        <p:nvSpPr>
          <p:cNvPr id="10" name="Rectangle 9">
            <a:extLst>
              <a:ext uri="{FF2B5EF4-FFF2-40B4-BE49-F238E27FC236}">
                <a16:creationId xmlns:a16="http://schemas.microsoft.com/office/drawing/2014/main" id="{28CCF40E-9040-43B0-8D86-BB40FA102C82}"/>
              </a:ext>
            </a:extLst>
          </p:cNvPr>
          <p:cNvSpPr/>
          <p:nvPr/>
        </p:nvSpPr>
        <p:spPr>
          <a:xfrm>
            <a:off x="9510696" y="2780928"/>
            <a:ext cx="2448272"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WebIDE Cloud</a:t>
            </a:r>
          </a:p>
        </p:txBody>
      </p:sp>
      <p:cxnSp>
        <p:nvCxnSpPr>
          <p:cNvPr id="7" name="Connector: Elbow 6">
            <a:extLst>
              <a:ext uri="{FF2B5EF4-FFF2-40B4-BE49-F238E27FC236}">
                <a16:creationId xmlns:a16="http://schemas.microsoft.com/office/drawing/2014/main" id="{31CB0644-8F26-4F17-A4DC-0B1A3E6F953E}"/>
              </a:ext>
            </a:extLst>
          </p:cNvPr>
          <p:cNvCxnSpPr>
            <a:stCxn id="8" idx="2"/>
            <a:endCxn id="5" idx="0"/>
          </p:cNvCxnSpPr>
          <p:nvPr/>
        </p:nvCxnSpPr>
        <p:spPr>
          <a:xfrm rot="5400000">
            <a:off x="8101110" y="1675946"/>
            <a:ext cx="360040" cy="18499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F691ED26-1BED-45B6-9C5A-7C185CF74C9E}"/>
              </a:ext>
            </a:extLst>
          </p:cNvPr>
          <p:cNvCxnSpPr>
            <a:cxnSpLocks/>
            <a:stCxn id="8" idx="2"/>
            <a:endCxn id="10" idx="0"/>
          </p:cNvCxnSpPr>
          <p:nvPr/>
        </p:nvCxnSpPr>
        <p:spPr>
          <a:xfrm rot="16200000" flipH="1">
            <a:off x="9790442" y="1836538"/>
            <a:ext cx="360040" cy="152874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012D599-EA05-4A5F-96A5-84A8A98750B8}"/>
              </a:ext>
            </a:extLst>
          </p:cNvPr>
          <p:cNvSpPr txBox="1"/>
          <p:nvPr/>
        </p:nvSpPr>
        <p:spPr>
          <a:xfrm>
            <a:off x="9957592" y="151327"/>
            <a:ext cx="1008112" cy="461665"/>
          </a:xfrm>
          <a:prstGeom prst="rect">
            <a:avLst/>
          </a:prstGeom>
          <a:noFill/>
        </p:spPr>
        <p:txBody>
          <a:bodyPr wrap="square" rtlCol="0">
            <a:spAutoFit/>
          </a:bodyPr>
          <a:lstStyle/>
          <a:p>
            <a:r>
              <a:rPr lang="en-US" dirty="0"/>
              <a:t>*Free</a:t>
            </a:r>
          </a:p>
        </p:txBody>
      </p:sp>
      <p:sp>
        <p:nvSpPr>
          <p:cNvPr id="16" name="TextBox 15">
            <a:extLst>
              <a:ext uri="{FF2B5EF4-FFF2-40B4-BE49-F238E27FC236}">
                <a16:creationId xmlns:a16="http://schemas.microsoft.com/office/drawing/2014/main" id="{1A695239-A709-41D6-9897-72DF3AD7E81A}"/>
              </a:ext>
            </a:extLst>
          </p:cNvPr>
          <p:cNvSpPr txBox="1"/>
          <p:nvPr/>
        </p:nvSpPr>
        <p:spPr>
          <a:xfrm>
            <a:off x="0" y="2708920"/>
            <a:ext cx="5827428" cy="2677656"/>
          </a:xfrm>
          <a:prstGeom prst="rect">
            <a:avLst/>
          </a:prstGeom>
          <a:noFill/>
        </p:spPr>
        <p:txBody>
          <a:bodyPr wrap="square" rtlCol="0">
            <a:spAutoFit/>
          </a:bodyPr>
          <a:lstStyle/>
          <a:p>
            <a:pPr marL="342900" indent="-342900">
              <a:buFontTx/>
              <a:buChar char="-"/>
            </a:pPr>
            <a:r>
              <a:rPr lang="en-US" dirty="0"/>
              <a:t>It is a tool available in cloud as a service</a:t>
            </a:r>
          </a:p>
          <a:p>
            <a:pPr marL="342900" indent="-342900">
              <a:buFontTx/>
              <a:buChar char="-"/>
            </a:pPr>
            <a:r>
              <a:rPr lang="en-US" dirty="0"/>
              <a:t>No installation required in local machine</a:t>
            </a:r>
          </a:p>
          <a:p>
            <a:pPr marL="342900" indent="-342900">
              <a:buFontTx/>
              <a:buChar char="-"/>
            </a:pPr>
            <a:r>
              <a:rPr lang="en-US" dirty="0"/>
              <a:t>Multi-cloud development tool (Fiori, CAPM, HANAXSA, Java, Node)</a:t>
            </a:r>
          </a:p>
          <a:p>
            <a:pPr marL="342900" indent="-342900">
              <a:buFontTx/>
              <a:buChar char="-"/>
            </a:pPr>
            <a:r>
              <a:rPr lang="en-US" dirty="0"/>
              <a:t>Is the future tool</a:t>
            </a:r>
          </a:p>
          <a:p>
            <a:pPr marL="342900" indent="-342900">
              <a:buFontTx/>
              <a:buChar char="-"/>
            </a:pPr>
            <a:r>
              <a:rPr lang="en-US" dirty="0"/>
              <a:t>Recommend – evolving</a:t>
            </a:r>
          </a:p>
          <a:p>
            <a:pPr marL="342900" indent="-342900">
              <a:buFontTx/>
              <a:buChar char="-"/>
            </a:pPr>
            <a:r>
              <a:rPr lang="en-US" dirty="0"/>
              <a:t>Built as a copy of </a:t>
            </a:r>
            <a:r>
              <a:rPr lang="en-US" dirty="0" err="1"/>
              <a:t>VSCode</a:t>
            </a:r>
            <a:endParaRPr lang="en-US" dirty="0"/>
          </a:p>
        </p:txBody>
      </p:sp>
      <p:sp>
        <p:nvSpPr>
          <p:cNvPr id="17" name="TextBox 16">
            <a:extLst>
              <a:ext uri="{FF2B5EF4-FFF2-40B4-BE49-F238E27FC236}">
                <a16:creationId xmlns:a16="http://schemas.microsoft.com/office/drawing/2014/main" id="{CD29A3FC-EE87-436D-914A-014E85FA112C}"/>
              </a:ext>
            </a:extLst>
          </p:cNvPr>
          <p:cNvSpPr txBox="1"/>
          <p:nvPr/>
        </p:nvSpPr>
        <p:spPr>
          <a:xfrm>
            <a:off x="5473701" y="3627431"/>
            <a:ext cx="4036995" cy="2616101"/>
          </a:xfrm>
          <a:prstGeom prst="rect">
            <a:avLst/>
          </a:prstGeom>
          <a:noFill/>
        </p:spPr>
        <p:txBody>
          <a:bodyPr wrap="square" rtlCol="0">
            <a:spAutoFit/>
          </a:bodyPr>
          <a:lstStyle/>
          <a:p>
            <a:pPr marL="342900" indent="-342900">
              <a:buFontTx/>
              <a:buChar char="-"/>
            </a:pPr>
            <a:r>
              <a:rPr lang="en-US" sz="2000" dirty="0"/>
              <a:t>Install in your local computer (Java 1.8)</a:t>
            </a:r>
          </a:p>
          <a:p>
            <a:pPr marL="342900" indent="-342900">
              <a:buFontTx/>
              <a:buChar char="-"/>
            </a:pPr>
            <a:r>
              <a:rPr lang="en-US" sz="2000" dirty="0"/>
              <a:t>Runs on browser</a:t>
            </a:r>
          </a:p>
          <a:p>
            <a:pPr marL="342900" indent="-342900">
              <a:buFontTx/>
              <a:buChar char="-"/>
            </a:pPr>
            <a:r>
              <a:rPr lang="en-US" sz="2000" dirty="0"/>
              <a:t>Designed for single developer locally</a:t>
            </a:r>
          </a:p>
          <a:p>
            <a:pPr marL="342900" indent="-342900">
              <a:buFontTx/>
              <a:buChar char="-"/>
            </a:pPr>
            <a:r>
              <a:rPr lang="en-US" sz="2000" dirty="0"/>
              <a:t>Offline and projects in your local computer</a:t>
            </a:r>
          </a:p>
          <a:p>
            <a:pPr marL="342900" indent="-342900">
              <a:buFontTx/>
              <a:buChar char="-"/>
            </a:pPr>
            <a:r>
              <a:rPr lang="en-US" sz="2000" dirty="0"/>
              <a:t>Trial purpose, learning</a:t>
            </a:r>
          </a:p>
        </p:txBody>
      </p:sp>
      <p:sp>
        <p:nvSpPr>
          <p:cNvPr id="20" name="Rectangle 19">
            <a:extLst>
              <a:ext uri="{FF2B5EF4-FFF2-40B4-BE49-F238E27FC236}">
                <a16:creationId xmlns:a16="http://schemas.microsoft.com/office/drawing/2014/main" id="{D27C5535-D959-415A-8887-4AE5A06DDE79}"/>
              </a:ext>
            </a:extLst>
          </p:cNvPr>
          <p:cNvSpPr/>
          <p:nvPr/>
        </p:nvSpPr>
        <p:spPr>
          <a:xfrm>
            <a:off x="9409397" y="3660904"/>
            <a:ext cx="2779428" cy="1200329"/>
          </a:xfrm>
          <a:prstGeom prst="rect">
            <a:avLst/>
          </a:prstGeom>
        </p:spPr>
        <p:txBody>
          <a:bodyPr wrap="square">
            <a:spAutoFit/>
          </a:bodyPr>
          <a:lstStyle/>
          <a:p>
            <a:r>
              <a:rPr lang="en-US" dirty="0"/>
              <a:t>https://www.sapstore.com/solutions/60009/SAP-Web-IDE</a:t>
            </a:r>
          </a:p>
        </p:txBody>
      </p:sp>
      <p:sp>
        <p:nvSpPr>
          <p:cNvPr id="21" name="Rectangle 20">
            <a:extLst>
              <a:ext uri="{FF2B5EF4-FFF2-40B4-BE49-F238E27FC236}">
                <a16:creationId xmlns:a16="http://schemas.microsoft.com/office/drawing/2014/main" id="{986107C1-0C78-45CD-8A8D-0F3679B0AEE7}"/>
              </a:ext>
            </a:extLst>
          </p:cNvPr>
          <p:cNvSpPr/>
          <p:nvPr/>
        </p:nvSpPr>
        <p:spPr>
          <a:xfrm>
            <a:off x="189756" y="5517232"/>
            <a:ext cx="2605816"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trike="sngStrike" dirty="0"/>
              <a:t>Eclipse – 9 year</a:t>
            </a:r>
          </a:p>
        </p:txBody>
      </p:sp>
    </p:spTree>
    <p:extLst>
      <p:ext uri="{BB962C8B-B14F-4D97-AF65-F5344CB8AC3E}">
        <p14:creationId xmlns:p14="http://schemas.microsoft.com/office/powerpoint/2010/main" val="405626377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14</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Setup BAS</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3416320"/>
          </a:xfrm>
          <a:prstGeom prst="rect">
            <a:avLst/>
          </a:prstGeom>
          <a:noFill/>
        </p:spPr>
        <p:txBody>
          <a:bodyPr wrap="square" rtlCol="0">
            <a:spAutoFit/>
          </a:bodyPr>
          <a:lstStyle/>
          <a:p>
            <a:pPr marL="457200" indent="-457200">
              <a:buAutoNum type="arabicPeriod"/>
            </a:pPr>
            <a:r>
              <a:rPr lang="en-US" dirty="0"/>
              <a:t>Go to </a:t>
            </a:r>
            <a:r>
              <a:rPr lang="en-US" dirty="0">
                <a:hlinkClick r:id="rId2"/>
              </a:rPr>
              <a:t>https://cloudplatform.sap.com</a:t>
            </a:r>
            <a:endParaRPr lang="en-US" dirty="0"/>
          </a:p>
          <a:p>
            <a:pPr marL="457200" indent="-457200">
              <a:buAutoNum type="arabicPeriod"/>
            </a:pPr>
            <a:r>
              <a:rPr lang="en-US" dirty="0"/>
              <a:t>Create free trial account</a:t>
            </a:r>
          </a:p>
          <a:p>
            <a:pPr marL="457200" indent="-457200">
              <a:buAutoNum type="arabicPeriod"/>
            </a:pPr>
            <a:r>
              <a:rPr lang="en-US" dirty="0"/>
              <a:t>Launch your cloud platform trial cockpit - </a:t>
            </a:r>
            <a:r>
              <a:rPr lang="en-US" dirty="0">
                <a:hlinkClick r:id="rId3"/>
              </a:rPr>
              <a:t>https://account.hanatrial.ondemand.com/cockpit</a:t>
            </a:r>
            <a:endParaRPr lang="en-US" dirty="0"/>
          </a:p>
          <a:p>
            <a:pPr marL="457200" indent="-457200">
              <a:buAutoNum type="arabicPeriod"/>
            </a:pPr>
            <a:r>
              <a:rPr lang="en-US" dirty="0"/>
              <a:t>On main screen you will see BAS</a:t>
            </a:r>
          </a:p>
          <a:p>
            <a:pPr marL="457200" indent="-457200">
              <a:buAutoNum type="arabicPeriod"/>
            </a:pPr>
            <a:r>
              <a:rPr lang="en-US" dirty="0"/>
              <a:t>Click and Create Dev Space</a:t>
            </a:r>
          </a:p>
          <a:p>
            <a:pPr marL="457200" indent="-457200">
              <a:buAutoNum type="arabicPeriod"/>
            </a:pPr>
            <a:r>
              <a:rPr lang="en-US" dirty="0"/>
              <a:t>Choose SAP Fiori as dev space type</a:t>
            </a:r>
          </a:p>
          <a:p>
            <a:endParaRPr lang="en-US" dirty="0"/>
          </a:p>
          <a:p>
            <a:pPr marL="457200" indent="-457200">
              <a:buAutoNum type="arabicPeriod"/>
            </a:pPr>
            <a:endParaRPr lang="en-US" dirty="0"/>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mc:AlternateContent xmlns:mc="http://schemas.openxmlformats.org/markup-compatibility/2006" xmlns:p14="http://schemas.microsoft.com/office/powerpoint/2010/main">
        <mc:Choice Requires="p14">
          <p:contentPart p14:bwMode="auto" r:id="rId5">
            <p14:nvContentPartPr>
              <p14:cNvPr id="77" name="Ink 76">
                <a:extLst>
                  <a:ext uri="{FF2B5EF4-FFF2-40B4-BE49-F238E27FC236}">
                    <a16:creationId xmlns:a16="http://schemas.microsoft.com/office/drawing/2014/main" id="{9BB6ECA7-D3A7-43C4-B0E8-71A178843E48}"/>
                  </a:ext>
                </a:extLst>
              </p14:cNvPr>
              <p14:cNvContentPartPr/>
              <p14:nvPr/>
            </p14:nvContentPartPr>
            <p14:xfrm>
              <a:off x="7827192" y="4343400"/>
              <a:ext cx="4325400" cy="2130840"/>
            </p14:xfrm>
          </p:contentPart>
        </mc:Choice>
        <mc:Fallback xmlns="">
          <p:pic>
            <p:nvPicPr>
              <p:cNvPr id="77" name="Ink 76">
                <a:extLst>
                  <a:ext uri="{FF2B5EF4-FFF2-40B4-BE49-F238E27FC236}">
                    <a16:creationId xmlns:a16="http://schemas.microsoft.com/office/drawing/2014/main" id="{9BB6ECA7-D3A7-43C4-B0E8-71A178843E48}"/>
                  </a:ext>
                </a:extLst>
              </p:cNvPr>
              <p:cNvPicPr/>
              <p:nvPr/>
            </p:nvPicPr>
            <p:blipFill>
              <a:blip r:embed="rId6"/>
              <a:stretch>
                <a:fillRect/>
              </a:stretch>
            </p:blipFill>
            <p:spPr>
              <a:xfrm>
                <a:off x="7818192" y="4334400"/>
                <a:ext cx="4343040" cy="2148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9" name="Ink 98">
                <a:extLst>
                  <a:ext uri="{FF2B5EF4-FFF2-40B4-BE49-F238E27FC236}">
                    <a16:creationId xmlns:a16="http://schemas.microsoft.com/office/drawing/2014/main" id="{5A114B29-07F9-4455-874C-C67AB0C8D411}"/>
                  </a:ext>
                </a:extLst>
              </p14:cNvPr>
              <p14:cNvContentPartPr/>
              <p14:nvPr/>
            </p14:nvContentPartPr>
            <p14:xfrm>
              <a:off x="9107352" y="2953080"/>
              <a:ext cx="2908080" cy="1196280"/>
            </p14:xfrm>
          </p:contentPart>
        </mc:Choice>
        <mc:Fallback xmlns="">
          <p:pic>
            <p:nvPicPr>
              <p:cNvPr id="99" name="Ink 98">
                <a:extLst>
                  <a:ext uri="{FF2B5EF4-FFF2-40B4-BE49-F238E27FC236}">
                    <a16:creationId xmlns:a16="http://schemas.microsoft.com/office/drawing/2014/main" id="{5A114B29-07F9-4455-874C-C67AB0C8D411}"/>
                  </a:ext>
                </a:extLst>
              </p:cNvPr>
              <p:cNvPicPr/>
              <p:nvPr/>
            </p:nvPicPr>
            <p:blipFill>
              <a:blip r:embed="rId8"/>
              <a:stretch>
                <a:fillRect/>
              </a:stretch>
            </p:blipFill>
            <p:spPr>
              <a:xfrm>
                <a:off x="9098352" y="2944080"/>
                <a:ext cx="2925720" cy="1213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4" name="Ink 113">
                <a:extLst>
                  <a:ext uri="{FF2B5EF4-FFF2-40B4-BE49-F238E27FC236}">
                    <a16:creationId xmlns:a16="http://schemas.microsoft.com/office/drawing/2014/main" id="{3CD56516-7A7F-45D3-96B2-91F0067915DD}"/>
                  </a:ext>
                </a:extLst>
              </p14:cNvPr>
              <p14:cNvContentPartPr/>
              <p14:nvPr/>
            </p14:nvContentPartPr>
            <p14:xfrm>
              <a:off x="9691992" y="2002680"/>
              <a:ext cx="1674360" cy="887760"/>
            </p14:xfrm>
          </p:contentPart>
        </mc:Choice>
        <mc:Fallback xmlns="">
          <p:pic>
            <p:nvPicPr>
              <p:cNvPr id="114" name="Ink 113">
                <a:extLst>
                  <a:ext uri="{FF2B5EF4-FFF2-40B4-BE49-F238E27FC236}">
                    <a16:creationId xmlns:a16="http://schemas.microsoft.com/office/drawing/2014/main" id="{3CD56516-7A7F-45D3-96B2-91F0067915DD}"/>
                  </a:ext>
                </a:extLst>
              </p:cNvPr>
              <p:cNvPicPr/>
              <p:nvPr/>
            </p:nvPicPr>
            <p:blipFill>
              <a:blip r:embed="rId10"/>
              <a:stretch>
                <a:fillRect/>
              </a:stretch>
            </p:blipFill>
            <p:spPr>
              <a:xfrm>
                <a:off x="9682992" y="1993680"/>
                <a:ext cx="1692000" cy="905400"/>
              </a:xfrm>
              <a:prstGeom prst="rect">
                <a:avLst/>
              </a:prstGeom>
            </p:spPr>
          </p:pic>
        </mc:Fallback>
      </mc:AlternateContent>
    </p:spTree>
    <p:extLst>
      <p:ext uri="{BB962C8B-B14F-4D97-AF65-F5344CB8AC3E}">
        <p14:creationId xmlns:p14="http://schemas.microsoft.com/office/powerpoint/2010/main" val="217581481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15</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WebIDE Personal Edition</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5509200"/>
          </a:xfrm>
          <a:prstGeom prst="rect">
            <a:avLst/>
          </a:prstGeom>
          <a:noFill/>
        </p:spPr>
        <p:txBody>
          <a:bodyPr wrap="square" rtlCol="0">
            <a:spAutoFit/>
          </a:bodyPr>
          <a:lstStyle/>
          <a:p>
            <a:r>
              <a:rPr lang="en-US" sz="2000" dirty="0"/>
              <a:t>Pre-requisite</a:t>
            </a:r>
          </a:p>
          <a:p>
            <a:pPr marL="342900" indent="-342900">
              <a:buFontTx/>
              <a:buChar char="-"/>
            </a:pPr>
            <a:r>
              <a:rPr lang="en-US" sz="2000" dirty="0"/>
              <a:t>You must have java 1.8 </a:t>
            </a:r>
            <a:r>
              <a:rPr lang="en-US" sz="2000" b="1" dirty="0">
                <a:solidFill>
                  <a:srgbClr val="FF0000"/>
                </a:solidFill>
              </a:rPr>
              <a:t>any java version above 1.8 will not work</a:t>
            </a:r>
          </a:p>
          <a:p>
            <a:r>
              <a:rPr lang="en-US" sz="2000" dirty="0" err="1"/>
              <a:t>Cmd</a:t>
            </a:r>
            <a:r>
              <a:rPr lang="en-US" sz="2000" dirty="0" err="1">
                <a:sym typeface="Wingdings" panose="05000000000000000000" pitchFamily="2" charset="2"/>
              </a:rPr>
              <a:t>java</a:t>
            </a:r>
            <a:r>
              <a:rPr lang="en-US" sz="2000" dirty="0">
                <a:sym typeface="Wingdings" panose="05000000000000000000" pitchFamily="2" charset="2"/>
              </a:rPr>
              <a:t> –version </a:t>
            </a:r>
            <a:r>
              <a:rPr lang="en-US" sz="2000" dirty="0">
                <a:sym typeface="Wingdings" panose="05000000000000000000" pitchFamily="2" charset="2"/>
                <a:hlinkClick r:id="rId2"/>
              </a:rPr>
              <a:t>Click here to download JDK1.8</a:t>
            </a:r>
            <a:endParaRPr lang="en-US" sz="2000" dirty="0">
              <a:sym typeface="Wingdings" panose="05000000000000000000" pitchFamily="2" charset="2"/>
            </a:endParaRPr>
          </a:p>
          <a:p>
            <a:pPr marL="342900" indent="-342900">
              <a:buFontTx/>
              <a:buChar char="-"/>
            </a:pPr>
            <a:r>
              <a:rPr lang="en-US" sz="2000" dirty="0">
                <a:sym typeface="Wingdings" panose="05000000000000000000" pitchFamily="2" charset="2"/>
              </a:rPr>
              <a:t>You need to have </a:t>
            </a:r>
            <a:r>
              <a:rPr lang="en-US" sz="2000" dirty="0" err="1">
                <a:sym typeface="Wingdings" panose="05000000000000000000" pitchFamily="2" charset="2"/>
                <a:hlinkClick r:id="rId3"/>
              </a:rPr>
              <a:t>Winrar</a:t>
            </a:r>
            <a:r>
              <a:rPr lang="en-US" sz="2000" dirty="0">
                <a:sym typeface="Wingdings" panose="05000000000000000000" pitchFamily="2" charset="2"/>
                <a:hlinkClick r:id="rId3"/>
              </a:rPr>
              <a:t> Software</a:t>
            </a:r>
            <a:endParaRPr lang="en-US" sz="2000" dirty="0">
              <a:sym typeface="Wingdings" panose="05000000000000000000" pitchFamily="2" charset="2"/>
            </a:endParaRPr>
          </a:p>
          <a:p>
            <a:pPr marL="342900" indent="-342900">
              <a:buFontTx/>
              <a:buChar char="-"/>
            </a:pPr>
            <a:r>
              <a:rPr lang="en-US" sz="2000" dirty="0">
                <a:sym typeface="Wingdings" panose="05000000000000000000" pitchFamily="2" charset="2"/>
              </a:rPr>
              <a:t>Chrome browser</a:t>
            </a:r>
          </a:p>
          <a:p>
            <a:endParaRPr lang="en-US" sz="2000" dirty="0">
              <a:sym typeface="Wingdings" panose="05000000000000000000" pitchFamily="2" charset="2"/>
            </a:endParaRPr>
          </a:p>
          <a:p>
            <a:r>
              <a:rPr lang="en-US" sz="2000" dirty="0">
                <a:sym typeface="Wingdings" panose="05000000000000000000" pitchFamily="2" charset="2"/>
              </a:rPr>
              <a:t>Setup the WebIDE</a:t>
            </a:r>
          </a:p>
          <a:p>
            <a:pPr marL="342900" indent="-342900">
              <a:buFontTx/>
              <a:buChar char="-"/>
            </a:pPr>
            <a:r>
              <a:rPr lang="en-US" sz="2000" dirty="0">
                <a:sym typeface="Wingdings" panose="05000000000000000000" pitchFamily="2" charset="2"/>
              </a:rPr>
              <a:t>Download the package from internet </a:t>
            </a:r>
            <a:r>
              <a:rPr lang="en-US" sz="2000" dirty="0">
                <a:sym typeface="Wingdings" panose="05000000000000000000" pitchFamily="2" charset="2"/>
                <a:hlinkClick r:id="rId4"/>
              </a:rPr>
              <a:t>https://tools.hana.ondemand.com</a:t>
            </a:r>
            <a:endParaRPr lang="en-US" sz="2000" dirty="0">
              <a:sym typeface="Wingdings" panose="05000000000000000000" pitchFamily="2" charset="2"/>
            </a:endParaRPr>
          </a:p>
          <a:p>
            <a:pPr marL="342900" indent="-342900">
              <a:buFontTx/>
              <a:buChar char="-"/>
            </a:pPr>
            <a:r>
              <a:rPr lang="en-US" sz="2000" dirty="0"/>
              <a:t>Once we download zip file, copy from downloads folder to c:\myWebide</a:t>
            </a:r>
          </a:p>
          <a:p>
            <a:pPr marL="342900" indent="-342900">
              <a:buFontTx/>
              <a:buChar char="-"/>
            </a:pPr>
            <a:r>
              <a:rPr lang="en-US" sz="2000" dirty="0"/>
              <a:t>Go inside c:\mywebide and right click on zip file, choose Extract here (5-10min)</a:t>
            </a:r>
          </a:p>
          <a:p>
            <a:pPr marL="342900" indent="-342900">
              <a:buFontTx/>
              <a:buChar char="-"/>
            </a:pPr>
            <a:r>
              <a:rPr lang="en-US" sz="2000" dirty="0"/>
              <a:t>Go inside and file a eclipse folder which has orion.exe file</a:t>
            </a:r>
          </a:p>
          <a:p>
            <a:pPr marL="342900" indent="-342900">
              <a:buFontTx/>
              <a:buChar char="-"/>
            </a:pPr>
            <a:r>
              <a:rPr lang="en-US" sz="2000" dirty="0"/>
              <a:t>Right click on it and go to properties and choose run as administrator always</a:t>
            </a:r>
          </a:p>
          <a:p>
            <a:pPr marL="342900" indent="-342900">
              <a:buFontTx/>
              <a:buChar char="-"/>
            </a:pPr>
            <a:r>
              <a:rPr lang="en-US" sz="2000" dirty="0"/>
              <a:t>Apply and close properties, Optionally create a shortcut on desktop</a:t>
            </a:r>
          </a:p>
          <a:p>
            <a:pPr marL="342900" indent="-342900">
              <a:buFontTx/>
              <a:buChar char="-"/>
            </a:pPr>
            <a:r>
              <a:rPr lang="en-US" sz="2000" dirty="0"/>
              <a:t>Run Orion.exe (server), DO NOT CLOSE BLACK WINDOW</a:t>
            </a:r>
          </a:p>
          <a:p>
            <a:pPr marL="342900" indent="-342900">
              <a:buFontTx/>
              <a:buChar char="-"/>
            </a:pPr>
            <a:r>
              <a:rPr lang="en-US" dirty="0"/>
              <a:t>Type </a:t>
            </a:r>
            <a:r>
              <a:rPr lang="en-US" dirty="0" err="1"/>
              <a:t>url</a:t>
            </a:r>
            <a:r>
              <a:rPr lang="en-US" dirty="0"/>
              <a:t> </a:t>
            </a:r>
            <a:r>
              <a:rPr lang="en-US" dirty="0">
                <a:hlinkClick r:id="rId5"/>
              </a:rPr>
              <a:t>http://localhost:8080/webide/index.html</a:t>
            </a:r>
            <a:endParaRPr lang="en-US" dirty="0"/>
          </a:p>
          <a:p>
            <a:pPr marL="342900" indent="-342900">
              <a:buFontTx/>
              <a:buChar char="-"/>
            </a:pPr>
            <a:r>
              <a:rPr lang="en-US" dirty="0"/>
              <a:t>Create an account and login </a:t>
            </a:r>
          </a:p>
          <a:p>
            <a:pPr marL="342900" indent="-342900">
              <a:buFontTx/>
              <a:buChar char="-"/>
            </a:pPr>
            <a:endParaRPr lang="en-US" dirty="0"/>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54629241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16</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Process for support</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3416320"/>
          </a:xfrm>
          <a:prstGeom prst="rect">
            <a:avLst/>
          </a:prstGeom>
          <a:noFill/>
        </p:spPr>
        <p:txBody>
          <a:bodyPr wrap="square" rtlCol="0">
            <a:spAutoFit/>
          </a:bodyPr>
          <a:lstStyle/>
          <a:p>
            <a:pPr marL="457200" indent="-457200">
              <a:buAutoNum type="arabicPeriod"/>
            </a:pPr>
            <a:r>
              <a:rPr lang="en-US" dirty="0"/>
              <a:t>Check the video – see if done a case sensitive, folder structure…</a:t>
            </a:r>
          </a:p>
          <a:p>
            <a:pPr marL="457200" indent="-457200">
              <a:buAutoNum type="arabicPeriod"/>
            </a:pPr>
            <a:r>
              <a:rPr lang="en-US" dirty="0"/>
              <a:t>Download </a:t>
            </a:r>
            <a:r>
              <a:rPr lang="en-US" dirty="0" err="1"/>
              <a:t>anubhav’s</a:t>
            </a:r>
            <a:r>
              <a:rPr lang="en-US" dirty="0"/>
              <a:t> code and import and test</a:t>
            </a:r>
          </a:p>
          <a:p>
            <a:pPr marL="457200" indent="-457200">
              <a:buAutoNum type="arabicPeriod"/>
            </a:pPr>
            <a:r>
              <a:rPr lang="en-US" dirty="0"/>
              <a:t>Compare the code side by side</a:t>
            </a:r>
          </a:p>
          <a:p>
            <a:pPr marL="457200" indent="-457200">
              <a:buAutoNum type="arabicPeriod"/>
            </a:pPr>
            <a:r>
              <a:rPr lang="en-US" i="1" dirty="0"/>
              <a:t>Check the console…</a:t>
            </a:r>
          </a:p>
          <a:p>
            <a:pPr marL="457200" indent="-457200">
              <a:buAutoNum type="arabicPeriod"/>
            </a:pPr>
            <a:r>
              <a:rPr lang="en-US" dirty="0"/>
              <a:t>Upload the zip/tar file to google drive, share with a public link on </a:t>
            </a:r>
            <a:r>
              <a:rPr lang="en-US" dirty="0">
                <a:hlinkClick r:id="rId2"/>
              </a:rPr>
              <a:t>anubhav.abap@gmail.com</a:t>
            </a:r>
            <a:endParaRPr lang="en-US" dirty="0"/>
          </a:p>
          <a:p>
            <a:pPr marL="457200" indent="-457200">
              <a:buAutoNum type="arabicPeriod"/>
            </a:pPr>
            <a:endParaRPr lang="en-US" dirty="0"/>
          </a:p>
          <a:p>
            <a:r>
              <a:rPr lang="en-US" dirty="0"/>
              <a:t>Exercise:</a:t>
            </a:r>
          </a:p>
          <a:p>
            <a:r>
              <a:rPr lang="en-US" dirty="0"/>
              <a:t>Setup your development tool </a:t>
            </a:r>
            <a:r>
              <a:rPr lang="en-US" dirty="0">
                <a:sym typeface="Wingdings" panose="05000000000000000000" pitchFamily="2" charset="2"/>
              </a:rPr>
              <a:t></a:t>
            </a:r>
            <a:endParaRPr lang="en-US" dirty="0"/>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159629234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17</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Client-server Architecture</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Rectangle 2">
            <a:extLst>
              <a:ext uri="{FF2B5EF4-FFF2-40B4-BE49-F238E27FC236}">
                <a16:creationId xmlns:a16="http://schemas.microsoft.com/office/drawing/2014/main" id="{D26AD8D3-B9EE-4765-9459-5407511B1003}"/>
              </a:ext>
            </a:extLst>
          </p:cNvPr>
          <p:cNvSpPr/>
          <p:nvPr/>
        </p:nvSpPr>
        <p:spPr>
          <a:xfrm>
            <a:off x="833365" y="1988840"/>
            <a:ext cx="2308719" cy="2016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Browser</a:t>
            </a:r>
          </a:p>
          <a:p>
            <a:pPr algn="ctr"/>
            <a:r>
              <a:rPr lang="en-US" dirty="0"/>
              <a:t>User</a:t>
            </a:r>
          </a:p>
        </p:txBody>
      </p:sp>
      <p:sp>
        <p:nvSpPr>
          <p:cNvPr id="8" name="Rectangle 7">
            <a:extLst>
              <a:ext uri="{FF2B5EF4-FFF2-40B4-BE49-F238E27FC236}">
                <a16:creationId xmlns:a16="http://schemas.microsoft.com/office/drawing/2014/main" id="{7FEA1E17-E591-4C4F-AEAF-F9472BED1E96}"/>
              </a:ext>
            </a:extLst>
          </p:cNvPr>
          <p:cNvSpPr/>
          <p:nvPr/>
        </p:nvSpPr>
        <p:spPr>
          <a:xfrm>
            <a:off x="8542684" y="1988840"/>
            <a:ext cx="2308719" cy="2016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5" name="Arrow: Right 4">
            <a:extLst>
              <a:ext uri="{FF2B5EF4-FFF2-40B4-BE49-F238E27FC236}">
                <a16:creationId xmlns:a16="http://schemas.microsoft.com/office/drawing/2014/main" id="{865A5FB8-629D-4A69-A913-D7ACE2DC8E02}"/>
              </a:ext>
            </a:extLst>
          </p:cNvPr>
          <p:cNvSpPr/>
          <p:nvPr/>
        </p:nvSpPr>
        <p:spPr>
          <a:xfrm>
            <a:off x="3142084" y="2127339"/>
            <a:ext cx="5400600" cy="7744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sp>
        <p:nvSpPr>
          <p:cNvPr id="6" name="Rectangle 5">
            <a:extLst>
              <a:ext uri="{FF2B5EF4-FFF2-40B4-BE49-F238E27FC236}">
                <a16:creationId xmlns:a16="http://schemas.microsoft.com/office/drawing/2014/main" id="{89DC4E55-63C5-4123-B338-2927849BBA43}"/>
              </a:ext>
            </a:extLst>
          </p:cNvPr>
          <p:cNvSpPr/>
          <p:nvPr/>
        </p:nvSpPr>
        <p:spPr>
          <a:xfrm>
            <a:off x="8470676" y="2283753"/>
            <a:ext cx="998302"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Port</a:t>
            </a:r>
          </a:p>
        </p:txBody>
      </p:sp>
      <p:sp>
        <p:nvSpPr>
          <p:cNvPr id="7" name="Oval 6">
            <a:extLst>
              <a:ext uri="{FF2B5EF4-FFF2-40B4-BE49-F238E27FC236}">
                <a16:creationId xmlns:a16="http://schemas.microsoft.com/office/drawing/2014/main" id="{08FA064D-A821-4342-97DE-E1E61AD7FAF4}"/>
              </a:ext>
            </a:extLst>
          </p:cNvPr>
          <p:cNvSpPr/>
          <p:nvPr/>
        </p:nvSpPr>
        <p:spPr>
          <a:xfrm>
            <a:off x="9255108" y="3298749"/>
            <a:ext cx="223671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processing</a:t>
            </a:r>
          </a:p>
        </p:txBody>
      </p:sp>
      <p:sp>
        <p:nvSpPr>
          <p:cNvPr id="9" name="Flowchart: Magnetic Disk 8">
            <a:extLst>
              <a:ext uri="{FF2B5EF4-FFF2-40B4-BE49-F238E27FC236}">
                <a16:creationId xmlns:a16="http://schemas.microsoft.com/office/drawing/2014/main" id="{3226EA03-5D9F-454F-B592-30A6BBEA81D5}"/>
              </a:ext>
            </a:extLst>
          </p:cNvPr>
          <p:cNvSpPr/>
          <p:nvPr/>
        </p:nvSpPr>
        <p:spPr>
          <a:xfrm>
            <a:off x="10025030" y="4320210"/>
            <a:ext cx="864096" cy="53158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Left-Up 9">
            <a:extLst>
              <a:ext uri="{FF2B5EF4-FFF2-40B4-BE49-F238E27FC236}">
                <a16:creationId xmlns:a16="http://schemas.microsoft.com/office/drawing/2014/main" id="{86438CB1-904C-42C3-8CDC-BC9EF3331999}"/>
              </a:ext>
            </a:extLst>
          </p:cNvPr>
          <p:cNvSpPr/>
          <p:nvPr/>
        </p:nvSpPr>
        <p:spPr>
          <a:xfrm flipH="1">
            <a:off x="9522501" y="4082589"/>
            <a:ext cx="513866" cy="537302"/>
          </a:xfrm>
          <a:prstGeom prst="leftUpArrow">
            <a:avLst>
              <a:gd name="adj1" fmla="val 17811"/>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Left 10">
            <a:extLst>
              <a:ext uri="{FF2B5EF4-FFF2-40B4-BE49-F238E27FC236}">
                <a16:creationId xmlns:a16="http://schemas.microsoft.com/office/drawing/2014/main" id="{75128552-0933-4A5C-BA6B-3D094812637A}"/>
              </a:ext>
            </a:extLst>
          </p:cNvPr>
          <p:cNvSpPr/>
          <p:nvPr/>
        </p:nvSpPr>
        <p:spPr>
          <a:xfrm>
            <a:off x="3142084" y="2996952"/>
            <a:ext cx="5400600" cy="7744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a:t>
            </a:r>
          </a:p>
        </p:txBody>
      </p:sp>
      <p:sp>
        <p:nvSpPr>
          <p:cNvPr id="14" name="TextBox 13">
            <a:extLst>
              <a:ext uri="{FF2B5EF4-FFF2-40B4-BE49-F238E27FC236}">
                <a16:creationId xmlns:a16="http://schemas.microsoft.com/office/drawing/2014/main" id="{41878315-7CFD-4649-8946-2B1649D7BBE9}"/>
              </a:ext>
            </a:extLst>
          </p:cNvPr>
          <p:cNvSpPr txBox="1"/>
          <p:nvPr/>
        </p:nvSpPr>
        <p:spPr>
          <a:xfrm>
            <a:off x="4330216" y="1787105"/>
            <a:ext cx="3456384" cy="461665"/>
          </a:xfrm>
          <a:prstGeom prst="rect">
            <a:avLst/>
          </a:prstGeom>
          <a:noFill/>
        </p:spPr>
        <p:txBody>
          <a:bodyPr wrap="square" rtlCol="0">
            <a:spAutoFit/>
          </a:bodyPr>
          <a:lstStyle/>
          <a:p>
            <a:r>
              <a:rPr lang="en-US" dirty="0"/>
              <a:t>Header + Body(optional)</a:t>
            </a:r>
          </a:p>
        </p:txBody>
      </p:sp>
      <p:sp>
        <p:nvSpPr>
          <p:cNvPr id="16" name="TextBox 15">
            <a:extLst>
              <a:ext uri="{FF2B5EF4-FFF2-40B4-BE49-F238E27FC236}">
                <a16:creationId xmlns:a16="http://schemas.microsoft.com/office/drawing/2014/main" id="{E08A208E-0188-4129-837C-CFE59EFAE56C}"/>
              </a:ext>
            </a:extLst>
          </p:cNvPr>
          <p:cNvSpPr txBox="1"/>
          <p:nvPr/>
        </p:nvSpPr>
        <p:spPr>
          <a:xfrm>
            <a:off x="4330216" y="3620924"/>
            <a:ext cx="3456384" cy="461665"/>
          </a:xfrm>
          <a:prstGeom prst="rect">
            <a:avLst/>
          </a:prstGeom>
          <a:noFill/>
        </p:spPr>
        <p:txBody>
          <a:bodyPr wrap="square" rtlCol="0">
            <a:spAutoFit/>
          </a:bodyPr>
          <a:lstStyle/>
          <a:p>
            <a:r>
              <a:rPr lang="en-US" dirty="0"/>
              <a:t>Header + Body</a:t>
            </a:r>
          </a:p>
        </p:txBody>
      </p:sp>
      <p:sp>
        <p:nvSpPr>
          <p:cNvPr id="15" name="TextBox 14">
            <a:extLst>
              <a:ext uri="{FF2B5EF4-FFF2-40B4-BE49-F238E27FC236}">
                <a16:creationId xmlns:a16="http://schemas.microsoft.com/office/drawing/2014/main" id="{64943590-F1A3-4653-828E-C9D5C70C71F5}"/>
              </a:ext>
            </a:extLst>
          </p:cNvPr>
          <p:cNvSpPr txBox="1"/>
          <p:nvPr/>
        </p:nvSpPr>
        <p:spPr>
          <a:xfrm>
            <a:off x="369776" y="4155504"/>
            <a:ext cx="3456384" cy="1200329"/>
          </a:xfrm>
          <a:prstGeom prst="rect">
            <a:avLst/>
          </a:prstGeom>
          <a:noFill/>
        </p:spPr>
        <p:txBody>
          <a:bodyPr wrap="square" rtlCol="0">
            <a:spAutoFit/>
          </a:bodyPr>
          <a:lstStyle/>
          <a:p>
            <a:r>
              <a:rPr lang="en-US" sz="1800" dirty="0"/>
              <a:t>Header</a:t>
            </a:r>
          </a:p>
          <a:p>
            <a:r>
              <a:rPr lang="en-US" sz="1800" dirty="0"/>
              <a:t>Type: GET, POST,PUT,DELETE</a:t>
            </a:r>
          </a:p>
          <a:p>
            <a:r>
              <a:rPr lang="en-US" sz="1800" dirty="0" err="1"/>
              <a:t>Content-type:format</a:t>
            </a:r>
            <a:r>
              <a:rPr lang="en-US" sz="1800" dirty="0"/>
              <a:t> of the data</a:t>
            </a:r>
          </a:p>
          <a:p>
            <a:r>
              <a:rPr lang="en-US" sz="1800" dirty="0"/>
              <a:t>…</a:t>
            </a:r>
          </a:p>
        </p:txBody>
      </p:sp>
      <p:sp>
        <p:nvSpPr>
          <p:cNvPr id="17" name="TextBox 16">
            <a:extLst>
              <a:ext uri="{FF2B5EF4-FFF2-40B4-BE49-F238E27FC236}">
                <a16:creationId xmlns:a16="http://schemas.microsoft.com/office/drawing/2014/main" id="{ADFE4A55-BC3E-453C-8517-AC147CD26C18}"/>
              </a:ext>
            </a:extLst>
          </p:cNvPr>
          <p:cNvSpPr txBox="1"/>
          <p:nvPr/>
        </p:nvSpPr>
        <p:spPr>
          <a:xfrm>
            <a:off x="3497929" y="4082589"/>
            <a:ext cx="4043785" cy="1631216"/>
          </a:xfrm>
          <a:prstGeom prst="rect">
            <a:avLst/>
          </a:prstGeom>
          <a:noFill/>
        </p:spPr>
        <p:txBody>
          <a:bodyPr wrap="square" rtlCol="0">
            <a:spAutoFit/>
          </a:bodyPr>
          <a:lstStyle/>
          <a:p>
            <a:r>
              <a:rPr lang="en-US" sz="2000" dirty="0"/>
              <a:t>GET –Read Data</a:t>
            </a:r>
          </a:p>
          <a:p>
            <a:r>
              <a:rPr lang="en-US" sz="2000" dirty="0"/>
              <a:t>POST- Create new data</a:t>
            </a:r>
          </a:p>
          <a:p>
            <a:r>
              <a:rPr lang="en-US" sz="2000" dirty="0"/>
              <a:t>PUT- Update Data</a:t>
            </a:r>
          </a:p>
          <a:p>
            <a:r>
              <a:rPr lang="en-US" sz="2000" dirty="0"/>
              <a:t>DELETE – Delete data</a:t>
            </a:r>
          </a:p>
          <a:p>
            <a:r>
              <a:rPr lang="en-US" sz="2000" dirty="0"/>
              <a:t>CRUD</a:t>
            </a:r>
          </a:p>
        </p:txBody>
      </p:sp>
      <p:sp>
        <p:nvSpPr>
          <p:cNvPr id="18" name="TextBox 17">
            <a:extLst>
              <a:ext uri="{FF2B5EF4-FFF2-40B4-BE49-F238E27FC236}">
                <a16:creationId xmlns:a16="http://schemas.microsoft.com/office/drawing/2014/main" id="{BDD8A837-FE85-425C-AAE3-CD2300BACC17}"/>
              </a:ext>
            </a:extLst>
          </p:cNvPr>
          <p:cNvSpPr txBox="1"/>
          <p:nvPr/>
        </p:nvSpPr>
        <p:spPr>
          <a:xfrm>
            <a:off x="10816558" y="2617430"/>
            <a:ext cx="2388628" cy="646331"/>
          </a:xfrm>
          <a:prstGeom prst="rect">
            <a:avLst/>
          </a:prstGeom>
          <a:noFill/>
        </p:spPr>
        <p:txBody>
          <a:bodyPr wrap="square" rtlCol="0">
            <a:spAutoFit/>
          </a:bodyPr>
          <a:lstStyle/>
          <a:p>
            <a:r>
              <a:rPr lang="en-US" sz="1800" dirty="0"/>
              <a:t>Java, NodeJS,</a:t>
            </a:r>
          </a:p>
          <a:p>
            <a:r>
              <a:rPr lang="en-US" sz="1800" dirty="0"/>
              <a:t>ABAP</a:t>
            </a:r>
          </a:p>
        </p:txBody>
      </p:sp>
      <p:sp>
        <p:nvSpPr>
          <p:cNvPr id="19" name="TextBox 18">
            <a:extLst>
              <a:ext uri="{FF2B5EF4-FFF2-40B4-BE49-F238E27FC236}">
                <a16:creationId xmlns:a16="http://schemas.microsoft.com/office/drawing/2014/main" id="{AB373815-E1DF-479D-9422-67AD2B445A74}"/>
              </a:ext>
            </a:extLst>
          </p:cNvPr>
          <p:cNvSpPr txBox="1"/>
          <p:nvPr/>
        </p:nvSpPr>
        <p:spPr>
          <a:xfrm>
            <a:off x="1699202" y="773014"/>
            <a:ext cx="3820619" cy="1200329"/>
          </a:xfrm>
          <a:prstGeom prst="rect">
            <a:avLst/>
          </a:prstGeom>
          <a:noFill/>
        </p:spPr>
        <p:txBody>
          <a:bodyPr wrap="square" rtlCol="0">
            <a:spAutoFit/>
          </a:bodyPr>
          <a:lstStyle/>
          <a:p>
            <a:pPr marL="457200" indent="-457200">
              <a:buAutoNum type="arabicPeriod"/>
            </a:pPr>
            <a:r>
              <a:rPr lang="en-US" dirty="0"/>
              <a:t>Form submit</a:t>
            </a:r>
          </a:p>
          <a:p>
            <a:pPr marL="457200" indent="-457200">
              <a:buAutoNum type="arabicPeriod"/>
            </a:pPr>
            <a:r>
              <a:rPr lang="en-US" strike="sngStrike" dirty="0"/>
              <a:t>Http Plain object</a:t>
            </a:r>
          </a:p>
          <a:p>
            <a:pPr marL="457200" indent="-457200">
              <a:buAutoNum type="arabicPeriod"/>
            </a:pPr>
            <a:r>
              <a:rPr lang="en-US" strike="sngStrike" dirty="0"/>
              <a:t>Ajax call</a:t>
            </a:r>
          </a:p>
        </p:txBody>
      </p:sp>
    </p:spTree>
    <p:extLst>
      <p:ext uri="{BB962C8B-B14F-4D97-AF65-F5344CB8AC3E}">
        <p14:creationId xmlns:p14="http://schemas.microsoft.com/office/powerpoint/2010/main" val="234558148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18</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HTML?</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1569660"/>
          </a:xfrm>
          <a:prstGeom prst="rect">
            <a:avLst/>
          </a:prstGeom>
          <a:noFill/>
        </p:spPr>
        <p:txBody>
          <a:bodyPr wrap="square" rtlCol="0">
            <a:spAutoFit/>
          </a:bodyPr>
          <a:lstStyle/>
          <a:p>
            <a:r>
              <a:rPr lang="en-US" dirty="0"/>
              <a:t>HTML stands for </a:t>
            </a:r>
            <a:r>
              <a:rPr lang="en-US" dirty="0" err="1"/>
              <a:t>HyperText</a:t>
            </a:r>
            <a:r>
              <a:rPr lang="en-US" dirty="0"/>
              <a:t> Markup Language, It is used to design static web content. HTML is developed and designed by org named W3C – World Wide Web Consortium</a:t>
            </a:r>
          </a:p>
          <a:p>
            <a:r>
              <a:rPr lang="en-US" dirty="0"/>
              <a:t>All the browsers are members of W3C.</a:t>
            </a:r>
          </a:p>
          <a:p>
            <a:r>
              <a:rPr lang="en-US" dirty="0"/>
              <a:t>History</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graphicFrame>
        <p:nvGraphicFramePr>
          <p:cNvPr id="3" name="Table 4">
            <a:extLst>
              <a:ext uri="{FF2B5EF4-FFF2-40B4-BE49-F238E27FC236}">
                <a16:creationId xmlns:a16="http://schemas.microsoft.com/office/drawing/2014/main" id="{458849EA-B4AE-4B65-A81B-2BF4F9C48DCA}"/>
              </a:ext>
            </a:extLst>
          </p:cNvPr>
          <p:cNvGraphicFramePr>
            <a:graphicFrameLocks noGrp="1"/>
          </p:cNvGraphicFramePr>
          <p:nvPr>
            <p:extLst>
              <p:ext uri="{D42A27DB-BD31-4B8C-83A1-F6EECF244321}">
                <p14:modId xmlns:p14="http://schemas.microsoft.com/office/powerpoint/2010/main" val="584193097"/>
              </p:ext>
            </p:extLst>
          </p:nvPr>
        </p:nvGraphicFramePr>
        <p:xfrm>
          <a:off x="462371" y="2550388"/>
          <a:ext cx="8125884" cy="2743200"/>
        </p:xfrm>
        <a:graphic>
          <a:graphicData uri="http://schemas.openxmlformats.org/drawingml/2006/table">
            <a:tbl>
              <a:tblPr firstRow="1" bandRow="1">
                <a:tableStyleId>{5C22544A-7EE6-4342-B048-85BDC9FD1C3A}</a:tableStyleId>
              </a:tblPr>
              <a:tblGrid>
                <a:gridCol w="4062942">
                  <a:extLst>
                    <a:ext uri="{9D8B030D-6E8A-4147-A177-3AD203B41FA5}">
                      <a16:colId xmlns:a16="http://schemas.microsoft.com/office/drawing/2014/main" val="597093457"/>
                    </a:ext>
                  </a:extLst>
                </a:gridCol>
                <a:gridCol w="4062942">
                  <a:extLst>
                    <a:ext uri="{9D8B030D-6E8A-4147-A177-3AD203B41FA5}">
                      <a16:colId xmlns:a16="http://schemas.microsoft.com/office/drawing/2014/main" val="676053693"/>
                    </a:ext>
                  </a:extLst>
                </a:gridCol>
              </a:tblGrid>
              <a:tr h="370840">
                <a:tc>
                  <a:txBody>
                    <a:bodyPr/>
                    <a:lstStyle/>
                    <a:p>
                      <a:r>
                        <a:rPr lang="en-US" dirty="0"/>
                        <a:t>Year</a:t>
                      </a:r>
                    </a:p>
                  </a:txBody>
                  <a:tcPr/>
                </a:tc>
                <a:tc>
                  <a:txBody>
                    <a:bodyPr/>
                    <a:lstStyle/>
                    <a:p>
                      <a:r>
                        <a:rPr lang="en-US" dirty="0"/>
                        <a:t>Version</a:t>
                      </a:r>
                    </a:p>
                  </a:txBody>
                  <a:tcPr/>
                </a:tc>
                <a:extLst>
                  <a:ext uri="{0D108BD9-81ED-4DB2-BD59-A6C34878D82A}">
                    <a16:rowId xmlns:a16="http://schemas.microsoft.com/office/drawing/2014/main" val="3740244190"/>
                  </a:ext>
                </a:extLst>
              </a:tr>
              <a:tr h="370840">
                <a:tc>
                  <a:txBody>
                    <a:bodyPr/>
                    <a:lstStyle/>
                    <a:p>
                      <a:r>
                        <a:rPr lang="en-US" dirty="0"/>
                        <a:t>1991</a:t>
                      </a:r>
                    </a:p>
                  </a:txBody>
                  <a:tcPr/>
                </a:tc>
                <a:tc>
                  <a:txBody>
                    <a:bodyPr/>
                    <a:lstStyle/>
                    <a:p>
                      <a:r>
                        <a:rPr lang="en-US" dirty="0"/>
                        <a:t>HTML</a:t>
                      </a:r>
                    </a:p>
                  </a:txBody>
                  <a:tcPr/>
                </a:tc>
                <a:extLst>
                  <a:ext uri="{0D108BD9-81ED-4DB2-BD59-A6C34878D82A}">
                    <a16:rowId xmlns:a16="http://schemas.microsoft.com/office/drawing/2014/main" val="3015731905"/>
                  </a:ext>
                </a:extLst>
              </a:tr>
              <a:tr h="370840">
                <a:tc>
                  <a:txBody>
                    <a:bodyPr/>
                    <a:lstStyle/>
                    <a:p>
                      <a:r>
                        <a:rPr lang="en-US" dirty="0"/>
                        <a:t>1993</a:t>
                      </a:r>
                    </a:p>
                  </a:txBody>
                  <a:tcPr/>
                </a:tc>
                <a:tc>
                  <a:txBody>
                    <a:bodyPr/>
                    <a:lstStyle/>
                    <a:p>
                      <a:r>
                        <a:rPr lang="en-US" dirty="0"/>
                        <a:t>HTML 2.0</a:t>
                      </a:r>
                    </a:p>
                  </a:txBody>
                  <a:tcPr/>
                </a:tc>
                <a:extLst>
                  <a:ext uri="{0D108BD9-81ED-4DB2-BD59-A6C34878D82A}">
                    <a16:rowId xmlns:a16="http://schemas.microsoft.com/office/drawing/2014/main" val="1771967846"/>
                  </a:ext>
                </a:extLst>
              </a:tr>
              <a:tr h="370840">
                <a:tc>
                  <a:txBody>
                    <a:bodyPr/>
                    <a:lstStyle/>
                    <a:p>
                      <a:r>
                        <a:rPr lang="en-US" dirty="0"/>
                        <a:t>1997</a:t>
                      </a:r>
                    </a:p>
                  </a:txBody>
                  <a:tcPr/>
                </a:tc>
                <a:tc>
                  <a:txBody>
                    <a:bodyPr/>
                    <a:lstStyle/>
                    <a:p>
                      <a:r>
                        <a:rPr lang="en-US" dirty="0"/>
                        <a:t>XHTML </a:t>
                      </a:r>
                    </a:p>
                  </a:txBody>
                  <a:tcPr/>
                </a:tc>
                <a:extLst>
                  <a:ext uri="{0D108BD9-81ED-4DB2-BD59-A6C34878D82A}">
                    <a16:rowId xmlns:a16="http://schemas.microsoft.com/office/drawing/2014/main" val="2655206855"/>
                  </a:ext>
                </a:extLst>
              </a:tr>
              <a:tr h="370840">
                <a:tc>
                  <a:txBody>
                    <a:bodyPr/>
                    <a:lstStyle/>
                    <a:p>
                      <a:r>
                        <a:rPr lang="en-US" dirty="0"/>
                        <a:t>1999</a:t>
                      </a:r>
                    </a:p>
                  </a:txBody>
                  <a:tcPr/>
                </a:tc>
                <a:tc>
                  <a:txBody>
                    <a:bodyPr/>
                    <a:lstStyle/>
                    <a:p>
                      <a:r>
                        <a:rPr lang="en-US" dirty="0"/>
                        <a:t>HTML 4</a:t>
                      </a:r>
                    </a:p>
                  </a:txBody>
                  <a:tcPr/>
                </a:tc>
                <a:extLst>
                  <a:ext uri="{0D108BD9-81ED-4DB2-BD59-A6C34878D82A}">
                    <a16:rowId xmlns:a16="http://schemas.microsoft.com/office/drawing/2014/main" val="1462403570"/>
                  </a:ext>
                </a:extLst>
              </a:tr>
              <a:tr h="370840">
                <a:tc>
                  <a:txBody>
                    <a:bodyPr/>
                    <a:lstStyle/>
                    <a:p>
                      <a:r>
                        <a:rPr lang="en-US" dirty="0"/>
                        <a:t>2014</a:t>
                      </a:r>
                    </a:p>
                  </a:txBody>
                  <a:tcPr/>
                </a:tc>
                <a:tc>
                  <a:txBody>
                    <a:bodyPr/>
                    <a:lstStyle/>
                    <a:p>
                      <a:r>
                        <a:rPr lang="en-US" dirty="0"/>
                        <a:t>HTML 5</a:t>
                      </a:r>
                    </a:p>
                  </a:txBody>
                  <a:tcPr/>
                </a:tc>
                <a:extLst>
                  <a:ext uri="{0D108BD9-81ED-4DB2-BD59-A6C34878D82A}">
                    <a16:rowId xmlns:a16="http://schemas.microsoft.com/office/drawing/2014/main" val="2259353673"/>
                  </a:ext>
                </a:extLst>
              </a:tr>
            </a:tbl>
          </a:graphicData>
        </a:graphic>
      </p:graphicFrame>
    </p:spTree>
    <p:extLst>
      <p:ext uri="{BB962C8B-B14F-4D97-AF65-F5344CB8AC3E}">
        <p14:creationId xmlns:p14="http://schemas.microsoft.com/office/powerpoint/2010/main" val="265068449"/>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19</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Difference b/w HTML and HTML5?</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2677656"/>
          </a:xfrm>
          <a:prstGeom prst="rect">
            <a:avLst/>
          </a:prstGeom>
          <a:noFill/>
        </p:spPr>
        <p:txBody>
          <a:bodyPr wrap="square" rtlCol="0">
            <a:spAutoFit/>
          </a:bodyPr>
          <a:lstStyle/>
          <a:p>
            <a:pPr marL="342900" indent="-342900">
              <a:buFontTx/>
              <a:buChar char="-"/>
            </a:pPr>
            <a:r>
              <a:rPr lang="en-US" dirty="0"/>
              <a:t>HTML5 is merely latest version of HTML</a:t>
            </a:r>
          </a:p>
          <a:p>
            <a:pPr marL="342900" indent="-342900">
              <a:buFontTx/>
              <a:buChar char="-"/>
            </a:pPr>
            <a:r>
              <a:rPr lang="en-US" dirty="0"/>
              <a:t>Declaration of HTML document was simplified</a:t>
            </a:r>
          </a:p>
          <a:p>
            <a:pPr marL="342900" indent="-342900">
              <a:buFontTx/>
              <a:buChar char="-"/>
            </a:pPr>
            <a:r>
              <a:rPr lang="en-US" dirty="0"/>
              <a:t>It is not mandatory to close certain tags anymore e.g. input, </a:t>
            </a:r>
            <a:r>
              <a:rPr lang="en-US" dirty="0" err="1"/>
              <a:t>img</a:t>
            </a:r>
            <a:r>
              <a:rPr lang="en-US" dirty="0"/>
              <a:t>..</a:t>
            </a:r>
          </a:p>
          <a:p>
            <a:pPr marL="342900" indent="-342900">
              <a:buFontTx/>
              <a:buChar char="-"/>
            </a:pPr>
            <a:r>
              <a:rPr lang="en-US" dirty="0"/>
              <a:t>We have different kinds of input controls</a:t>
            </a:r>
          </a:p>
          <a:p>
            <a:pPr marL="342900" indent="-342900">
              <a:buFontTx/>
              <a:buChar char="-"/>
            </a:pPr>
            <a:r>
              <a:rPr lang="en-US" dirty="0"/>
              <a:t>We can add validations which carries out directly on browser</a:t>
            </a:r>
          </a:p>
          <a:p>
            <a:pPr marL="342900" indent="-342900">
              <a:buFontTx/>
              <a:buChar char="-"/>
            </a:pPr>
            <a:r>
              <a:rPr lang="en-US" dirty="0"/>
              <a:t>We have direct support for audio and video tags</a:t>
            </a:r>
          </a:p>
          <a:p>
            <a:pPr marL="342900" indent="-342900">
              <a:buFontTx/>
              <a:buChar char="-"/>
            </a:pPr>
            <a:r>
              <a:rPr lang="en-US" dirty="0"/>
              <a:t>Its faster and provide support for headless browsers</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340497744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752EE85D-AED6-46FB-A642-2BE2C72E715D}"/>
              </a:ext>
            </a:extLst>
          </p:cNvPr>
          <p:cNvSpPr>
            <a:spLocks noGrp="1"/>
          </p:cNvSpPr>
          <p:nvPr>
            <p:ph type="ftr" sz="quarter" idx="11"/>
          </p:nvPr>
        </p:nvSpPr>
        <p:spPr/>
        <p:txBody>
          <a:bodyPr/>
          <a:lstStyle/>
          <a:p>
            <a:r>
              <a:rPr lang="en-US"/>
              <a:t>companyname.com</a:t>
            </a:r>
            <a:endParaRPr lang="en-US" dirty="0"/>
          </a:p>
        </p:txBody>
      </p:sp>
      <p:sp>
        <p:nvSpPr>
          <p:cNvPr id="7" name="Slide Number Placeholder 6">
            <a:extLst>
              <a:ext uri="{FF2B5EF4-FFF2-40B4-BE49-F238E27FC236}">
                <a16:creationId xmlns:a16="http://schemas.microsoft.com/office/drawing/2014/main" id="{67A0ED47-3635-4C88-9EE1-0C7DE3D1D689}"/>
              </a:ext>
            </a:extLst>
          </p:cNvPr>
          <p:cNvSpPr>
            <a:spLocks noGrp="1"/>
          </p:cNvSpPr>
          <p:nvPr>
            <p:ph type="sldNum" sz="quarter" idx="12"/>
          </p:nvPr>
        </p:nvSpPr>
        <p:spPr/>
        <p:txBody>
          <a:bodyPr/>
          <a:lstStyle/>
          <a:p>
            <a:fld id="{96E69268-9C8B-4EBF-A9EE-DC5DC2D48DC3}" type="slidenum">
              <a:rPr lang="en-US" smtClean="0"/>
              <a:pPr/>
              <a:t>2</a:t>
            </a:fld>
            <a:endParaRPr lang="en-US"/>
          </a:p>
        </p:txBody>
      </p:sp>
      <p:pic>
        <p:nvPicPr>
          <p:cNvPr id="3" name="Picture Placeholder 2">
            <a:extLst>
              <a:ext uri="{FF2B5EF4-FFF2-40B4-BE49-F238E27FC236}">
                <a16:creationId xmlns:a16="http://schemas.microsoft.com/office/drawing/2014/main" id="{26F4E379-27D3-4D97-AB93-40D47E28DF14}"/>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3025970" y="1608449"/>
            <a:ext cx="1916007" cy="1916007"/>
          </a:xfrm>
          <a:noFill/>
          <a:ln w="12700">
            <a:gradFill>
              <a:gsLst>
                <a:gs pos="0">
                  <a:schemeClr val="accent1"/>
                </a:gs>
                <a:gs pos="100000">
                  <a:schemeClr val="accent2"/>
                </a:gs>
              </a:gsLst>
              <a:lin ang="5400000" scaled="1"/>
            </a:gradFill>
          </a:ln>
        </p:spPr>
      </p:pic>
      <p:pic>
        <p:nvPicPr>
          <p:cNvPr id="5" name="Picture Placeholder 4">
            <a:extLst>
              <a:ext uri="{FF2B5EF4-FFF2-40B4-BE49-F238E27FC236}">
                <a16:creationId xmlns:a16="http://schemas.microsoft.com/office/drawing/2014/main" id="{9F756A15-D48C-4754-B065-63D05957266F}"/>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a:ext>
            </a:extLst>
          </a:blip>
          <a:srcRect/>
          <a:stretch/>
        </p:blipFill>
        <p:spPr>
          <a:xfrm>
            <a:off x="5136408" y="1608449"/>
            <a:ext cx="1916007" cy="1916007"/>
          </a:xfrm>
          <a:noFill/>
          <a:ln w="12700">
            <a:gradFill>
              <a:gsLst>
                <a:gs pos="0">
                  <a:schemeClr val="accent1"/>
                </a:gs>
                <a:gs pos="100000">
                  <a:schemeClr val="accent2"/>
                </a:gs>
              </a:gsLst>
              <a:lin ang="5400000" scaled="1"/>
            </a:gradFill>
          </a:ln>
        </p:spPr>
      </p:pic>
      <p:pic>
        <p:nvPicPr>
          <p:cNvPr id="11" name="Picture Placeholder 10">
            <a:extLst>
              <a:ext uri="{FF2B5EF4-FFF2-40B4-BE49-F238E27FC236}">
                <a16:creationId xmlns:a16="http://schemas.microsoft.com/office/drawing/2014/main" id="{F13C4AD8-65EC-44CA-ACC9-0A2FE48CED39}"/>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a:ext>
            </a:extLst>
          </a:blip>
          <a:srcRect t="-6307"/>
          <a:stretch/>
        </p:blipFill>
        <p:spPr>
          <a:xfrm>
            <a:off x="4081189" y="2665556"/>
            <a:ext cx="1916007" cy="1916007"/>
          </a:xfrm>
          <a:noFill/>
          <a:ln w="12700">
            <a:gradFill>
              <a:gsLst>
                <a:gs pos="0">
                  <a:schemeClr val="accent1"/>
                </a:gs>
                <a:gs pos="100000">
                  <a:schemeClr val="accent2"/>
                </a:gs>
              </a:gsLst>
              <a:lin ang="5400000" scaled="1"/>
            </a:gradFill>
          </a:ln>
        </p:spPr>
      </p:pic>
      <p:pic>
        <p:nvPicPr>
          <p:cNvPr id="13" name="Picture Placeholder 12">
            <a:extLst>
              <a:ext uri="{FF2B5EF4-FFF2-40B4-BE49-F238E27FC236}">
                <a16:creationId xmlns:a16="http://schemas.microsoft.com/office/drawing/2014/main" id="{330BEB89-D60A-4137-804B-51F4BD719B3B}"/>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a:ext>
            </a:extLst>
          </a:blip>
          <a:srcRect/>
          <a:stretch/>
        </p:blipFill>
        <p:spPr>
          <a:xfrm>
            <a:off x="6191628" y="2665556"/>
            <a:ext cx="1916007" cy="1916007"/>
          </a:xfrm>
          <a:noFill/>
          <a:ln w="12700">
            <a:gradFill>
              <a:gsLst>
                <a:gs pos="0">
                  <a:schemeClr val="accent1"/>
                </a:gs>
                <a:gs pos="100000">
                  <a:schemeClr val="accent2"/>
                </a:gs>
              </a:gsLst>
              <a:lin ang="5400000" scaled="1"/>
            </a:gradFill>
          </a:ln>
        </p:spPr>
      </p:pic>
      <p:pic>
        <p:nvPicPr>
          <p:cNvPr id="9" name="Picture Placeholder 8">
            <a:extLst>
              <a:ext uri="{FF2B5EF4-FFF2-40B4-BE49-F238E27FC236}">
                <a16:creationId xmlns:a16="http://schemas.microsoft.com/office/drawing/2014/main" id="{B62F5F61-5A51-4646-941F-F65170941C18}"/>
              </a:ext>
            </a:extLst>
          </p:cNvPr>
          <p:cNvPicPr>
            <a:picLocks noGrp="1" noChangeAspect="1"/>
          </p:cNvPicPr>
          <p:nvPr>
            <p:ph type="pic" sz="quarter" idx="17"/>
          </p:nvPr>
        </p:nvPicPr>
        <p:blipFill rotWithShape="1">
          <a:blip r:embed="rId7" cstate="screen">
            <a:extLst>
              <a:ext uri="{28A0092B-C50C-407E-A947-70E740481C1C}">
                <a14:useLocalDpi xmlns:a14="http://schemas.microsoft.com/office/drawing/2010/main"/>
              </a:ext>
            </a:extLst>
          </a:blip>
          <a:srcRect/>
          <a:stretch/>
        </p:blipFill>
        <p:spPr>
          <a:xfrm>
            <a:off x="7246847" y="1608449"/>
            <a:ext cx="1916007" cy="1916007"/>
          </a:xfrm>
          <a:noFill/>
          <a:ln w="12700">
            <a:gradFill>
              <a:gsLst>
                <a:gs pos="0">
                  <a:schemeClr val="accent1"/>
                </a:gs>
                <a:gs pos="100000">
                  <a:schemeClr val="accent2"/>
                </a:gs>
              </a:gsLst>
              <a:lin ang="5400000" scaled="1"/>
            </a:gradFill>
          </a:ln>
        </p:spPr>
      </p:pic>
      <p:grpSp>
        <p:nvGrpSpPr>
          <p:cNvPr id="35" name="Group 34">
            <a:extLst>
              <a:ext uri="{FF2B5EF4-FFF2-40B4-BE49-F238E27FC236}">
                <a16:creationId xmlns:a16="http://schemas.microsoft.com/office/drawing/2014/main" id="{87BB31E2-132D-4A3F-8D18-98C31FCDE641}"/>
              </a:ext>
            </a:extLst>
          </p:cNvPr>
          <p:cNvGrpSpPr/>
          <p:nvPr/>
        </p:nvGrpSpPr>
        <p:grpSpPr>
          <a:xfrm>
            <a:off x="8395246" y="4019004"/>
            <a:ext cx="3184138" cy="636266"/>
            <a:chOff x="8442397" y="4019004"/>
            <a:chExt cx="1440914" cy="636266"/>
          </a:xfrm>
        </p:grpSpPr>
        <p:sp>
          <p:nvSpPr>
            <p:cNvPr id="26" name="Rectangle 25">
              <a:extLst>
                <a:ext uri="{FF2B5EF4-FFF2-40B4-BE49-F238E27FC236}">
                  <a16:creationId xmlns:a16="http://schemas.microsoft.com/office/drawing/2014/main" id="{B19DD0EC-F7CD-4BD4-80BA-8761F14B0D9E}"/>
                </a:ext>
              </a:extLst>
            </p:cNvPr>
            <p:cNvSpPr/>
            <p:nvPr/>
          </p:nvSpPr>
          <p:spPr>
            <a:xfrm>
              <a:off x="8442397" y="4019004"/>
              <a:ext cx="1440914" cy="400110"/>
            </a:xfrm>
            <a:prstGeom prst="rect">
              <a:avLst/>
            </a:prstGeom>
          </p:spPr>
          <p:txBody>
            <a:bodyPr wrap="square" lIns="0" rIns="0" anchor="ctr">
              <a:spAutoFit/>
            </a:bodyPr>
            <a:lstStyle/>
            <a:p>
              <a:r>
                <a:rPr lang="en-IN" sz="2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Nolan</a:t>
              </a:r>
            </a:p>
          </p:txBody>
        </p:sp>
        <p:sp>
          <p:nvSpPr>
            <p:cNvPr id="27" name="Rectangle 26">
              <a:extLst>
                <a:ext uri="{FF2B5EF4-FFF2-40B4-BE49-F238E27FC236}">
                  <a16:creationId xmlns:a16="http://schemas.microsoft.com/office/drawing/2014/main" id="{AA928E78-858F-417D-8E88-DC772107F216}"/>
                </a:ext>
              </a:extLst>
            </p:cNvPr>
            <p:cNvSpPr/>
            <p:nvPr/>
          </p:nvSpPr>
          <p:spPr>
            <a:xfrm>
              <a:off x="8442397" y="4316716"/>
              <a:ext cx="1440914" cy="338554"/>
            </a:xfrm>
            <a:prstGeom prst="rect">
              <a:avLst/>
            </a:prstGeom>
          </p:spPr>
          <p:txBody>
            <a:bodyPr wrap="square" lIns="0" rIns="0" anchor="ctr">
              <a:spAutoFit/>
            </a:bodyPr>
            <a:lstStyle/>
            <a:p>
              <a:r>
                <a:rPr lang="en-IN" sz="1600" i="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Application Developer</a:t>
              </a:r>
            </a:p>
          </p:txBody>
        </p:sp>
      </p:grpSp>
      <p:grpSp>
        <p:nvGrpSpPr>
          <p:cNvPr id="36" name="Group 35">
            <a:extLst>
              <a:ext uri="{FF2B5EF4-FFF2-40B4-BE49-F238E27FC236}">
                <a16:creationId xmlns:a16="http://schemas.microsoft.com/office/drawing/2014/main" id="{4DBE66F3-FE55-4B84-AFBC-7E8746B92D21}"/>
              </a:ext>
            </a:extLst>
          </p:cNvPr>
          <p:cNvGrpSpPr/>
          <p:nvPr/>
        </p:nvGrpSpPr>
        <p:grpSpPr>
          <a:xfrm>
            <a:off x="1559628" y="4019004"/>
            <a:ext cx="2235670" cy="869376"/>
            <a:chOff x="1606779" y="4019004"/>
            <a:chExt cx="2235670" cy="869376"/>
          </a:xfrm>
        </p:grpSpPr>
        <p:sp>
          <p:nvSpPr>
            <p:cNvPr id="28" name="Rectangle 27">
              <a:extLst>
                <a:ext uri="{FF2B5EF4-FFF2-40B4-BE49-F238E27FC236}">
                  <a16:creationId xmlns:a16="http://schemas.microsoft.com/office/drawing/2014/main" id="{F21BF422-F7BA-4A49-8E10-20DA5144AF72}"/>
                </a:ext>
              </a:extLst>
            </p:cNvPr>
            <p:cNvSpPr/>
            <p:nvPr/>
          </p:nvSpPr>
          <p:spPr>
            <a:xfrm>
              <a:off x="2399815" y="4019004"/>
              <a:ext cx="1440914" cy="400110"/>
            </a:xfrm>
            <a:prstGeom prst="rect">
              <a:avLst/>
            </a:prstGeom>
          </p:spPr>
          <p:txBody>
            <a:bodyPr wrap="square" lIns="0" rIns="0" anchor="ctr">
              <a:spAutoFit/>
            </a:bodyPr>
            <a:lstStyle/>
            <a:p>
              <a:pPr algn="r"/>
              <a:r>
                <a:rPr lang="en-US" sz="2000" dirty="0">
                  <a:solidFill>
                    <a:srgbClr val="008E40"/>
                  </a:solidFill>
                  <a:latin typeface="Arial" pitchFamily="34" charset="0"/>
                  <a:cs typeface="Arial" pitchFamily="34" charset="0"/>
                </a:rPr>
                <a:t>Stevia</a:t>
              </a:r>
              <a:endParaRPr lang="en-IN" sz="2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Rectangle 28">
              <a:extLst>
                <a:ext uri="{FF2B5EF4-FFF2-40B4-BE49-F238E27FC236}">
                  <a16:creationId xmlns:a16="http://schemas.microsoft.com/office/drawing/2014/main" id="{5D36B2BF-0192-447A-ADC9-1CB74F5D55F7}"/>
                </a:ext>
              </a:extLst>
            </p:cNvPr>
            <p:cNvSpPr/>
            <p:nvPr/>
          </p:nvSpPr>
          <p:spPr>
            <a:xfrm>
              <a:off x="1606779" y="4303605"/>
              <a:ext cx="2235670" cy="584775"/>
            </a:xfrm>
            <a:prstGeom prst="rect">
              <a:avLst/>
            </a:prstGeom>
          </p:spPr>
          <p:txBody>
            <a:bodyPr wrap="square" lIns="0" rIns="0" anchor="ctr">
              <a:spAutoFit/>
            </a:bodyPr>
            <a:lstStyle/>
            <a:p>
              <a:pPr algn="r"/>
              <a:r>
                <a:rPr lang="en-US" sz="1600" dirty="0">
                  <a:solidFill>
                    <a:schemeClr val="bg1">
                      <a:lumMod val="50000"/>
                    </a:schemeClr>
                  </a:solidFill>
                  <a:latin typeface="Arial" pitchFamily="34" charset="0"/>
                  <a:cs typeface="Arial" pitchFamily="34" charset="0"/>
                </a:rPr>
                <a:t>Technical Consultant</a:t>
              </a:r>
            </a:p>
            <a:p>
              <a:pPr algn="r"/>
              <a:endParaRPr lang="en-IN" sz="1600" i="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8" name="Group 37">
            <a:extLst>
              <a:ext uri="{FF2B5EF4-FFF2-40B4-BE49-F238E27FC236}">
                <a16:creationId xmlns:a16="http://schemas.microsoft.com/office/drawing/2014/main" id="{1C7224B4-3BF1-49C2-B29B-5D76DF8CA9EA}"/>
              </a:ext>
            </a:extLst>
          </p:cNvPr>
          <p:cNvGrpSpPr/>
          <p:nvPr/>
        </p:nvGrpSpPr>
        <p:grpSpPr>
          <a:xfrm>
            <a:off x="9424932" y="1662303"/>
            <a:ext cx="2214096" cy="636266"/>
            <a:chOff x="8442397" y="4019004"/>
            <a:chExt cx="1440914" cy="636266"/>
          </a:xfrm>
        </p:grpSpPr>
        <p:sp>
          <p:nvSpPr>
            <p:cNvPr id="39" name="Rectangle 38">
              <a:extLst>
                <a:ext uri="{FF2B5EF4-FFF2-40B4-BE49-F238E27FC236}">
                  <a16:creationId xmlns:a16="http://schemas.microsoft.com/office/drawing/2014/main" id="{67783894-80D6-4F16-BFB5-13D4BA5F1F26}"/>
                </a:ext>
              </a:extLst>
            </p:cNvPr>
            <p:cNvSpPr/>
            <p:nvPr/>
          </p:nvSpPr>
          <p:spPr>
            <a:xfrm>
              <a:off x="8442397" y="4019004"/>
              <a:ext cx="1440914" cy="400110"/>
            </a:xfrm>
            <a:prstGeom prst="rect">
              <a:avLst/>
            </a:prstGeom>
          </p:spPr>
          <p:txBody>
            <a:bodyPr wrap="square" lIns="0" rIns="0" anchor="ctr">
              <a:spAutoFit/>
            </a:bodyPr>
            <a:lstStyle/>
            <a:p>
              <a:r>
                <a:rPr lang="en-US" sz="2000" dirty="0">
                  <a:solidFill>
                    <a:srgbClr val="008E40"/>
                  </a:solidFill>
                  <a:latin typeface="Arial" pitchFamily="34" charset="0"/>
                  <a:cs typeface="Arial" pitchFamily="34" charset="0"/>
                </a:rPr>
                <a:t>Sam</a:t>
              </a:r>
              <a:endParaRPr lang="en-IN" sz="2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0" name="Rectangle 39">
              <a:extLst>
                <a:ext uri="{FF2B5EF4-FFF2-40B4-BE49-F238E27FC236}">
                  <a16:creationId xmlns:a16="http://schemas.microsoft.com/office/drawing/2014/main" id="{4B935570-8D6E-492B-B75B-F5A4F63A9E8B}"/>
                </a:ext>
              </a:extLst>
            </p:cNvPr>
            <p:cNvSpPr/>
            <p:nvPr/>
          </p:nvSpPr>
          <p:spPr>
            <a:xfrm>
              <a:off x="8442397" y="4316716"/>
              <a:ext cx="1440914" cy="338554"/>
            </a:xfrm>
            <a:prstGeom prst="rect">
              <a:avLst/>
            </a:prstGeom>
          </p:spPr>
          <p:txBody>
            <a:bodyPr wrap="square" lIns="0" rIns="0" anchor="ctr">
              <a:spAutoFit/>
            </a:bodyPr>
            <a:lstStyle/>
            <a:p>
              <a:r>
                <a:rPr lang="en-IN" sz="1600" i="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Fresher</a:t>
              </a:r>
            </a:p>
          </p:txBody>
        </p:sp>
      </p:grpSp>
      <p:grpSp>
        <p:nvGrpSpPr>
          <p:cNvPr id="41" name="Group 40">
            <a:extLst>
              <a:ext uri="{FF2B5EF4-FFF2-40B4-BE49-F238E27FC236}">
                <a16:creationId xmlns:a16="http://schemas.microsoft.com/office/drawing/2014/main" id="{9567D95E-1DEC-4E76-B728-9E0CF01552CC}"/>
              </a:ext>
            </a:extLst>
          </p:cNvPr>
          <p:cNvGrpSpPr/>
          <p:nvPr/>
        </p:nvGrpSpPr>
        <p:grpSpPr>
          <a:xfrm>
            <a:off x="1322979" y="1662303"/>
            <a:ext cx="1440914" cy="636266"/>
            <a:chOff x="8442397" y="4019004"/>
            <a:chExt cx="1440914" cy="636266"/>
          </a:xfrm>
        </p:grpSpPr>
        <p:sp>
          <p:nvSpPr>
            <p:cNvPr id="42" name="Rectangle 41">
              <a:extLst>
                <a:ext uri="{FF2B5EF4-FFF2-40B4-BE49-F238E27FC236}">
                  <a16:creationId xmlns:a16="http://schemas.microsoft.com/office/drawing/2014/main" id="{8CFF03BC-DA4E-496B-B02A-7248B88C1557}"/>
                </a:ext>
              </a:extLst>
            </p:cNvPr>
            <p:cNvSpPr/>
            <p:nvPr/>
          </p:nvSpPr>
          <p:spPr>
            <a:xfrm>
              <a:off x="8442397" y="4019004"/>
              <a:ext cx="1440914" cy="400110"/>
            </a:xfrm>
            <a:prstGeom prst="rect">
              <a:avLst/>
            </a:prstGeom>
          </p:spPr>
          <p:txBody>
            <a:bodyPr wrap="square" lIns="0" rIns="0" anchor="ctr">
              <a:spAutoFit/>
            </a:bodyPr>
            <a:lstStyle/>
            <a:p>
              <a:pPr algn="r"/>
              <a:r>
                <a:rPr lang="en-US" sz="2000" dirty="0">
                  <a:solidFill>
                    <a:srgbClr val="008E40"/>
                  </a:solidFill>
                  <a:latin typeface="Arial" pitchFamily="34" charset="0"/>
                  <a:cs typeface="Arial" pitchFamily="34" charset="0"/>
                </a:rPr>
                <a:t>Kevan</a:t>
              </a:r>
              <a:endParaRPr lang="en-IN" sz="2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3" name="Rectangle 42">
              <a:extLst>
                <a:ext uri="{FF2B5EF4-FFF2-40B4-BE49-F238E27FC236}">
                  <a16:creationId xmlns:a16="http://schemas.microsoft.com/office/drawing/2014/main" id="{333253DA-C167-4DCA-8783-8EB5DAFC69F1}"/>
                </a:ext>
              </a:extLst>
            </p:cNvPr>
            <p:cNvSpPr/>
            <p:nvPr/>
          </p:nvSpPr>
          <p:spPr>
            <a:xfrm>
              <a:off x="8442397" y="4316716"/>
              <a:ext cx="1440914" cy="338554"/>
            </a:xfrm>
            <a:prstGeom prst="rect">
              <a:avLst/>
            </a:prstGeom>
          </p:spPr>
          <p:txBody>
            <a:bodyPr wrap="square" lIns="0" rIns="0" anchor="ctr">
              <a:spAutoFit/>
            </a:bodyPr>
            <a:lstStyle/>
            <a:p>
              <a:pPr algn="r"/>
              <a:r>
                <a:rPr lang="en-IN" sz="1600" i="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UX Designer</a:t>
              </a:r>
            </a:p>
          </p:txBody>
        </p:sp>
      </p:grpSp>
      <p:grpSp>
        <p:nvGrpSpPr>
          <p:cNvPr id="44" name="Group 43">
            <a:extLst>
              <a:ext uri="{FF2B5EF4-FFF2-40B4-BE49-F238E27FC236}">
                <a16:creationId xmlns:a16="http://schemas.microsoft.com/office/drawing/2014/main" id="{17686636-BD92-4AAA-8429-40E19E1EA616}"/>
              </a:ext>
            </a:extLst>
          </p:cNvPr>
          <p:cNvGrpSpPr/>
          <p:nvPr/>
        </p:nvGrpSpPr>
        <p:grpSpPr>
          <a:xfrm>
            <a:off x="5061022" y="606747"/>
            <a:ext cx="2088609" cy="671675"/>
            <a:chOff x="8129464" y="4019004"/>
            <a:chExt cx="2088609" cy="671675"/>
          </a:xfrm>
        </p:grpSpPr>
        <p:sp>
          <p:nvSpPr>
            <p:cNvPr id="45" name="Rectangle 44">
              <a:extLst>
                <a:ext uri="{FF2B5EF4-FFF2-40B4-BE49-F238E27FC236}">
                  <a16:creationId xmlns:a16="http://schemas.microsoft.com/office/drawing/2014/main" id="{56DDAC9F-C610-4A53-9065-EAA0E57D520A}"/>
                </a:ext>
              </a:extLst>
            </p:cNvPr>
            <p:cNvSpPr/>
            <p:nvPr/>
          </p:nvSpPr>
          <p:spPr>
            <a:xfrm>
              <a:off x="8442397" y="4019004"/>
              <a:ext cx="1440914" cy="400110"/>
            </a:xfrm>
            <a:prstGeom prst="rect">
              <a:avLst/>
            </a:prstGeom>
          </p:spPr>
          <p:txBody>
            <a:bodyPr wrap="square" lIns="0" rIns="0" anchor="ctr">
              <a:spAutoFit/>
            </a:bodyPr>
            <a:lstStyle/>
            <a:p>
              <a:pPr algn="ctr"/>
              <a:r>
                <a:rPr lang="en-IN" sz="2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Pola</a:t>
              </a:r>
            </a:p>
          </p:txBody>
        </p:sp>
        <p:sp>
          <p:nvSpPr>
            <p:cNvPr id="46" name="Rectangle 45">
              <a:extLst>
                <a:ext uri="{FF2B5EF4-FFF2-40B4-BE49-F238E27FC236}">
                  <a16:creationId xmlns:a16="http://schemas.microsoft.com/office/drawing/2014/main" id="{10BC510F-E392-4090-B822-4EB48955ED6C}"/>
                </a:ext>
              </a:extLst>
            </p:cNvPr>
            <p:cNvSpPr/>
            <p:nvPr/>
          </p:nvSpPr>
          <p:spPr>
            <a:xfrm>
              <a:off x="8129464" y="4352125"/>
              <a:ext cx="2088609" cy="338554"/>
            </a:xfrm>
            <a:prstGeom prst="rect">
              <a:avLst/>
            </a:prstGeom>
          </p:spPr>
          <p:txBody>
            <a:bodyPr wrap="square" lIns="0" rIns="0" anchor="ctr">
              <a:spAutoFit/>
            </a:bodyPr>
            <a:lstStyle/>
            <a:p>
              <a:pPr algn="ctr"/>
              <a:r>
                <a:rPr lang="en-IN" sz="1600" i="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Solution Architect</a:t>
              </a:r>
            </a:p>
          </p:txBody>
        </p:sp>
      </p:grpSp>
      <p:grpSp>
        <p:nvGrpSpPr>
          <p:cNvPr id="14" name="Group 13">
            <a:extLst>
              <a:ext uri="{FF2B5EF4-FFF2-40B4-BE49-F238E27FC236}">
                <a16:creationId xmlns:a16="http://schemas.microsoft.com/office/drawing/2014/main" id="{CA2260DF-4DC3-4678-AB67-7113AE37A88D}"/>
              </a:ext>
            </a:extLst>
          </p:cNvPr>
          <p:cNvGrpSpPr/>
          <p:nvPr/>
        </p:nvGrpSpPr>
        <p:grpSpPr>
          <a:xfrm>
            <a:off x="1192916" y="5290755"/>
            <a:ext cx="9907516" cy="707886"/>
            <a:chOff x="1852348" y="5364504"/>
            <a:chExt cx="8471902" cy="707886"/>
          </a:xfrm>
        </p:grpSpPr>
        <p:sp>
          <p:nvSpPr>
            <p:cNvPr id="23" name="TextBox 22">
              <a:extLst>
                <a:ext uri="{FF2B5EF4-FFF2-40B4-BE49-F238E27FC236}">
                  <a16:creationId xmlns:a16="http://schemas.microsoft.com/office/drawing/2014/main" id="{86E5D00C-DAC3-4AF9-B4F9-9C1B53102CDD}"/>
                </a:ext>
              </a:extLst>
            </p:cNvPr>
            <p:cNvSpPr txBox="1"/>
            <p:nvPr/>
          </p:nvSpPr>
          <p:spPr>
            <a:xfrm>
              <a:off x="1852348" y="5364504"/>
              <a:ext cx="2228840" cy="707886"/>
            </a:xfrm>
            <a:prstGeom prst="rect">
              <a:avLst/>
            </a:prstGeom>
            <a:noFill/>
          </p:spPr>
          <p:txBody>
            <a:bodyPr wrap="square" lIns="0" rIns="0" rtlCol="0" anchor="ctr">
              <a:spAutoFit/>
            </a:bodyPr>
            <a:lstStyle/>
            <a:p>
              <a:pPr algn="r"/>
              <a:r>
                <a:rPr lang="en-IN" sz="40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You </a:t>
              </a:r>
              <a:r>
                <a:rPr lang="en-IN" sz="4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Can!</a:t>
              </a:r>
            </a:p>
          </p:txBody>
        </p:sp>
        <p:sp>
          <p:nvSpPr>
            <p:cNvPr id="37" name="Rectangle 36">
              <a:extLst>
                <a:ext uri="{FF2B5EF4-FFF2-40B4-BE49-F238E27FC236}">
                  <a16:creationId xmlns:a16="http://schemas.microsoft.com/office/drawing/2014/main" id="{9BD49706-5B87-4D06-9EB1-17018DC6E091}"/>
                </a:ext>
              </a:extLst>
            </p:cNvPr>
            <p:cNvSpPr/>
            <p:nvPr/>
          </p:nvSpPr>
          <p:spPr>
            <a:xfrm>
              <a:off x="4671622" y="5554796"/>
              <a:ext cx="5652628" cy="338554"/>
            </a:xfrm>
            <a:prstGeom prst="rect">
              <a:avLst/>
            </a:prstGeom>
          </p:spPr>
          <p:txBody>
            <a:bodyPr wrap="square" lIns="0" rIns="0" anchor="ctr">
              <a:spAutoFit/>
            </a:bodyPr>
            <a:lstStyle/>
            <a:p>
              <a:r>
                <a:rPr lang="en-IN" sz="1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Anyone can learn SAP UI5 with Anubhav</a:t>
              </a:r>
            </a:p>
          </p:txBody>
        </p:sp>
      </p:grpSp>
      <p:pic>
        <p:nvPicPr>
          <p:cNvPr id="30" name="Picture 29">
            <a:extLst>
              <a:ext uri="{FF2B5EF4-FFF2-40B4-BE49-F238E27FC236}">
                <a16:creationId xmlns:a16="http://schemas.microsoft.com/office/drawing/2014/main" id="{5C21DF97-9879-43D1-8798-97FFBAF84AE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436593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20</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Difference between UI5 and HTML5?</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830997"/>
          </a:xfrm>
          <a:prstGeom prst="rect">
            <a:avLst/>
          </a:prstGeom>
          <a:noFill/>
        </p:spPr>
        <p:txBody>
          <a:bodyPr wrap="square" rtlCol="0">
            <a:spAutoFit/>
          </a:bodyPr>
          <a:lstStyle/>
          <a:p>
            <a:pPr marL="342900" indent="-342900">
              <a:buFontTx/>
              <a:buChar char="-"/>
            </a:pPr>
            <a:r>
              <a:rPr lang="en-US" dirty="0"/>
              <a:t>UI5 is a framework and HTML5 is a markup</a:t>
            </a:r>
          </a:p>
          <a:p>
            <a:pPr marL="342900" indent="-342900">
              <a:buFontTx/>
              <a:buChar char="-"/>
            </a:pPr>
            <a:r>
              <a:rPr lang="en-US" dirty="0"/>
              <a:t>UI5 is managed by SAP but HTML5 is managed by W3C</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768993431"/>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21</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err="1">
                <a:latin typeface="Cooper Black" panose="0208090404030B020404" pitchFamily="18" charset="0"/>
              </a:rPr>
              <a:t>Funda</a:t>
            </a:r>
            <a:r>
              <a:rPr lang="en-US" sz="3600" b="1" dirty="0">
                <a:latin typeface="Cooper Black" panose="0208090404030B020404" pitchFamily="18" charset="0"/>
              </a:rPr>
              <a:t> Fox</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5632311"/>
          </a:xfrm>
          <a:prstGeom prst="rect">
            <a:avLst/>
          </a:prstGeom>
          <a:noFill/>
        </p:spPr>
        <p:txBody>
          <a:bodyPr wrap="square" rtlCol="0">
            <a:spAutoFit/>
          </a:bodyPr>
          <a:lstStyle/>
          <a:p>
            <a:pPr marL="342900" indent="-342900">
              <a:buFont typeface="Arial" panose="020B0604020202020204" pitchFamily="34" charset="0"/>
              <a:buChar char="•"/>
            </a:pPr>
            <a:r>
              <a:rPr lang="en-US" dirty="0"/>
              <a:t>HTML page contains a header and a body, the body is what user sees.</a:t>
            </a:r>
          </a:p>
          <a:p>
            <a:pPr marL="342900" indent="-342900">
              <a:buFont typeface="Arial" panose="020B0604020202020204" pitchFamily="34" charset="0"/>
              <a:buChar char="•"/>
            </a:pPr>
            <a:r>
              <a:rPr lang="en-US" dirty="0"/>
              <a:t>HTML is a tree data structure</a:t>
            </a:r>
          </a:p>
          <a:p>
            <a:pPr marL="342900" indent="-342900">
              <a:buFont typeface="Arial" panose="020B0604020202020204" pitchFamily="34" charset="0"/>
              <a:buChar char="•"/>
            </a:pPr>
            <a:r>
              <a:rPr lang="en-US" dirty="0"/>
              <a:t>Each HTML element is called tag, we will have starting and ending tag</a:t>
            </a:r>
          </a:p>
          <a:p>
            <a:pPr marL="342900" indent="-342900">
              <a:buFont typeface="Arial" panose="020B0604020202020204" pitchFamily="34" charset="0"/>
              <a:buChar char="•"/>
            </a:pPr>
            <a:r>
              <a:rPr lang="en-US" dirty="0"/>
              <a:t>Syntax</a:t>
            </a:r>
          </a:p>
          <a:p>
            <a:pPr marL="952393" lvl="1" indent="-342900">
              <a:buFont typeface="Arial" panose="020B0604020202020204" pitchFamily="34" charset="0"/>
              <a:buChar char="•"/>
            </a:pPr>
            <a:r>
              <a:rPr lang="en-US" dirty="0"/>
              <a:t> &lt;</a:t>
            </a:r>
            <a:r>
              <a:rPr lang="en-US" dirty="0" err="1"/>
              <a:t>tagName</a:t>
            </a:r>
            <a:r>
              <a:rPr lang="en-US" dirty="0"/>
              <a:t> prop=“</a:t>
            </a:r>
            <a:r>
              <a:rPr lang="en-US" dirty="0" err="1"/>
              <a:t>val</a:t>
            </a:r>
            <a:r>
              <a:rPr lang="en-US" dirty="0"/>
              <a:t>”&gt;Content&lt;/</a:t>
            </a:r>
            <a:r>
              <a:rPr lang="en-US" dirty="0" err="1"/>
              <a:t>tagName</a:t>
            </a:r>
            <a:r>
              <a:rPr lang="en-US" dirty="0"/>
              <a:t>&gt;</a:t>
            </a:r>
          </a:p>
          <a:p>
            <a:pPr marL="952393" lvl="1" indent="-342900">
              <a:buFont typeface="Arial" panose="020B0604020202020204" pitchFamily="34" charset="0"/>
              <a:buChar char="•"/>
            </a:pPr>
            <a:r>
              <a:rPr lang="en-US" dirty="0"/>
              <a:t>F12 – Browser Dev Tools, Developer toolbar</a:t>
            </a:r>
          </a:p>
          <a:p>
            <a:pPr marL="342900" indent="-342900">
              <a:buFont typeface="Arial" panose="020B0604020202020204" pitchFamily="34" charset="0"/>
              <a:buChar char="•"/>
            </a:pPr>
            <a:r>
              <a:rPr lang="en-US" dirty="0"/>
              <a:t>HTML is not a programming language, it’s a markup</a:t>
            </a:r>
          </a:p>
          <a:p>
            <a:pPr marL="342900" indent="-342900">
              <a:buFont typeface="Arial" panose="020B0604020202020204" pitchFamily="34" charset="0"/>
              <a:buChar char="•"/>
            </a:pPr>
            <a:r>
              <a:rPr lang="en-US" dirty="0"/>
              <a:t>When we test HTML page in browser, the generated TREE data structure is known as DOM – Document Object Model</a:t>
            </a:r>
          </a:p>
          <a:p>
            <a:endParaRPr lang="en-US" dirty="0"/>
          </a:p>
          <a:p>
            <a:endParaRPr lang="en-US" dirty="0"/>
          </a:p>
          <a:p>
            <a:endParaRPr lang="en-US" dirty="0"/>
          </a:p>
          <a:p>
            <a:r>
              <a:rPr lang="en-US" dirty="0"/>
              <a:t>Documentation:</a:t>
            </a:r>
          </a:p>
          <a:p>
            <a:r>
              <a:rPr lang="en-US" dirty="0">
                <a:hlinkClick r:id="rId2"/>
              </a:rPr>
              <a:t>https://www.w3schools.com/</a:t>
            </a:r>
            <a:endParaRPr lang="en-US" dirty="0"/>
          </a:p>
          <a:p>
            <a:endParaRPr lang="en-US" dirty="0"/>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3269126416"/>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22</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Super </a:t>
            </a:r>
            <a:r>
              <a:rPr lang="en-US" sz="3600" b="1" dirty="0" err="1">
                <a:latin typeface="Cooper Black" panose="0208090404030B020404" pitchFamily="18" charset="0"/>
              </a:rPr>
              <a:t>Funda</a:t>
            </a:r>
            <a:r>
              <a:rPr lang="en-US" sz="3600" b="1" dirty="0">
                <a:latin typeface="Cooper Black" panose="0208090404030B020404" pitchFamily="18" charset="0"/>
              </a:rPr>
              <a:t> fox</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TextBox 2">
            <a:extLst>
              <a:ext uri="{FF2B5EF4-FFF2-40B4-BE49-F238E27FC236}">
                <a16:creationId xmlns:a16="http://schemas.microsoft.com/office/drawing/2014/main" id="{AD8E5F65-5B9A-44F6-B7B5-B6F6B4A75658}"/>
              </a:ext>
            </a:extLst>
          </p:cNvPr>
          <p:cNvSpPr txBox="1"/>
          <p:nvPr/>
        </p:nvSpPr>
        <p:spPr>
          <a:xfrm>
            <a:off x="460962" y="1124744"/>
            <a:ext cx="11118422" cy="3631763"/>
          </a:xfrm>
          <a:prstGeom prst="rect">
            <a:avLst/>
          </a:prstGeom>
          <a:noFill/>
        </p:spPr>
        <p:txBody>
          <a:bodyPr wrap="square" rtlCol="0">
            <a:spAutoFit/>
          </a:bodyPr>
          <a:lstStyle/>
          <a:p>
            <a:r>
              <a:rPr lang="en-US" sz="11500" dirty="0">
                <a:latin typeface="Aharoni" panose="02010803020104030203" pitchFamily="2" charset="-79"/>
                <a:cs typeface="Aharoni" panose="02010803020104030203" pitchFamily="2" charset="-79"/>
              </a:rPr>
              <a:t>There is nothing Like Magic!</a:t>
            </a:r>
          </a:p>
        </p:txBody>
      </p:sp>
    </p:spTree>
    <p:extLst>
      <p:ext uri="{BB962C8B-B14F-4D97-AF65-F5344CB8AC3E}">
        <p14:creationId xmlns:p14="http://schemas.microsoft.com/office/powerpoint/2010/main" val="2478335377"/>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23</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Exercise</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4154984"/>
          </a:xfrm>
          <a:prstGeom prst="rect">
            <a:avLst/>
          </a:prstGeom>
          <a:noFill/>
        </p:spPr>
        <p:txBody>
          <a:bodyPr wrap="square" rtlCol="0">
            <a:spAutoFit/>
          </a:bodyPr>
          <a:lstStyle/>
          <a:p>
            <a:r>
              <a:rPr lang="en-US" dirty="0"/>
              <a:t>Design a list control with below topic names</a:t>
            </a:r>
          </a:p>
          <a:p>
            <a:endParaRPr lang="en-US" dirty="0"/>
          </a:p>
          <a:p>
            <a:r>
              <a:rPr lang="en-US" dirty="0"/>
              <a:t>UI5 and Fiori</a:t>
            </a:r>
          </a:p>
          <a:p>
            <a:r>
              <a:rPr lang="en-US" dirty="0"/>
              <a:t>ABAP on HANA</a:t>
            </a:r>
            <a:br>
              <a:rPr lang="en-US" dirty="0"/>
            </a:br>
            <a:r>
              <a:rPr lang="en-US" dirty="0"/>
              <a:t>SAP Analytics Cloud</a:t>
            </a:r>
          </a:p>
          <a:p>
            <a:r>
              <a:rPr lang="en-US" dirty="0"/>
              <a:t>SAP CPI</a:t>
            </a:r>
          </a:p>
          <a:p>
            <a:endParaRPr lang="en-US" dirty="0"/>
          </a:p>
          <a:p>
            <a:r>
              <a:rPr lang="en-US" dirty="0"/>
              <a:t>Every item must be a link</a:t>
            </a:r>
          </a:p>
          <a:p>
            <a:r>
              <a:rPr lang="en-US" dirty="0"/>
              <a:t>When we click on the link, it should navigate to the </a:t>
            </a:r>
            <a:r>
              <a:rPr lang="en-US" dirty="0" err="1"/>
              <a:t>youtube</a:t>
            </a:r>
            <a:r>
              <a:rPr lang="en-US" dirty="0"/>
              <a:t> channel video</a:t>
            </a:r>
          </a:p>
          <a:p>
            <a:r>
              <a:rPr lang="en-US" dirty="0">
                <a:hlinkClick r:id="rId2"/>
              </a:rPr>
              <a:t>https://www.youtube.com/c/AnubhavOberoy/videos</a:t>
            </a:r>
            <a:endParaRPr lang="en-US" dirty="0"/>
          </a:p>
          <a:p>
            <a:endParaRPr lang="en-US" dirty="0"/>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2590042695"/>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24</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Block level elements</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1938992"/>
          </a:xfrm>
          <a:prstGeom prst="rect">
            <a:avLst/>
          </a:prstGeom>
          <a:noFill/>
        </p:spPr>
        <p:txBody>
          <a:bodyPr wrap="square" rtlCol="0">
            <a:spAutoFit/>
          </a:bodyPr>
          <a:lstStyle/>
          <a:p>
            <a:r>
              <a:rPr lang="en-US" dirty="0"/>
              <a:t>These tags are used to group elements on UI, they don’t have their own footprint on screen.</a:t>
            </a:r>
          </a:p>
          <a:p>
            <a:r>
              <a:rPr lang="en-US" dirty="0" err="1"/>
              <a:t>Div</a:t>
            </a:r>
            <a:r>
              <a:rPr lang="en-US" dirty="0"/>
              <a:t> – division tag – this tag will be used to create a block, it always starts from new line. It is recommend practice to use a class property along with this tag to provide classification.</a:t>
            </a:r>
          </a:p>
          <a:p>
            <a:r>
              <a:rPr lang="en-US" dirty="0"/>
              <a:t>Span – Called inline element and used for the purpose of putting elements in same line.</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2860959006"/>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25</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What is CSS and Why?</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917324" cy="4893647"/>
          </a:xfrm>
          <a:prstGeom prst="rect">
            <a:avLst/>
          </a:prstGeom>
          <a:noFill/>
        </p:spPr>
        <p:txBody>
          <a:bodyPr wrap="square" rtlCol="0">
            <a:spAutoFit/>
          </a:bodyPr>
          <a:lstStyle/>
          <a:p>
            <a:r>
              <a:rPr lang="en-US" dirty="0"/>
              <a:t>HTML can only generate static content w/o coloring, formatting, borders, beautification. CSS stands for cascading style sheet and used to add formatting to our static content.</a:t>
            </a:r>
          </a:p>
          <a:p>
            <a:endParaRPr lang="en-US" dirty="0"/>
          </a:p>
          <a:p>
            <a:r>
              <a:rPr lang="en-US" dirty="0"/>
              <a:t>Before CSS we used to use tags as below</a:t>
            </a:r>
          </a:p>
          <a:p>
            <a:endParaRPr lang="en-US" dirty="0"/>
          </a:p>
          <a:p>
            <a:r>
              <a:rPr lang="en-US" dirty="0"/>
              <a:t>&lt;p&gt;I love India&lt;/p&gt;</a:t>
            </a:r>
          </a:p>
          <a:p>
            <a:r>
              <a:rPr lang="en-US" dirty="0"/>
              <a:t>&lt;p&gt;I &lt;font name=“”&gt;&lt;color name=“red”&gt;&lt;b&gt;Love&lt;/b&gt;&lt;/font&gt;&lt;/color&gt; &lt;font name=“”&gt;&lt;color name=“red”&gt;&lt;b&gt;India&lt;/b&gt;&lt;/font&gt;&lt;/color&gt; &lt;/p&gt;</a:t>
            </a:r>
          </a:p>
          <a:p>
            <a:endParaRPr lang="en-US" dirty="0"/>
          </a:p>
          <a:p>
            <a:r>
              <a:rPr lang="en-US" dirty="0"/>
              <a:t>Three ways we can apply CSS</a:t>
            </a:r>
          </a:p>
          <a:p>
            <a:pPr marL="457200" indent="-457200">
              <a:buAutoNum type="arabicPeriod"/>
            </a:pPr>
            <a:r>
              <a:rPr lang="en-US" dirty="0"/>
              <a:t>Inline CSS – Along with HTML Element, </a:t>
            </a:r>
            <a:r>
              <a:rPr lang="en-US" b="1" dirty="0"/>
              <a:t>we use style=“</a:t>
            </a:r>
            <a:r>
              <a:rPr lang="en-US" b="1" dirty="0" err="1"/>
              <a:t>prop:val;prop:val</a:t>
            </a:r>
            <a:r>
              <a:rPr lang="en-US" b="1" dirty="0"/>
              <a:t>..” – high </a:t>
            </a:r>
            <a:r>
              <a:rPr lang="en-US" b="1" dirty="0" err="1"/>
              <a:t>maint</a:t>
            </a:r>
            <a:r>
              <a:rPr lang="en-US" b="1" dirty="0"/>
              <a:t>.</a:t>
            </a:r>
            <a:endParaRPr lang="en-US" dirty="0"/>
          </a:p>
          <a:p>
            <a:pPr marL="457200" indent="-457200">
              <a:buAutoNum type="arabicPeriod"/>
            </a:pPr>
            <a:r>
              <a:rPr lang="en-US" dirty="0"/>
              <a:t>Internal CSS – At the page level</a:t>
            </a:r>
          </a:p>
          <a:p>
            <a:pPr marL="457200" indent="-457200">
              <a:buAutoNum type="arabicPeriod"/>
            </a:pPr>
            <a:r>
              <a:rPr lang="en-US" dirty="0"/>
              <a:t>External CSS – CSS is created as a separate file and linked to the page</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2406096647"/>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26</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Internal CSS</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4893647"/>
          </a:xfrm>
          <a:prstGeom prst="rect">
            <a:avLst/>
          </a:prstGeom>
          <a:noFill/>
        </p:spPr>
        <p:txBody>
          <a:bodyPr wrap="square" rtlCol="0">
            <a:spAutoFit/>
          </a:bodyPr>
          <a:lstStyle/>
          <a:p>
            <a:r>
              <a:rPr lang="en-US" dirty="0"/>
              <a:t>Is applied at page level</a:t>
            </a:r>
          </a:p>
          <a:p>
            <a:r>
              <a:rPr lang="en-US" dirty="0"/>
              <a:t>We will use a &lt;style&gt; tag inside which we write style code</a:t>
            </a:r>
          </a:p>
          <a:p>
            <a:r>
              <a:rPr lang="en-US" dirty="0"/>
              <a:t>Syntax</a:t>
            </a:r>
          </a:p>
          <a:p>
            <a:r>
              <a:rPr lang="en-US" dirty="0"/>
              <a:t>	</a:t>
            </a:r>
            <a:r>
              <a:rPr lang="en-US" b="1" dirty="0"/>
              <a:t>selector {</a:t>
            </a:r>
          </a:p>
          <a:p>
            <a:r>
              <a:rPr lang="en-US" b="1" dirty="0"/>
              <a:t>		</a:t>
            </a:r>
            <a:r>
              <a:rPr lang="en-US" b="1" dirty="0" err="1"/>
              <a:t>prop:val</a:t>
            </a:r>
            <a:r>
              <a:rPr lang="en-US" b="1" dirty="0"/>
              <a:t>;</a:t>
            </a:r>
          </a:p>
          <a:p>
            <a:r>
              <a:rPr lang="en-US" b="1" dirty="0"/>
              <a:t>		</a:t>
            </a:r>
            <a:r>
              <a:rPr lang="en-US" b="1" dirty="0" err="1"/>
              <a:t>prop:val</a:t>
            </a:r>
            <a:r>
              <a:rPr lang="en-US" b="1" dirty="0"/>
              <a:t>;</a:t>
            </a:r>
          </a:p>
          <a:p>
            <a:r>
              <a:rPr lang="en-US" b="1" dirty="0"/>
              <a:t>		</a:t>
            </a:r>
            <a:r>
              <a:rPr lang="en-US" b="1" dirty="0" err="1"/>
              <a:t>prop:val</a:t>
            </a:r>
            <a:r>
              <a:rPr lang="en-US" b="1" dirty="0"/>
              <a:t>;</a:t>
            </a:r>
          </a:p>
          <a:p>
            <a:r>
              <a:rPr lang="en-US" b="1" dirty="0"/>
              <a:t>		….</a:t>
            </a:r>
          </a:p>
          <a:p>
            <a:r>
              <a:rPr lang="en-US" b="1" dirty="0"/>
              <a:t>	}</a:t>
            </a:r>
          </a:p>
          <a:p>
            <a:r>
              <a:rPr lang="en-US" b="1" dirty="0"/>
              <a:t>Selector – target – element(s)</a:t>
            </a:r>
          </a:p>
          <a:p>
            <a:pPr marL="457200" indent="-457200">
              <a:buAutoNum type="arabicPeriod"/>
            </a:pPr>
            <a:r>
              <a:rPr lang="en-US" dirty="0" err="1"/>
              <a:t>TagBased</a:t>
            </a:r>
            <a:endParaRPr lang="en-US" dirty="0"/>
          </a:p>
          <a:p>
            <a:pPr marL="457200" indent="-457200">
              <a:buAutoNum type="arabicPeriod"/>
            </a:pPr>
            <a:r>
              <a:rPr lang="en-US" dirty="0"/>
              <a:t>.</a:t>
            </a:r>
            <a:r>
              <a:rPr lang="en-US" dirty="0" err="1"/>
              <a:t>ClassName</a:t>
            </a:r>
            <a:endParaRPr lang="en-US" dirty="0"/>
          </a:p>
          <a:p>
            <a:pPr marL="457200" indent="-457200">
              <a:buAutoNum type="arabicPeriod"/>
            </a:pPr>
            <a:r>
              <a:rPr lang="en-US" dirty="0"/>
              <a:t>#Id</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518533106"/>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27</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Responsive Web Design</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461665"/>
          </a:xfrm>
          <a:prstGeom prst="rect">
            <a:avLst/>
          </a:prstGeom>
          <a:noFill/>
        </p:spPr>
        <p:txBody>
          <a:bodyPr wrap="square" rtlCol="0">
            <a:spAutoFit/>
          </a:bodyPr>
          <a:lstStyle/>
          <a:p>
            <a:r>
              <a:rPr lang="en-US" dirty="0"/>
              <a:t>A web design which adapts itself according the devices.</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Rectangle: Rounded Corners 2">
            <a:extLst>
              <a:ext uri="{FF2B5EF4-FFF2-40B4-BE49-F238E27FC236}">
                <a16:creationId xmlns:a16="http://schemas.microsoft.com/office/drawing/2014/main" id="{10B7E543-7B03-4005-9125-EA9795664D5B}"/>
              </a:ext>
            </a:extLst>
          </p:cNvPr>
          <p:cNvSpPr/>
          <p:nvPr/>
        </p:nvSpPr>
        <p:spPr>
          <a:xfrm>
            <a:off x="2638028" y="4149080"/>
            <a:ext cx="2304256"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Element</a:t>
            </a:r>
          </a:p>
        </p:txBody>
      </p:sp>
      <p:sp>
        <p:nvSpPr>
          <p:cNvPr id="5" name="Rectangle: Rounded Corners 4">
            <a:extLst>
              <a:ext uri="{FF2B5EF4-FFF2-40B4-BE49-F238E27FC236}">
                <a16:creationId xmlns:a16="http://schemas.microsoft.com/office/drawing/2014/main" id="{33F484DB-F85F-4CE8-BC3E-D792ACAA69C4}"/>
              </a:ext>
            </a:extLst>
          </p:cNvPr>
          <p:cNvSpPr/>
          <p:nvPr/>
        </p:nvSpPr>
        <p:spPr>
          <a:xfrm>
            <a:off x="1917948" y="3284984"/>
            <a:ext cx="3672408" cy="2448272"/>
          </a:xfrm>
          <a:prstGeom prst="roundRect">
            <a:avLst/>
          </a:prstGeom>
          <a:noFill/>
          <a:ln w="508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36694EB9-5378-4E33-B387-C10AC63E3C9A}"/>
              </a:ext>
            </a:extLst>
          </p:cNvPr>
          <p:cNvSpPr/>
          <p:nvPr/>
        </p:nvSpPr>
        <p:spPr>
          <a:xfrm>
            <a:off x="7462564" y="4149080"/>
            <a:ext cx="2304256" cy="72008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Element</a:t>
            </a:r>
          </a:p>
        </p:txBody>
      </p:sp>
      <p:sp>
        <p:nvSpPr>
          <p:cNvPr id="10" name="Rectangle: Rounded Corners 9">
            <a:extLst>
              <a:ext uri="{FF2B5EF4-FFF2-40B4-BE49-F238E27FC236}">
                <a16:creationId xmlns:a16="http://schemas.microsoft.com/office/drawing/2014/main" id="{581D1590-D7CF-4DA5-B235-E3BE5FEFDCE3}"/>
              </a:ext>
            </a:extLst>
          </p:cNvPr>
          <p:cNvSpPr/>
          <p:nvPr/>
        </p:nvSpPr>
        <p:spPr>
          <a:xfrm>
            <a:off x="6742484" y="3284984"/>
            <a:ext cx="3672408" cy="2448272"/>
          </a:xfrm>
          <a:prstGeom prst="roundRect">
            <a:avLst/>
          </a:prstGeom>
          <a:noFill/>
          <a:ln w="5080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C20BD7C-7DF2-474F-9698-E6F14594255F}"/>
              </a:ext>
            </a:extLst>
          </p:cNvPr>
          <p:cNvSpPr txBox="1"/>
          <p:nvPr/>
        </p:nvSpPr>
        <p:spPr>
          <a:xfrm>
            <a:off x="460962" y="1700808"/>
            <a:ext cx="7433650" cy="461665"/>
          </a:xfrm>
          <a:prstGeom prst="rect">
            <a:avLst/>
          </a:prstGeom>
          <a:noFill/>
        </p:spPr>
        <p:txBody>
          <a:bodyPr wrap="square" rtlCol="0">
            <a:spAutoFit/>
          </a:bodyPr>
          <a:lstStyle/>
          <a:p>
            <a:r>
              <a:rPr lang="en-US" dirty="0"/>
              <a:t>CSS Box Model</a:t>
            </a:r>
          </a:p>
        </p:txBody>
      </p:sp>
      <p:cxnSp>
        <p:nvCxnSpPr>
          <p:cNvPr id="8" name="Straight Arrow Connector 7">
            <a:extLst>
              <a:ext uri="{FF2B5EF4-FFF2-40B4-BE49-F238E27FC236}">
                <a16:creationId xmlns:a16="http://schemas.microsoft.com/office/drawing/2014/main" id="{CE6859FD-3F97-4AEE-BB36-1337A1645CA1}"/>
              </a:ext>
            </a:extLst>
          </p:cNvPr>
          <p:cNvCxnSpPr/>
          <p:nvPr/>
        </p:nvCxnSpPr>
        <p:spPr>
          <a:xfrm>
            <a:off x="3214092" y="3501008"/>
            <a:ext cx="0" cy="6480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896F75C-5ACC-43AD-9E40-9A3F893DF2AA}"/>
              </a:ext>
            </a:extLst>
          </p:cNvPr>
          <p:cNvSpPr txBox="1"/>
          <p:nvPr/>
        </p:nvSpPr>
        <p:spPr>
          <a:xfrm>
            <a:off x="3214092" y="3501008"/>
            <a:ext cx="1800198" cy="461665"/>
          </a:xfrm>
          <a:prstGeom prst="rect">
            <a:avLst/>
          </a:prstGeom>
          <a:noFill/>
        </p:spPr>
        <p:txBody>
          <a:bodyPr wrap="square" rtlCol="0">
            <a:spAutoFit/>
          </a:bodyPr>
          <a:lstStyle/>
          <a:p>
            <a:r>
              <a:rPr lang="en-US" dirty="0"/>
              <a:t>padding</a:t>
            </a:r>
          </a:p>
        </p:txBody>
      </p:sp>
      <p:cxnSp>
        <p:nvCxnSpPr>
          <p:cNvPr id="15" name="Straight Arrow Connector 14">
            <a:extLst>
              <a:ext uri="{FF2B5EF4-FFF2-40B4-BE49-F238E27FC236}">
                <a16:creationId xmlns:a16="http://schemas.microsoft.com/office/drawing/2014/main" id="{322692DF-3FC9-4020-8AFB-AC66F8CB2DF0}"/>
              </a:ext>
            </a:extLst>
          </p:cNvPr>
          <p:cNvCxnSpPr/>
          <p:nvPr/>
        </p:nvCxnSpPr>
        <p:spPr>
          <a:xfrm>
            <a:off x="7894612" y="3543399"/>
            <a:ext cx="0" cy="6480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02E881A-97B7-4314-A500-B6F03D139944}"/>
              </a:ext>
            </a:extLst>
          </p:cNvPr>
          <p:cNvSpPr txBox="1"/>
          <p:nvPr/>
        </p:nvSpPr>
        <p:spPr>
          <a:xfrm>
            <a:off x="7894612" y="3543399"/>
            <a:ext cx="1800198" cy="461665"/>
          </a:xfrm>
          <a:prstGeom prst="rect">
            <a:avLst/>
          </a:prstGeom>
          <a:noFill/>
        </p:spPr>
        <p:txBody>
          <a:bodyPr wrap="square" rtlCol="0">
            <a:spAutoFit/>
          </a:bodyPr>
          <a:lstStyle/>
          <a:p>
            <a:r>
              <a:rPr lang="en-US" dirty="0"/>
              <a:t>padding</a:t>
            </a:r>
          </a:p>
        </p:txBody>
      </p:sp>
      <p:cxnSp>
        <p:nvCxnSpPr>
          <p:cNvPr id="17" name="Straight Arrow Connector 16">
            <a:extLst>
              <a:ext uri="{FF2B5EF4-FFF2-40B4-BE49-F238E27FC236}">
                <a16:creationId xmlns:a16="http://schemas.microsoft.com/office/drawing/2014/main" id="{9CE8D919-33CD-48A0-88EA-96D3C5FB4442}"/>
              </a:ext>
            </a:extLst>
          </p:cNvPr>
          <p:cNvCxnSpPr/>
          <p:nvPr/>
        </p:nvCxnSpPr>
        <p:spPr>
          <a:xfrm>
            <a:off x="5878388" y="4509120"/>
            <a:ext cx="57606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E10F196-A90A-4903-A332-58C84324B5CA}"/>
              </a:ext>
            </a:extLst>
          </p:cNvPr>
          <p:cNvCxnSpPr/>
          <p:nvPr/>
        </p:nvCxnSpPr>
        <p:spPr>
          <a:xfrm flipH="1">
            <a:off x="6238428" y="2492896"/>
            <a:ext cx="648072" cy="1944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2D78198-5C99-4C93-994C-DE73C7811908}"/>
              </a:ext>
            </a:extLst>
          </p:cNvPr>
          <p:cNvSpPr txBox="1"/>
          <p:nvPr/>
        </p:nvSpPr>
        <p:spPr>
          <a:xfrm>
            <a:off x="6454450" y="2039652"/>
            <a:ext cx="1944217" cy="461665"/>
          </a:xfrm>
          <a:prstGeom prst="rect">
            <a:avLst/>
          </a:prstGeom>
          <a:noFill/>
        </p:spPr>
        <p:txBody>
          <a:bodyPr wrap="square" rtlCol="0">
            <a:spAutoFit/>
          </a:bodyPr>
          <a:lstStyle/>
          <a:p>
            <a:r>
              <a:rPr lang="en-US" dirty="0"/>
              <a:t>margin</a:t>
            </a:r>
          </a:p>
        </p:txBody>
      </p:sp>
    </p:spTree>
    <p:extLst>
      <p:ext uri="{BB962C8B-B14F-4D97-AF65-F5344CB8AC3E}">
        <p14:creationId xmlns:p14="http://schemas.microsoft.com/office/powerpoint/2010/main" val="1679936445"/>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28</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Exercise</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830997"/>
          </a:xfrm>
          <a:prstGeom prst="rect">
            <a:avLst/>
          </a:prstGeom>
          <a:noFill/>
        </p:spPr>
        <p:txBody>
          <a:bodyPr wrap="square" rtlCol="0">
            <a:spAutoFit/>
          </a:bodyPr>
          <a:lstStyle/>
          <a:p>
            <a:r>
              <a:rPr lang="en-US" dirty="0"/>
              <a:t>Create a music table, add styling to add borders around cells. We should get a table like experience with horizontal and vertical separators. </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graphicFrame>
        <p:nvGraphicFramePr>
          <p:cNvPr id="3" name="Table 2">
            <a:extLst>
              <a:ext uri="{FF2B5EF4-FFF2-40B4-BE49-F238E27FC236}">
                <a16:creationId xmlns:a16="http://schemas.microsoft.com/office/drawing/2014/main" id="{3288840E-1E8D-4ACC-A65B-65FDFCD7B7F5}"/>
              </a:ext>
            </a:extLst>
          </p:cNvPr>
          <p:cNvGraphicFramePr>
            <a:graphicFrameLocks noGrp="1"/>
          </p:cNvGraphicFramePr>
          <p:nvPr>
            <p:extLst>
              <p:ext uri="{D42A27DB-BD31-4B8C-83A1-F6EECF244321}">
                <p14:modId xmlns:p14="http://schemas.microsoft.com/office/powerpoint/2010/main" val="56875721"/>
              </p:ext>
            </p:extLst>
          </p:nvPr>
        </p:nvGraphicFramePr>
        <p:xfrm>
          <a:off x="495214" y="1957482"/>
          <a:ext cx="8125884" cy="2743200"/>
        </p:xfrm>
        <a:graphic>
          <a:graphicData uri="http://schemas.openxmlformats.org/drawingml/2006/table">
            <a:tbl>
              <a:tblPr firstRow="1" bandRow="1">
                <a:tableStyleId>{5C22544A-7EE6-4342-B048-85BDC9FD1C3A}</a:tableStyleId>
              </a:tblPr>
              <a:tblGrid>
                <a:gridCol w="2708628">
                  <a:extLst>
                    <a:ext uri="{9D8B030D-6E8A-4147-A177-3AD203B41FA5}">
                      <a16:colId xmlns:a16="http://schemas.microsoft.com/office/drawing/2014/main" val="2200629660"/>
                    </a:ext>
                  </a:extLst>
                </a:gridCol>
                <a:gridCol w="2708628">
                  <a:extLst>
                    <a:ext uri="{9D8B030D-6E8A-4147-A177-3AD203B41FA5}">
                      <a16:colId xmlns:a16="http://schemas.microsoft.com/office/drawing/2014/main" val="235788476"/>
                    </a:ext>
                  </a:extLst>
                </a:gridCol>
                <a:gridCol w="2708628">
                  <a:extLst>
                    <a:ext uri="{9D8B030D-6E8A-4147-A177-3AD203B41FA5}">
                      <a16:colId xmlns:a16="http://schemas.microsoft.com/office/drawing/2014/main" val="2449007785"/>
                    </a:ext>
                  </a:extLst>
                </a:gridCol>
              </a:tblGrid>
              <a:tr h="37084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845513491"/>
                  </a:ext>
                </a:extLst>
              </a:tr>
              <a:tr h="37084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896971216"/>
                  </a:ext>
                </a:extLst>
              </a:tr>
              <a:tr h="37084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543867226"/>
                  </a:ext>
                </a:extLst>
              </a:tr>
              <a:tr h="37084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240367201"/>
                  </a:ext>
                </a:extLst>
              </a:tr>
              <a:tr h="37084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366632867"/>
                  </a:ext>
                </a:extLst>
              </a:tr>
              <a:tr h="370840">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855786142"/>
                  </a:ext>
                </a:extLst>
              </a:tr>
            </a:tbl>
          </a:graphicData>
        </a:graphic>
      </p:graphicFrame>
    </p:spTree>
    <p:extLst>
      <p:ext uri="{BB962C8B-B14F-4D97-AF65-F5344CB8AC3E}">
        <p14:creationId xmlns:p14="http://schemas.microsoft.com/office/powerpoint/2010/main" val="423853945"/>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29</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Pseudo Classes</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1938992"/>
          </a:xfrm>
          <a:prstGeom prst="rect">
            <a:avLst/>
          </a:prstGeom>
          <a:noFill/>
        </p:spPr>
        <p:txBody>
          <a:bodyPr wrap="square" rtlCol="0">
            <a:spAutoFit/>
          </a:bodyPr>
          <a:lstStyle/>
          <a:p>
            <a:r>
              <a:rPr lang="en-US" dirty="0"/>
              <a:t>A special styling mechanism which applies styles based on different conditions. E.g. focus, nth child, hover.</a:t>
            </a:r>
          </a:p>
          <a:p>
            <a:r>
              <a:rPr lang="en-US" dirty="0" err="1"/>
              <a:t>Selector:pesudoclass</a:t>
            </a:r>
            <a:r>
              <a:rPr lang="en-US" dirty="0"/>
              <a:t>{</a:t>
            </a:r>
          </a:p>
          <a:p>
            <a:r>
              <a:rPr lang="en-US" dirty="0"/>
              <a:t>   ….</a:t>
            </a:r>
          </a:p>
          <a:p>
            <a:r>
              <a:rPr lang="en-US" dirty="0"/>
              <a:t>}</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353732227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65000">
              <a:schemeClr val="accent2"/>
            </a:gs>
          </a:gsLst>
          <a:lin ang="18900000" scaled="1"/>
        </a:gra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BA28793C-52FA-402A-BD71-F72807934973}"/>
              </a:ext>
            </a:extLst>
          </p:cNvPr>
          <p:cNvSpPr/>
          <p:nvPr/>
        </p:nvSpPr>
        <p:spPr>
          <a:xfrm>
            <a:off x="525256" y="0"/>
            <a:ext cx="4947565" cy="4941168"/>
          </a:xfrm>
          <a:custGeom>
            <a:avLst/>
            <a:gdLst>
              <a:gd name="connsiteX0" fmla="*/ 3199556 w 4947565"/>
              <a:gd name="connsiteY0" fmla="*/ 0 h 4941168"/>
              <a:gd name="connsiteX1" fmla="*/ 4336066 w 4947565"/>
              <a:gd name="connsiteY1" fmla="*/ 0 h 4941168"/>
              <a:gd name="connsiteX2" fmla="*/ 4454255 w 4947565"/>
              <a:gd name="connsiteY2" fmla="*/ 167992 h 4941168"/>
              <a:gd name="connsiteX3" fmla="*/ 4696967 w 4947565"/>
              <a:gd name="connsiteY3" fmla="*/ 625024 h 4941168"/>
              <a:gd name="connsiteX4" fmla="*/ 3767677 w 4947565"/>
              <a:gd name="connsiteY4" fmla="*/ 4276646 h 4941168"/>
              <a:gd name="connsiteX5" fmla="*/ 0 w 4947565"/>
              <a:gd name="connsiteY5" fmla="*/ 4326976 h 4941168"/>
              <a:gd name="connsiteX6" fmla="*/ 483855 w 4947565"/>
              <a:gd name="connsiteY6" fmla="*/ 3678142 h 4941168"/>
              <a:gd name="connsiteX7" fmla="*/ 3266661 w 4947565"/>
              <a:gd name="connsiteY7" fmla="*/ 3640968 h 4941168"/>
              <a:gd name="connsiteX8" fmla="*/ 3953036 w 4947565"/>
              <a:gd name="connsiteY8" fmla="*/ 943880 h 4941168"/>
              <a:gd name="connsiteX9" fmla="*/ 3276183 w 4947565"/>
              <a:gd name="connsiteY9" fmla="*/ 56126 h 4941168"/>
              <a:gd name="connsiteX10" fmla="*/ 3199556 w 4947565"/>
              <a:gd name="connsiteY10" fmla="*/ 0 h 494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47565" h="4941168">
                <a:moveTo>
                  <a:pt x="3199556" y="0"/>
                </a:moveTo>
                <a:lnTo>
                  <a:pt x="4336066" y="0"/>
                </a:lnTo>
                <a:lnTo>
                  <a:pt x="4454255" y="167992"/>
                </a:lnTo>
                <a:cubicBezTo>
                  <a:pt x="4546603" y="311492"/>
                  <a:pt x="4627999" y="464112"/>
                  <a:pt x="4696967" y="625024"/>
                </a:cubicBezTo>
                <a:cubicBezTo>
                  <a:pt x="5248713" y="1912318"/>
                  <a:pt x="4867650" y="3409693"/>
                  <a:pt x="3767677" y="4276646"/>
                </a:cubicBezTo>
                <a:cubicBezTo>
                  <a:pt x="2667703" y="5143599"/>
                  <a:pt x="1122739" y="5164237"/>
                  <a:pt x="0" y="4326976"/>
                </a:cubicBezTo>
                <a:lnTo>
                  <a:pt x="483855" y="3678142"/>
                </a:lnTo>
                <a:cubicBezTo>
                  <a:pt x="1313110" y="4296543"/>
                  <a:pt x="2454221" y="4281300"/>
                  <a:pt x="3266661" y="3640968"/>
                </a:cubicBezTo>
                <a:cubicBezTo>
                  <a:pt x="4079102" y="3000637"/>
                  <a:pt x="4360555" y="1894676"/>
                  <a:pt x="3953036" y="943880"/>
                </a:cubicBezTo>
                <a:cubicBezTo>
                  <a:pt x="3800217" y="587332"/>
                  <a:pt x="3564781" y="285900"/>
                  <a:pt x="3276183" y="56126"/>
                </a:cubicBezTo>
                <a:lnTo>
                  <a:pt x="3199556" y="0"/>
                </a:lnTo>
                <a:close/>
              </a:path>
            </a:pathLst>
          </a:custGeom>
          <a:gradFill>
            <a:gsLst>
              <a:gs pos="0">
                <a:schemeClr val="accent1"/>
              </a:gs>
              <a:gs pos="100000">
                <a:schemeClr val="accent2"/>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TextBox 11">
            <a:extLst>
              <a:ext uri="{FF2B5EF4-FFF2-40B4-BE49-F238E27FC236}">
                <a16:creationId xmlns:a16="http://schemas.microsoft.com/office/drawing/2014/main" id="{67EF7061-3CC4-4985-A179-2A33CC30D5BF}"/>
              </a:ext>
            </a:extLst>
          </p:cNvPr>
          <p:cNvSpPr txBox="1"/>
          <p:nvPr/>
        </p:nvSpPr>
        <p:spPr>
          <a:xfrm>
            <a:off x="1112010" y="1052736"/>
            <a:ext cx="2664296" cy="830997"/>
          </a:xfrm>
          <a:prstGeom prst="rect">
            <a:avLst/>
          </a:prstGeom>
          <a:noFill/>
        </p:spPr>
        <p:txBody>
          <a:bodyPr wrap="square" lIns="0" rIns="0" rtlCol="0">
            <a:spAutoFit/>
          </a:bodyPr>
          <a:lstStyle/>
          <a:p>
            <a:r>
              <a:rPr lang="en-IN" sz="4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Steps</a:t>
            </a:r>
          </a:p>
        </p:txBody>
      </p:sp>
      <p:sp>
        <p:nvSpPr>
          <p:cNvPr id="13" name="Rectangle 12">
            <a:extLst>
              <a:ext uri="{FF2B5EF4-FFF2-40B4-BE49-F238E27FC236}">
                <a16:creationId xmlns:a16="http://schemas.microsoft.com/office/drawing/2014/main" id="{240B7632-EBDA-4FC1-9774-2C53C1CB6347}"/>
              </a:ext>
            </a:extLst>
          </p:cNvPr>
          <p:cNvSpPr/>
          <p:nvPr/>
        </p:nvSpPr>
        <p:spPr>
          <a:xfrm>
            <a:off x="1112010" y="1902497"/>
            <a:ext cx="2664296" cy="738664"/>
          </a:xfrm>
          <a:prstGeom prst="rect">
            <a:avLst/>
          </a:prstGeom>
        </p:spPr>
        <p:txBody>
          <a:bodyPr wrap="square" lIns="0" rIns="0" anchor="t">
            <a:spAutoFit/>
          </a:bodyPr>
          <a:lstStyle/>
          <a:p>
            <a:r>
              <a:rPr lang="en-IN"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Learn Entire UI5 and Fiori App development with OData in four simple phases</a:t>
            </a:r>
          </a:p>
        </p:txBody>
      </p:sp>
      <p:sp>
        <p:nvSpPr>
          <p:cNvPr id="93" name="Rectangle 92">
            <a:extLst>
              <a:ext uri="{FF2B5EF4-FFF2-40B4-BE49-F238E27FC236}">
                <a16:creationId xmlns:a16="http://schemas.microsoft.com/office/drawing/2014/main" id="{E0DC0D84-35B9-422B-AC4B-10CA5F41D8ED}"/>
              </a:ext>
            </a:extLst>
          </p:cNvPr>
          <p:cNvSpPr/>
          <p:nvPr/>
        </p:nvSpPr>
        <p:spPr>
          <a:xfrm>
            <a:off x="6507192" y="3244776"/>
            <a:ext cx="4284960" cy="1080121"/>
          </a:xfrm>
          <a:prstGeom prst="rect">
            <a:avLst/>
          </a:prstGeom>
          <a:noFill/>
          <a:ln>
            <a:solidFill>
              <a:schemeClr val="bg1">
                <a:lumMod val="95000"/>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0" name="Group 79">
            <a:extLst>
              <a:ext uri="{FF2B5EF4-FFF2-40B4-BE49-F238E27FC236}">
                <a16:creationId xmlns:a16="http://schemas.microsoft.com/office/drawing/2014/main" id="{B36F78AF-1B4A-4F8B-BDEC-D20F6D121144}"/>
              </a:ext>
            </a:extLst>
          </p:cNvPr>
          <p:cNvGrpSpPr/>
          <p:nvPr/>
        </p:nvGrpSpPr>
        <p:grpSpPr>
          <a:xfrm>
            <a:off x="7153080" y="3360526"/>
            <a:ext cx="3277980" cy="944982"/>
            <a:chOff x="7534572" y="956020"/>
            <a:chExt cx="3335788" cy="1017171"/>
          </a:xfrm>
        </p:grpSpPr>
        <p:sp>
          <p:nvSpPr>
            <p:cNvPr id="81" name="Rectangle 80">
              <a:extLst>
                <a:ext uri="{FF2B5EF4-FFF2-40B4-BE49-F238E27FC236}">
                  <a16:creationId xmlns:a16="http://schemas.microsoft.com/office/drawing/2014/main" id="{5296232F-FFBF-4A06-9ABD-0FB81C5A990B}"/>
                </a:ext>
              </a:extLst>
            </p:cNvPr>
            <p:cNvSpPr/>
            <p:nvPr/>
          </p:nvSpPr>
          <p:spPr>
            <a:xfrm>
              <a:off x="7534572" y="1410001"/>
              <a:ext cx="3335788" cy="563190"/>
            </a:xfrm>
            <a:prstGeom prst="rect">
              <a:avLst/>
            </a:prstGeom>
          </p:spPr>
          <p:txBody>
            <a:bodyPr wrap="square" lIns="0" rIns="0" anchor="t">
              <a:spAutoFit/>
            </a:bodyPr>
            <a:lstStyle/>
            <a:p>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Create Fiori Applications using Mobile library with latest concepts</a:t>
              </a:r>
            </a:p>
          </p:txBody>
        </p:sp>
        <p:sp>
          <p:nvSpPr>
            <p:cNvPr id="82" name="Rectangle 81">
              <a:extLst>
                <a:ext uri="{FF2B5EF4-FFF2-40B4-BE49-F238E27FC236}">
                  <a16:creationId xmlns:a16="http://schemas.microsoft.com/office/drawing/2014/main" id="{0BB83706-7DA7-4863-AB77-6D8199A28DAB}"/>
                </a:ext>
              </a:extLst>
            </p:cNvPr>
            <p:cNvSpPr/>
            <p:nvPr/>
          </p:nvSpPr>
          <p:spPr>
            <a:xfrm>
              <a:off x="7534572" y="956020"/>
              <a:ext cx="3335788" cy="430675"/>
            </a:xfrm>
            <a:prstGeom prst="rect">
              <a:avLst/>
            </a:prstGeom>
          </p:spPr>
          <p:txBody>
            <a:bodyPr wrap="square" lIns="0" rIns="0" anchor="b">
              <a:spAutoFit/>
            </a:bodyPr>
            <a:lstStyle/>
            <a:p>
              <a:r>
                <a:rPr lang="en-IN" sz="2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Fiori UX Development</a:t>
              </a:r>
            </a:p>
          </p:txBody>
        </p:sp>
      </p:grpSp>
      <p:sp>
        <p:nvSpPr>
          <p:cNvPr id="92" name="TextBox 91">
            <a:extLst>
              <a:ext uri="{FF2B5EF4-FFF2-40B4-BE49-F238E27FC236}">
                <a16:creationId xmlns:a16="http://schemas.microsoft.com/office/drawing/2014/main" id="{9F2C3599-CDCB-4B8F-9A0C-28A5331761F3}"/>
              </a:ext>
            </a:extLst>
          </p:cNvPr>
          <p:cNvSpPr txBox="1"/>
          <p:nvPr/>
        </p:nvSpPr>
        <p:spPr>
          <a:xfrm>
            <a:off x="6049030" y="3399748"/>
            <a:ext cx="907243" cy="857801"/>
          </a:xfrm>
          <a:prstGeom prst="rect">
            <a:avLst/>
          </a:prstGeom>
          <a:solidFill>
            <a:schemeClr val="accent1"/>
          </a:solidFill>
        </p:spPr>
        <p:txBody>
          <a:bodyPr wrap="none" rtlCol="0" anchor="ctr">
            <a:spAutoFit/>
          </a:bodyPr>
          <a:lstStyle/>
          <a:p>
            <a:r>
              <a:rPr lang="en-IN" sz="4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96" name="Rectangle 95">
            <a:extLst>
              <a:ext uri="{FF2B5EF4-FFF2-40B4-BE49-F238E27FC236}">
                <a16:creationId xmlns:a16="http://schemas.microsoft.com/office/drawing/2014/main" id="{AF1C7A36-2091-497B-BF4F-964E2F8C2189}"/>
              </a:ext>
            </a:extLst>
          </p:cNvPr>
          <p:cNvSpPr/>
          <p:nvPr/>
        </p:nvSpPr>
        <p:spPr>
          <a:xfrm>
            <a:off x="6507192" y="1759427"/>
            <a:ext cx="4284960" cy="1152858"/>
          </a:xfrm>
          <a:prstGeom prst="rect">
            <a:avLst/>
          </a:prstGeom>
          <a:noFill/>
          <a:ln>
            <a:solidFill>
              <a:schemeClr val="bg1">
                <a:lumMod val="95000"/>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7" name="Group 96">
            <a:extLst>
              <a:ext uri="{FF2B5EF4-FFF2-40B4-BE49-F238E27FC236}">
                <a16:creationId xmlns:a16="http://schemas.microsoft.com/office/drawing/2014/main" id="{9063CB1F-4419-404E-A8BC-2C75F662CB00}"/>
              </a:ext>
            </a:extLst>
          </p:cNvPr>
          <p:cNvGrpSpPr/>
          <p:nvPr/>
        </p:nvGrpSpPr>
        <p:grpSpPr>
          <a:xfrm>
            <a:off x="7153080" y="1875178"/>
            <a:ext cx="3277980" cy="944982"/>
            <a:chOff x="7534572" y="956020"/>
            <a:chExt cx="3335788" cy="1017171"/>
          </a:xfrm>
        </p:grpSpPr>
        <p:sp>
          <p:nvSpPr>
            <p:cNvPr id="99" name="Rectangle 98">
              <a:extLst>
                <a:ext uri="{FF2B5EF4-FFF2-40B4-BE49-F238E27FC236}">
                  <a16:creationId xmlns:a16="http://schemas.microsoft.com/office/drawing/2014/main" id="{9A97065D-C828-4FAF-9068-92D9068F5278}"/>
                </a:ext>
              </a:extLst>
            </p:cNvPr>
            <p:cNvSpPr/>
            <p:nvPr/>
          </p:nvSpPr>
          <p:spPr>
            <a:xfrm>
              <a:off x="7534572" y="1410001"/>
              <a:ext cx="3335788" cy="563190"/>
            </a:xfrm>
            <a:prstGeom prst="rect">
              <a:avLst/>
            </a:prstGeom>
          </p:spPr>
          <p:txBody>
            <a:bodyPr wrap="square" lIns="0" rIns="0" anchor="t">
              <a:spAutoFit/>
            </a:bodyPr>
            <a:lstStyle/>
            <a:p>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Understand SAP UI5 framework and SDK and build using MVC architecture.</a:t>
              </a:r>
            </a:p>
          </p:txBody>
        </p:sp>
        <p:sp>
          <p:nvSpPr>
            <p:cNvPr id="100" name="Rectangle 99">
              <a:extLst>
                <a:ext uri="{FF2B5EF4-FFF2-40B4-BE49-F238E27FC236}">
                  <a16:creationId xmlns:a16="http://schemas.microsoft.com/office/drawing/2014/main" id="{DC8EB461-A866-40C8-816A-50E425EB51FA}"/>
                </a:ext>
              </a:extLst>
            </p:cNvPr>
            <p:cNvSpPr/>
            <p:nvPr/>
          </p:nvSpPr>
          <p:spPr>
            <a:xfrm>
              <a:off x="7534572" y="956020"/>
              <a:ext cx="3335788" cy="430675"/>
            </a:xfrm>
            <a:prstGeom prst="rect">
              <a:avLst/>
            </a:prstGeom>
          </p:spPr>
          <p:txBody>
            <a:bodyPr wrap="square" lIns="0" rIns="0" anchor="b">
              <a:spAutoFit/>
            </a:bodyPr>
            <a:lstStyle/>
            <a:p>
              <a:r>
                <a:rPr lang="en-IN" sz="2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UI5 Framework</a:t>
              </a:r>
            </a:p>
          </p:txBody>
        </p:sp>
      </p:grpSp>
      <p:sp>
        <p:nvSpPr>
          <p:cNvPr id="98" name="TextBox 97">
            <a:extLst>
              <a:ext uri="{FF2B5EF4-FFF2-40B4-BE49-F238E27FC236}">
                <a16:creationId xmlns:a16="http://schemas.microsoft.com/office/drawing/2014/main" id="{93103948-FF3E-4E59-BF61-0B56DDC77AE4}"/>
              </a:ext>
            </a:extLst>
          </p:cNvPr>
          <p:cNvSpPr txBox="1"/>
          <p:nvPr/>
        </p:nvSpPr>
        <p:spPr>
          <a:xfrm>
            <a:off x="6049030" y="1914400"/>
            <a:ext cx="907243" cy="857801"/>
          </a:xfrm>
          <a:prstGeom prst="rect">
            <a:avLst/>
          </a:prstGeom>
          <a:solidFill>
            <a:schemeClr val="accent1"/>
          </a:solidFill>
        </p:spPr>
        <p:txBody>
          <a:bodyPr wrap="none" rtlCol="0" anchor="ctr">
            <a:spAutoFit/>
          </a:bodyPr>
          <a:lstStyle/>
          <a:p>
            <a:r>
              <a:rPr lang="en-IN" sz="4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102" name="Rectangle 101">
            <a:extLst>
              <a:ext uri="{FF2B5EF4-FFF2-40B4-BE49-F238E27FC236}">
                <a16:creationId xmlns:a16="http://schemas.microsoft.com/office/drawing/2014/main" id="{CBDE6ED9-B558-4345-A144-F903CA12CACA}"/>
              </a:ext>
            </a:extLst>
          </p:cNvPr>
          <p:cNvSpPr/>
          <p:nvPr/>
        </p:nvSpPr>
        <p:spPr>
          <a:xfrm>
            <a:off x="6547268" y="274078"/>
            <a:ext cx="4284960" cy="1152858"/>
          </a:xfrm>
          <a:prstGeom prst="rect">
            <a:avLst/>
          </a:prstGeom>
          <a:noFill/>
          <a:ln>
            <a:solidFill>
              <a:schemeClr val="bg1">
                <a:lumMod val="95000"/>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3" name="Group 102">
            <a:extLst>
              <a:ext uri="{FF2B5EF4-FFF2-40B4-BE49-F238E27FC236}">
                <a16:creationId xmlns:a16="http://schemas.microsoft.com/office/drawing/2014/main" id="{13BE9510-9C09-44C6-B4CE-554EB392A0C9}"/>
              </a:ext>
            </a:extLst>
          </p:cNvPr>
          <p:cNvGrpSpPr/>
          <p:nvPr/>
        </p:nvGrpSpPr>
        <p:grpSpPr>
          <a:xfrm>
            <a:off x="7193156" y="374940"/>
            <a:ext cx="3277980" cy="944982"/>
            <a:chOff x="7534572" y="956020"/>
            <a:chExt cx="3335788" cy="1017171"/>
          </a:xfrm>
        </p:grpSpPr>
        <p:sp>
          <p:nvSpPr>
            <p:cNvPr id="105" name="Rectangle 104">
              <a:extLst>
                <a:ext uri="{FF2B5EF4-FFF2-40B4-BE49-F238E27FC236}">
                  <a16:creationId xmlns:a16="http://schemas.microsoft.com/office/drawing/2014/main" id="{0C920C5B-E98D-4829-92DC-3A5C1587992F}"/>
                </a:ext>
              </a:extLst>
            </p:cNvPr>
            <p:cNvSpPr/>
            <p:nvPr/>
          </p:nvSpPr>
          <p:spPr>
            <a:xfrm>
              <a:off x="7534572" y="1410001"/>
              <a:ext cx="3335788" cy="563190"/>
            </a:xfrm>
            <a:prstGeom prst="rect">
              <a:avLst/>
            </a:prstGeom>
          </p:spPr>
          <p:txBody>
            <a:bodyPr wrap="square" lIns="0" rIns="0" anchor="t">
              <a:spAutoFit/>
            </a:bodyPr>
            <a:lstStyle/>
            <a:p>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Learn the core concepts of HTML5, CSS, JS, jQuery Setup BAS and WebIDE</a:t>
              </a:r>
            </a:p>
          </p:txBody>
        </p:sp>
        <p:sp>
          <p:nvSpPr>
            <p:cNvPr id="106" name="Rectangle 105">
              <a:extLst>
                <a:ext uri="{FF2B5EF4-FFF2-40B4-BE49-F238E27FC236}">
                  <a16:creationId xmlns:a16="http://schemas.microsoft.com/office/drawing/2014/main" id="{5CBF9BB2-D492-496E-8E62-EAABDAB5CA0A}"/>
                </a:ext>
              </a:extLst>
            </p:cNvPr>
            <p:cNvSpPr/>
            <p:nvPr/>
          </p:nvSpPr>
          <p:spPr>
            <a:xfrm>
              <a:off x="7534572" y="956020"/>
              <a:ext cx="3335788" cy="430675"/>
            </a:xfrm>
            <a:prstGeom prst="rect">
              <a:avLst/>
            </a:prstGeom>
          </p:spPr>
          <p:txBody>
            <a:bodyPr wrap="square" lIns="0" rIns="0" anchor="b">
              <a:spAutoFit/>
            </a:bodyPr>
            <a:lstStyle/>
            <a:p>
              <a:r>
                <a:rPr lang="en-IN" sz="2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Fundamentals </a:t>
              </a:r>
            </a:p>
          </p:txBody>
        </p:sp>
      </p:grpSp>
      <p:sp>
        <p:nvSpPr>
          <p:cNvPr id="104" name="TextBox 103">
            <a:extLst>
              <a:ext uri="{FF2B5EF4-FFF2-40B4-BE49-F238E27FC236}">
                <a16:creationId xmlns:a16="http://schemas.microsoft.com/office/drawing/2014/main" id="{D46CA9A5-C1A9-42EE-B8BE-2F31FEF99F45}"/>
              </a:ext>
            </a:extLst>
          </p:cNvPr>
          <p:cNvSpPr txBox="1"/>
          <p:nvPr/>
        </p:nvSpPr>
        <p:spPr>
          <a:xfrm>
            <a:off x="6089106" y="414162"/>
            <a:ext cx="907243" cy="857801"/>
          </a:xfrm>
          <a:prstGeom prst="rect">
            <a:avLst/>
          </a:prstGeom>
          <a:solidFill>
            <a:schemeClr val="accent1"/>
          </a:solidFill>
        </p:spPr>
        <p:txBody>
          <a:bodyPr wrap="none" rtlCol="0" anchor="ctr">
            <a:spAutoFit/>
          </a:bodyPr>
          <a:lstStyle/>
          <a:p>
            <a:r>
              <a:rPr lang="en-IN" sz="4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111" name="Footer Placeholder 110">
            <a:extLst>
              <a:ext uri="{FF2B5EF4-FFF2-40B4-BE49-F238E27FC236}">
                <a16:creationId xmlns:a16="http://schemas.microsoft.com/office/drawing/2014/main" id="{FFD4898A-EB90-4197-94CD-6CFC4C03DBB2}"/>
              </a:ext>
            </a:extLst>
          </p:cNvPr>
          <p:cNvSpPr>
            <a:spLocks noGrp="1"/>
          </p:cNvSpPr>
          <p:nvPr>
            <p:ph type="ftr" sz="quarter" idx="11"/>
          </p:nvPr>
        </p:nvSpPr>
        <p:spPr/>
        <p:txBody>
          <a:bodyPr/>
          <a:lstStyle/>
          <a:p>
            <a:r>
              <a:rPr lang="en-US" dirty="0">
                <a:solidFill>
                  <a:schemeClr val="bg1"/>
                </a:solidFill>
              </a:rPr>
              <a:t>anubhavtrainings.com</a:t>
            </a:r>
          </a:p>
        </p:txBody>
      </p:sp>
      <p:sp>
        <p:nvSpPr>
          <p:cNvPr id="112" name="Slide Number Placeholder 111">
            <a:extLst>
              <a:ext uri="{FF2B5EF4-FFF2-40B4-BE49-F238E27FC236}">
                <a16:creationId xmlns:a16="http://schemas.microsoft.com/office/drawing/2014/main" id="{92888AD0-CEF2-4A86-B7F3-2561B36C7EEE}"/>
              </a:ext>
            </a:extLst>
          </p:cNvPr>
          <p:cNvSpPr>
            <a:spLocks noGrp="1"/>
          </p:cNvSpPr>
          <p:nvPr>
            <p:ph type="sldNum" sz="quarter" idx="12"/>
          </p:nvPr>
        </p:nvSpPr>
        <p:spPr/>
        <p:txBody>
          <a:bodyPr/>
          <a:lstStyle/>
          <a:p>
            <a:fld id="{96E69268-9C8B-4EBF-A9EE-DC5DC2D48DC3}" type="slidenum">
              <a:rPr lang="en-US" smtClean="0">
                <a:solidFill>
                  <a:schemeClr val="bg1"/>
                </a:solidFill>
              </a:rPr>
              <a:pPr/>
              <a:t>3</a:t>
            </a:fld>
            <a:endParaRPr lang="en-US">
              <a:solidFill>
                <a:schemeClr val="bg1"/>
              </a:solidFill>
            </a:endParaRPr>
          </a:p>
        </p:txBody>
      </p:sp>
      <p:sp>
        <p:nvSpPr>
          <p:cNvPr id="22" name="Rectangle 21">
            <a:extLst>
              <a:ext uri="{FF2B5EF4-FFF2-40B4-BE49-F238E27FC236}">
                <a16:creationId xmlns:a16="http://schemas.microsoft.com/office/drawing/2014/main" id="{BF2C24C8-E4A9-4B9B-8E8E-2BB68CF97B15}"/>
              </a:ext>
            </a:extLst>
          </p:cNvPr>
          <p:cNvSpPr/>
          <p:nvPr/>
        </p:nvSpPr>
        <p:spPr>
          <a:xfrm>
            <a:off x="6507192" y="4590040"/>
            <a:ext cx="4284960" cy="1287232"/>
          </a:xfrm>
          <a:prstGeom prst="rect">
            <a:avLst/>
          </a:prstGeom>
          <a:noFill/>
          <a:ln>
            <a:solidFill>
              <a:schemeClr val="bg1">
                <a:lumMod val="95000"/>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3" name="Group 22">
            <a:extLst>
              <a:ext uri="{FF2B5EF4-FFF2-40B4-BE49-F238E27FC236}">
                <a16:creationId xmlns:a16="http://schemas.microsoft.com/office/drawing/2014/main" id="{DDB08ECB-2706-4B9B-B6D5-AAA7F8094834}"/>
              </a:ext>
            </a:extLst>
          </p:cNvPr>
          <p:cNvGrpSpPr/>
          <p:nvPr/>
        </p:nvGrpSpPr>
        <p:grpSpPr>
          <a:xfrm>
            <a:off x="7153080" y="4705790"/>
            <a:ext cx="3277980" cy="944982"/>
            <a:chOff x="7534572" y="956020"/>
            <a:chExt cx="3335788" cy="1017171"/>
          </a:xfrm>
        </p:grpSpPr>
        <p:sp>
          <p:nvSpPr>
            <p:cNvPr id="24" name="Rectangle 23">
              <a:extLst>
                <a:ext uri="{FF2B5EF4-FFF2-40B4-BE49-F238E27FC236}">
                  <a16:creationId xmlns:a16="http://schemas.microsoft.com/office/drawing/2014/main" id="{C2FA04BC-F76E-4A34-BFA1-AD0B6497CED6}"/>
                </a:ext>
              </a:extLst>
            </p:cNvPr>
            <p:cNvSpPr/>
            <p:nvPr/>
          </p:nvSpPr>
          <p:spPr>
            <a:xfrm>
              <a:off x="7534572" y="1410001"/>
              <a:ext cx="3335788" cy="563190"/>
            </a:xfrm>
            <a:prstGeom prst="rect">
              <a:avLst/>
            </a:prstGeom>
          </p:spPr>
          <p:txBody>
            <a:bodyPr wrap="square" lIns="0" rIns="0" anchor="t">
              <a:spAutoFit/>
            </a:bodyPr>
            <a:lstStyle/>
            <a:p>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Build Services in Gateway system and expose ERP Data to Fiori Apps</a:t>
              </a:r>
            </a:p>
          </p:txBody>
        </p:sp>
        <p:sp>
          <p:nvSpPr>
            <p:cNvPr id="25" name="Rectangle 24">
              <a:extLst>
                <a:ext uri="{FF2B5EF4-FFF2-40B4-BE49-F238E27FC236}">
                  <a16:creationId xmlns:a16="http://schemas.microsoft.com/office/drawing/2014/main" id="{190E9848-2E11-49F7-84F5-F0DDA8ABCF8B}"/>
                </a:ext>
              </a:extLst>
            </p:cNvPr>
            <p:cNvSpPr/>
            <p:nvPr/>
          </p:nvSpPr>
          <p:spPr>
            <a:xfrm>
              <a:off x="7534572" y="956020"/>
              <a:ext cx="3335788" cy="430675"/>
            </a:xfrm>
            <a:prstGeom prst="rect">
              <a:avLst/>
            </a:prstGeom>
          </p:spPr>
          <p:txBody>
            <a:bodyPr wrap="square" lIns="0" rIns="0" anchor="b">
              <a:spAutoFit/>
            </a:bodyPr>
            <a:lstStyle/>
            <a:p>
              <a:r>
                <a:rPr lang="en-IN" sz="2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OData Development</a:t>
              </a:r>
            </a:p>
          </p:txBody>
        </p:sp>
      </p:grpSp>
      <p:sp>
        <p:nvSpPr>
          <p:cNvPr id="26" name="TextBox 25">
            <a:extLst>
              <a:ext uri="{FF2B5EF4-FFF2-40B4-BE49-F238E27FC236}">
                <a16:creationId xmlns:a16="http://schemas.microsoft.com/office/drawing/2014/main" id="{C4E79645-363B-4D04-A68E-B780B527FB05}"/>
              </a:ext>
            </a:extLst>
          </p:cNvPr>
          <p:cNvSpPr txBox="1"/>
          <p:nvPr/>
        </p:nvSpPr>
        <p:spPr>
          <a:xfrm>
            <a:off x="6049030" y="4758414"/>
            <a:ext cx="893193" cy="830997"/>
          </a:xfrm>
          <a:prstGeom prst="rect">
            <a:avLst/>
          </a:prstGeom>
          <a:solidFill>
            <a:schemeClr val="accent1"/>
          </a:solidFill>
        </p:spPr>
        <p:txBody>
          <a:bodyPr wrap="none" rtlCol="0" anchor="ctr">
            <a:spAutoFit/>
          </a:bodyPr>
          <a:lstStyle/>
          <a:p>
            <a:r>
              <a:rPr lang="en-IN" sz="4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04</a:t>
            </a:r>
          </a:p>
        </p:txBody>
      </p:sp>
      <p:pic>
        <p:nvPicPr>
          <p:cNvPr id="27" name="Picture 26">
            <a:extLst>
              <a:ext uri="{FF2B5EF4-FFF2-40B4-BE49-F238E27FC236}">
                <a16:creationId xmlns:a16="http://schemas.microsoft.com/office/drawing/2014/main" id="{3B913E40-3710-41A5-9B43-AA136107E0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276587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30</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JS – Java Script</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5632311"/>
          </a:xfrm>
          <a:prstGeom prst="rect">
            <a:avLst/>
          </a:prstGeom>
          <a:noFill/>
        </p:spPr>
        <p:txBody>
          <a:bodyPr wrap="square" rtlCol="0">
            <a:spAutoFit/>
          </a:bodyPr>
          <a:lstStyle/>
          <a:p>
            <a:pPr marL="342900" indent="-342900">
              <a:buFontTx/>
              <a:buChar char="-"/>
            </a:pPr>
            <a:r>
              <a:rPr lang="en-US" dirty="0"/>
              <a:t>Java script is programming language</a:t>
            </a:r>
          </a:p>
          <a:p>
            <a:pPr marL="342900" indent="-342900">
              <a:buFontTx/>
              <a:buChar char="-"/>
            </a:pPr>
            <a:r>
              <a:rPr lang="en-US" dirty="0"/>
              <a:t>It is an </a:t>
            </a:r>
            <a:r>
              <a:rPr lang="en-US" b="1" i="1" dirty="0"/>
              <a:t>asynchronous non-blocking IO language</a:t>
            </a:r>
          </a:p>
          <a:p>
            <a:pPr marL="342900" indent="-342900">
              <a:buFontTx/>
              <a:buChar char="-"/>
            </a:pPr>
            <a:r>
              <a:rPr lang="en-US" dirty="0"/>
              <a:t>Its very light weight</a:t>
            </a:r>
          </a:p>
          <a:p>
            <a:pPr marL="342900" indent="-342900">
              <a:buFontTx/>
              <a:buChar char="-"/>
            </a:pPr>
            <a:r>
              <a:rPr lang="en-US" dirty="0"/>
              <a:t>Browser directly understand JS</a:t>
            </a:r>
          </a:p>
          <a:p>
            <a:pPr marL="342900" indent="-342900">
              <a:buFontTx/>
              <a:buChar char="-"/>
            </a:pPr>
            <a:r>
              <a:rPr lang="en-US" dirty="0"/>
              <a:t>This is the most used programming language on this planet</a:t>
            </a:r>
          </a:p>
          <a:p>
            <a:endParaRPr lang="en-US" dirty="0"/>
          </a:p>
          <a:p>
            <a:r>
              <a:rPr lang="en-US" dirty="0" err="1"/>
              <a:t>Funda</a:t>
            </a:r>
            <a:r>
              <a:rPr lang="en-US" dirty="0"/>
              <a:t> Fox</a:t>
            </a:r>
          </a:p>
          <a:p>
            <a:pPr marL="342900" indent="-342900">
              <a:buFontTx/>
              <a:buChar char="-"/>
            </a:pPr>
            <a:r>
              <a:rPr lang="en-US" dirty="0"/>
              <a:t>JS is case sensitive</a:t>
            </a:r>
          </a:p>
          <a:p>
            <a:pPr marL="342900" indent="-342900">
              <a:buFontTx/>
              <a:buChar char="-"/>
            </a:pPr>
            <a:r>
              <a:rPr lang="en-US" dirty="0"/>
              <a:t>= is assignment operator and === is comparison operator which compares the values and data types</a:t>
            </a:r>
          </a:p>
          <a:p>
            <a:pPr marL="342900" indent="-342900">
              <a:buFontTx/>
              <a:buChar char="-"/>
            </a:pPr>
            <a:r>
              <a:rPr lang="en-US" dirty="0"/>
              <a:t>When we code JS, we follow naming camel-case conversion. First letter of a work is small and next consecutive word’s first letter is always caps</a:t>
            </a:r>
          </a:p>
          <a:p>
            <a:r>
              <a:rPr lang="en-US" dirty="0"/>
              <a:t>	</a:t>
            </a:r>
            <a:r>
              <a:rPr lang="en-US" dirty="0" err="1"/>
              <a:t>iloveindia</a:t>
            </a:r>
            <a:r>
              <a:rPr lang="en-US" dirty="0"/>
              <a:t> </a:t>
            </a:r>
            <a:r>
              <a:rPr lang="en-US" dirty="0">
                <a:sym typeface="Wingdings" panose="05000000000000000000" pitchFamily="2" charset="2"/>
              </a:rPr>
              <a:t> </a:t>
            </a:r>
            <a:r>
              <a:rPr lang="en-US" dirty="0" err="1">
                <a:sym typeface="Wingdings" panose="05000000000000000000" pitchFamily="2" charset="2"/>
              </a:rPr>
              <a:t>iLoveIndia</a:t>
            </a:r>
            <a:endParaRPr lang="en-US" dirty="0">
              <a:sym typeface="Wingdings" panose="05000000000000000000" pitchFamily="2" charset="2"/>
            </a:endParaRPr>
          </a:p>
          <a:p>
            <a:r>
              <a:rPr lang="en-US" dirty="0">
                <a:sym typeface="Wingdings" panose="05000000000000000000" pitchFamily="2" charset="2"/>
              </a:rPr>
              <a:t>	</a:t>
            </a:r>
            <a:r>
              <a:rPr lang="en-US" dirty="0" err="1">
                <a:sym typeface="Wingdings" panose="05000000000000000000" pitchFamily="2" charset="2"/>
              </a:rPr>
              <a:t>wearelearningjavascript</a:t>
            </a:r>
            <a:r>
              <a:rPr lang="en-US" dirty="0">
                <a:sym typeface="Wingdings" panose="05000000000000000000" pitchFamily="2" charset="2"/>
              </a:rPr>
              <a:t>  </a:t>
            </a:r>
            <a:r>
              <a:rPr lang="en-US" dirty="0" err="1">
                <a:sym typeface="Wingdings" panose="05000000000000000000" pitchFamily="2" charset="2"/>
              </a:rPr>
              <a:t>weAreLearningJavaScript</a:t>
            </a:r>
            <a:endParaRPr lang="en-US" dirty="0">
              <a:sym typeface="Wingdings" panose="05000000000000000000" pitchFamily="2" charset="2"/>
            </a:endParaRPr>
          </a:p>
          <a:p>
            <a:r>
              <a:rPr lang="en-US" dirty="0">
                <a:sym typeface="Wingdings" panose="05000000000000000000" pitchFamily="2" charset="2"/>
              </a:rPr>
              <a:t>	</a:t>
            </a:r>
            <a:r>
              <a:rPr lang="en-US" dirty="0" err="1">
                <a:sym typeface="Wingdings" panose="05000000000000000000" pitchFamily="2" charset="2"/>
              </a:rPr>
              <a:t>itwasatoughday</a:t>
            </a:r>
            <a:r>
              <a:rPr lang="en-US" dirty="0">
                <a:sym typeface="Wingdings" panose="05000000000000000000" pitchFamily="2" charset="2"/>
              </a:rPr>
              <a:t>  </a:t>
            </a:r>
            <a:r>
              <a:rPr lang="en-US" dirty="0" err="1">
                <a:sym typeface="Wingdings" panose="05000000000000000000" pitchFamily="2" charset="2"/>
              </a:rPr>
              <a:t>itWasAToughDay</a:t>
            </a:r>
            <a:endParaRPr lang="en-US" dirty="0"/>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3862953697"/>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31</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err="1">
                <a:latin typeface="Cooper Black" panose="0208090404030B020404" pitchFamily="18" charset="0"/>
              </a:rPr>
              <a:t>Funda</a:t>
            </a:r>
            <a:r>
              <a:rPr lang="en-US" sz="3600" b="1" dirty="0">
                <a:latin typeface="Cooper Black" panose="0208090404030B020404" pitchFamily="18" charset="0"/>
              </a:rPr>
              <a:t> Fox</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4401205"/>
          </a:xfrm>
          <a:prstGeom prst="rect">
            <a:avLst/>
          </a:prstGeom>
          <a:noFill/>
        </p:spPr>
        <p:txBody>
          <a:bodyPr wrap="square" rtlCol="0">
            <a:spAutoFit/>
          </a:bodyPr>
          <a:lstStyle/>
          <a:p>
            <a:pPr marL="342900" indent="-342900">
              <a:buFontTx/>
              <a:buChar char="-"/>
            </a:pPr>
            <a:r>
              <a:rPr lang="en-US" sz="2000" dirty="0"/>
              <a:t>We have 2 types of functions in JS</a:t>
            </a:r>
          </a:p>
          <a:p>
            <a:pPr marL="457200" indent="-457200">
              <a:buAutoNum type="arabicPeriod"/>
            </a:pPr>
            <a:r>
              <a:rPr lang="en-US" sz="2000" dirty="0"/>
              <a:t>Anonymous Function – a function w/o name </a:t>
            </a:r>
          </a:p>
          <a:p>
            <a:pPr lvl="1"/>
            <a:r>
              <a:rPr lang="en-US" sz="2000" dirty="0"/>
              <a:t>function (p1,p2){</a:t>
            </a:r>
          </a:p>
          <a:p>
            <a:pPr lvl="1"/>
            <a:r>
              <a:rPr lang="en-US" sz="2000" dirty="0"/>
              <a:t>	--coda</a:t>
            </a:r>
          </a:p>
          <a:p>
            <a:pPr lvl="1"/>
            <a:r>
              <a:rPr lang="en-US" sz="2000" dirty="0"/>
              <a:t>}</a:t>
            </a:r>
          </a:p>
          <a:p>
            <a:pPr marL="457200" indent="-457200">
              <a:buAutoNum type="arabicPeriod"/>
            </a:pPr>
            <a:r>
              <a:rPr lang="en-US" sz="2000" dirty="0"/>
              <a:t>Named Function</a:t>
            </a:r>
          </a:p>
          <a:p>
            <a:pPr lvl="1"/>
            <a:r>
              <a:rPr lang="en-US" sz="2000" dirty="0"/>
              <a:t>function </a:t>
            </a:r>
            <a:r>
              <a:rPr lang="en-US" sz="2000" dirty="0" err="1"/>
              <a:t>functionNameIsHere</a:t>
            </a:r>
            <a:r>
              <a:rPr lang="en-US" sz="2000" dirty="0"/>
              <a:t>(p1,p2){</a:t>
            </a:r>
          </a:p>
          <a:p>
            <a:pPr lvl="1"/>
            <a:r>
              <a:rPr lang="en-US" sz="2000" dirty="0"/>
              <a:t>	--coda</a:t>
            </a:r>
          </a:p>
          <a:p>
            <a:pPr lvl="1"/>
            <a:r>
              <a:rPr lang="en-US" sz="2000" dirty="0"/>
              <a:t>}</a:t>
            </a:r>
          </a:p>
          <a:p>
            <a:pPr marL="342900" indent="-342900">
              <a:buFontTx/>
              <a:buChar char="-"/>
            </a:pPr>
            <a:r>
              <a:rPr lang="en-US" sz="2000" dirty="0"/>
              <a:t>Symbols are having special meaning – </a:t>
            </a:r>
            <a:r>
              <a:rPr lang="en-US" sz="2000" b="1" dirty="0"/>
              <a:t>( ) – parenthesis, {} – curly braces, [ ] – bracket</a:t>
            </a:r>
          </a:p>
          <a:p>
            <a:pPr marL="342900" indent="-342900">
              <a:buFontTx/>
              <a:buChar char="-"/>
            </a:pPr>
            <a:r>
              <a:rPr lang="en-US" sz="2000" dirty="0"/>
              <a:t>JS also has 2 very </a:t>
            </a:r>
            <a:r>
              <a:rPr lang="en-US" sz="2000" dirty="0" err="1"/>
              <a:t>poweful</a:t>
            </a:r>
            <a:r>
              <a:rPr lang="en-US" sz="2000" dirty="0"/>
              <a:t> built-in variables </a:t>
            </a:r>
          </a:p>
          <a:p>
            <a:r>
              <a:rPr lang="en-US" sz="2000" dirty="0"/>
              <a:t>      1. </a:t>
            </a:r>
            <a:r>
              <a:rPr lang="en-US" sz="2000" b="1" dirty="0"/>
              <a:t>document – </a:t>
            </a:r>
            <a:r>
              <a:rPr lang="en-US" sz="2000" dirty="0"/>
              <a:t>it is the object of DOM. We can traverse the tree using this object. It provides ready-made    methods. E.g. </a:t>
            </a:r>
            <a:r>
              <a:rPr lang="en-US" sz="2000" dirty="0" err="1"/>
              <a:t>getElementsByTagName</a:t>
            </a:r>
            <a:r>
              <a:rPr lang="en-US" sz="2000" dirty="0"/>
              <a:t>, </a:t>
            </a:r>
            <a:r>
              <a:rPr lang="en-US" sz="2000" dirty="0" err="1"/>
              <a:t>getElementsByClassName</a:t>
            </a:r>
            <a:r>
              <a:rPr lang="en-US" sz="2000" dirty="0"/>
              <a:t>, </a:t>
            </a:r>
            <a:r>
              <a:rPr lang="en-US" sz="2000" dirty="0" err="1"/>
              <a:t>getElementById</a:t>
            </a:r>
            <a:endParaRPr lang="en-US" sz="2000" b="1" dirty="0"/>
          </a:p>
          <a:p>
            <a:r>
              <a:rPr lang="en-US" sz="2000" dirty="0"/>
              <a:t>      2. </a:t>
            </a:r>
            <a:r>
              <a:rPr lang="en-US" sz="2000" b="1" dirty="0"/>
              <a:t>window – </a:t>
            </a:r>
            <a:r>
              <a:rPr lang="en-US" sz="2000" dirty="0"/>
              <a:t>it is the object of browser window.</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863295738"/>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32</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How to apply JS</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4893647"/>
          </a:xfrm>
          <a:prstGeom prst="rect">
            <a:avLst/>
          </a:prstGeom>
          <a:noFill/>
        </p:spPr>
        <p:txBody>
          <a:bodyPr wrap="square" rtlCol="0">
            <a:spAutoFit/>
          </a:bodyPr>
          <a:lstStyle/>
          <a:p>
            <a:r>
              <a:rPr lang="en-US" dirty="0"/>
              <a:t>There are 3 ways</a:t>
            </a:r>
          </a:p>
          <a:p>
            <a:pPr marL="457200" indent="-457200">
              <a:buAutoNum type="arabicPeriod"/>
            </a:pPr>
            <a:r>
              <a:rPr lang="en-US" dirty="0"/>
              <a:t>Inline JS – is applied at element level, no-reuse. https://www.w3schools.com/jsref/dom_obj_event.asp</a:t>
            </a:r>
          </a:p>
          <a:p>
            <a:pPr lvl="1"/>
            <a:r>
              <a:rPr lang="en-US" dirty="0"/>
              <a:t>&lt;</a:t>
            </a:r>
            <a:r>
              <a:rPr lang="en-US" dirty="0" err="1"/>
              <a:t>tagname</a:t>
            </a:r>
            <a:r>
              <a:rPr lang="en-US" dirty="0"/>
              <a:t> </a:t>
            </a:r>
            <a:r>
              <a:rPr lang="en-US" b="1" dirty="0" err="1"/>
              <a:t>eventname</a:t>
            </a:r>
            <a:r>
              <a:rPr lang="en-US" b="1" dirty="0"/>
              <a:t>=“coda”</a:t>
            </a:r>
            <a:r>
              <a:rPr lang="en-US" dirty="0"/>
              <a:t>&gt;&lt;/</a:t>
            </a:r>
            <a:r>
              <a:rPr lang="en-US" dirty="0" err="1"/>
              <a:t>tagname</a:t>
            </a:r>
            <a:r>
              <a:rPr lang="en-US" dirty="0"/>
              <a:t>&gt;</a:t>
            </a:r>
          </a:p>
          <a:p>
            <a:pPr marL="457200" indent="-457200">
              <a:buAutoNum type="arabicPeriod"/>
            </a:pPr>
            <a:r>
              <a:rPr lang="en-US" dirty="0"/>
              <a:t>Internal JS – is applied at the page level inside a special tag </a:t>
            </a:r>
            <a:r>
              <a:rPr lang="en-US" b="1" dirty="0"/>
              <a:t>&lt;script&gt; </a:t>
            </a:r>
            <a:r>
              <a:rPr lang="en-US" dirty="0"/>
              <a:t>tag. We will write multiple functions.</a:t>
            </a:r>
          </a:p>
          <a:p>
            <a:pPr marL="457200" indent="-457200">
              <a:buAutoNum type="arabicPeriod"/>
            </a:pPr>
            <a:r>
              <a:rPr lang="en-US" dirty="0"/>
              <a:t>External JS – We move our code to an external file with extension </a:t>
            </a:r>
            <a:r>
              <a:rPr lang="en-US" b="1" dirty="0"/>
              <a:t>.</a:t>
            </a:r>
            <a:r>
              <a:rPr lang="en-US" b="1" dirty="0" err="1"/>
              <a:t>js</a:t>
            </a:r>
            <a:r>
              <a:rPr lang="en-US" b="1" dirty="0"/>
              <a:t> </a:t>
            </a:r>
            <a:r>
              <a:rPr lang="en-US" dirty="0"/>
              <a:t>or </a:t>
            </a:r>
            <a:r>
              <a:rPr lang="en-US" b="1" dirty="0"/>
              <a:t>.</a:t>
            </a:r>
            <a:r>
              <a:rPr lang="en-US" b="1" dirty="0" err="1"/>
              <a:t>ts</a:t>
            </a:r>
            <a:r>
              <a:rPr lang="en-US" dirty="0"/>
              <a:t> and reuse the same using &lt;script </a:t>
            </a:r>
            <a:r>
              <a:rPr lang="en-US" dirty="0" err="1"/>
              <a:t>src</a:t>
            </a:r>
            <a:r>
              <a:rPr lang="en-US" dirty="0"/>
              <a:t>=“”&gt;</a:t>
            </a:r>
          </a:p>
          <a:p>
            <a:pPr marL="342900" indent="-342900">
              <a:buFontTx/>
              <a:buChar char="-"/>
            </a:pPr>
            <a:r>
              <a:rPr lang="en-US" dirty="0"/>
              <a:t>There are 4 types of output function in JS</a:t>
            </a:r>
          </a:p>
          <a:p>
            <a:r>
              <a:rPr lang="en-US" dirty="0" err="1"/>
              <a:t>window.alert</a:t>
            </a:r>
            <a:endParaRPr lang="en-US" dirty="0"/>
          </a:p>
          <a:p>
            <a:r>
              <a:rPr lang="en-US" dirty="0" err="1"/>
              <a:t>document.write</a:t>
            </a:r>
            <a:endParaRPr lang="en-US" dirty="0"/>
          </a:p>
          <a:p>
            <a:r>
              <a:rPr lang="en-US" dirty="0"/>
              <a:t>console.log()</a:t>
            </a:r>
          </a:p>
          <a:p>
            <a:r>
              <a:rPr lang="en-US" dirty="0" err="1"/>
              <a:t>HtmlElement.innerText</a:t>
            </a:r>
            <a:endParaRPr lang="en-US" dirty="0"/>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2571014532"/>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33</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err="1">
                <a:latin typeface="Cooper Black" panose="0208090404030B020404" pitchFamily="18" charset="0"/>
              </a:rPr>
              <a:t>Funda</a:t>
            </a:r>
            <a:r>
              <a:rPr lang="en-US" sz="3600" b="1" dirty="0">
                <a:latin typeface="Cooper Black" panose="0208090404030B020404" pitchFamily="18" charset="0"/>
              </a:rPr>
              <a:t> Fox</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4339650"/>
          </a:xfrm>
          <a:prstGeom prst="rect">
            <a:avLst/>
          </a:prstGeom>
          <a:noFill/>
        </p:spPr>
        <p:txBody>
          <a:bodyPr wrap="square" rtlCol="0">
            <a:spAutoFit/>
          </a:bodyPr>
          <a:lstStyle/>
          <a:p>
            <a:r>
              <a:rPr lang="en-US" dirty="0"/>
              <a:t>There are 2 types of JS</a:t>
            </a:r>
          </a:p>
          <a:p>
            <a:pPr marL="342900" indent="-342900">
              <a:buFontTx/>
              <a:buChar char="-"/>
            </a:pPr>
            <a:r>
              <a:rPr lang="en-US" dirty="0"/>
              <a:t>Client-side JS – when code runs on browser, This training only focus on client-side JS.</a:t>
            </a:r>
          </a:p>
          <a:p>
            <a:pPr marL="342900" indent="-342900">
              <a:buFontTx/>
              <a:buChar char="-"/>
            </a:pPr>
            <a:r>
              <a:rPr lang="en-US" dirty="0"/>
              <a:t>Server-side JS – when the code runs on a webserver, e.g. NodeJS, XSJS</a:t>
            </a:r>
          </a:p>
          <a:p>
            <a:r>
              <a:rPr lang="en-US" dirty="0"/>
              <a:t>Every statement in JS ends with semi-colon</a:t>
            </a:r>
          </a:p>
          <a:p>
            <a:endParaRPr lang="en-US" dirty="0"/>
          </a:p>
          <a:p>
            <a:r>
              <a:rPr lang="en-US" dirty="0"/>
              <a:t>Exercise:</a:t>
            </a:r>
          </a:p>
          <a:p>
            <a:r>
              <a:rPr lang="en-US" dirty="0"/>
              <a:t>Extend our app to validate user and password, if both are same as your name, show a page to user displaying “login success!”.</a:t>
            </a:r>
          </a:p>
          <a:p>
            <a:endParaRPr lang="en-US" dirty="0"/>
          </a:p>
          <a:p>
            <a:r>
              <a:rPr lang="en-US" sz="6000" dirty="0">
                <a:latin typeface="Aharoni" panose="02010803020104030203" pitchFamily="2" charset="-79"/>
                <a:cs typeface="Aharoni" panose="02010803020104030203" pitchFamily="2" charset="-79"/>
              </a:rPr>
              <a:t>Console is our best friend !</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1123872553"/>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34</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Debugging Shortcuts</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2308324"/>
          </a:xfrm>
          <a:prstGeom prst="rect">
            <a:avLst/>
          </a:prstGeom>
          <a:noFill/>
        </p:spPr>
        <p:txBody>
          <a:bodyPr wrap="square" rtlCol="0">
            <a:spAutoFit/>
          </a:bodyPr>
          <a:lstStyle/>
          <a:p>
            <a:r>
              <a:rPr lang="en-US" dirty="0"/>
              <a:t>We can directly debug in browser and shortcuts are</a:t>
            </a:r>
          </a:p>
          <a:p>
            <a:r>
              <a:rPr lang="en-US" dirty="0"/>
              <a:t>F10 – step over – F6</a:t>
            </a:r>
          </a:p>
          <a:p>
            <a:r>
              <a:rPr lang="en-US" dirty="0"/>
              <a:t>F11 – Step inside – F5</a:t>
            </a:r>
          </a:p>
          <a:p>
            <a:r>
              <a:rPr lang="en-US" dirty="0"/>
              <a:t>Shift + F11 – Step out – F7</a:t>
            </a:r>
          </a:p>
          <a:p>
            <a:r>
              <a:rPr lang="en-US" dirty="0"/>
              <a:t>F8 – continue till next BP – F8</a:t>
            </a:r>
          </a:p>
          <a:p>
            <a:r>
              <a:rPr lang="en-US" dirty="0"/>
              <a:t>F5 – Whole page refresh</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3256484052"/>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35</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Async Nature, why needed?</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461665"/>
          </a:xfrm>
          <a:prstGeom prst="rect">
            <a:avLst/>
          </a:prstGeom>
          <a:noFill/>
        </p:spPr>
        <p:txBody>
          <a:bodyPr wrap="square" rtlCol="0">
            <a:spAutoFit/>
          </a:bodyPr>
          <a:lstStyle/>
          <a:p>
            <a:r>
              <a:rPr lang="en-US" dirty="0"/>
              <a:t>&lt;Text&gt;</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mc:AlternateContent xmlns:mc="http://schemas.openxmlformats.org/markup-compatibility/2006" xmlns:p14="http://schemas.microsoft.com/office/powerpoint/2010/main">
        <mc:Choice Requires="p14">
          <p:contentPart p14:bwMode="auto" r:id="rId3">
            <p14:nvContentPartPr>
              <p14:cNvPr id="355" name="Ink 354">
                <a:extLst>
                  <a:ext uri="{FF2B5EF4-FFF2-40B4-BE49-F238E27FC236}">
                    <a16:creationId xmlns:a16="http://schemas.microsoft.com/office/drawing/2014/main" id="{5917159E-3DE9-403F-9045-31F0D7DAD50E}"/>
                  </a:ext>
                </a:extLst>
              </p14:cNvPr>
              <p14:cNvContentPartPr/>
              <p14:nvPr/>
            </p14:nvContentPartPr>
            <p14:xfrm>
              <a:off x="411552" y="320040"/>
              <a:ext cx="11667960" cy="6429240"/>
            </p14:xfrm>
          </p:contentPart>
        </mc:Choice>
        <mc:Fallback xmlns="">
          <p:pic>
            <p:nvPicPr>
              <p:cNvPr id="355" name="Ink 354">
                <a:extLst>
                  <a:ext uri="{FF2B5EF4-FFF2-40B4-BE49-F238E27FC236}">
                    <a16:creationId xmlns:a16="http://schemas.microsoft.com/office/drawing/2014/main" id="{5917159E-3DE9-403F-9045-31F0D7DAD50E}"/>
                  </a:ext>
                </a:extLst>
              </p:cNvPr>
              <p:cNvPicPr/>
              <p:nvPr/>
            </p:nvPicPr>
            <p:blipFill>
              <a:blip r:embed="rId4"/>
              <a:stretch>
                <a:fillRect/>
              </a:stretch>
            </p:blipFill>
            <p:spPr>
              <a:xfrm>
                <a:off x="402552" y="311040"/>
                <a:ext cx="11685600" cy="6446880"/>
              </a:xfrm>
              <a:prstGeom prst="rect">
                <a:avLst/>
              </a:prstGeom>
            </p:spPr>
          </p:pic>
        </mc:Fallback>
      </mc:AlternateContent>
    </p:spTree>
    <p:extLst>
      <p:ext uri="{BB962C8B-B14F-4D97-AF65-F5344CB8AC3E}">
        <p14:creationId xmlns:p14="http://schemas.microsoft.com/office/powerpoint/2010/main" val="1890504281"/>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36</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Sequence</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Rectangle 2">
            <a:extLst>
              <a:ext uri="{FF2B5EF4-FFF2-40B4-BE49-F238E27FC236}">
                <a16:creationId xmlns:a16="http://schemas.microsoft.com/office/drawing/2014/main" id="{353291BE-51CF-4A0A-A9E4-57D7939A87E3}"/>
              </a:ext>
            </a:extLst>
          </p:cNvPr>
          <p:cNvSpPr/>
          <p:nvPr/>
        </p:nvSpPr>
        <p:spPr>
          <a:xfrm>
            <a:off x="460962" y="834971"/>
            <a:ext cx="1745018" cy="433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p>
        </p:txBody>
      </p:sp>
      <p:cxnSp>
        <p:nvCxnSpPr>
          <p:cNvPr id="6" name="Straight Connector 5">
            <a:extLst>
              <a:ext uri="{FF2B5EF4-FFF2-40B4-BE49-F238E27FC236}">
                <a16:creationId xmlns:a16="http://schemas.microsoft.com/office/drawing/2014/main" id="{003544F3-925D-49D7-95AB-0A834F1F17B6}"/>
              </a:ext>
            </a:extLst>
          </p:cNvPr>
          <p:cNvCxnSpPr>
            <a:stCxn id="3" idx="2"/>
          </p:cNvCxnSpPr>
          <p:nvPr/>
        </p:nvCxnSpPr>
        <p:spPr>
          <a:xfrm>
            <a:off x="1333471" y="1268760"/>
            <a:ext cx="8413" cy="488069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4A4D7148-8BD2-4356-8408-5A1474C3D7B3}"/>
              </a:ext>
            </a:extLst>
          </p:cNvPr>
          <p:cNvSpPr/>
          <p:nvPr/>
        </p:nvSpPr>
        <p:spPr>
          <a:xfrm>
            <a:off x="2858486" y="834971"/>
            <a:ext cx="1745018" cy="43378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Screen</a:t>
            </a:r>
          </a:p>
        </p:txBody>
      </p:sp>
      <p:cxnSp>
        <p:nvCxnSpPr>
          <p:cNvPr id="11" name="Straight Connector 10">
            <a:extLst>
              <a:ext uri="{FF2B5EF4-FFF2-40B4-BE49-F238E27FC236}">
                <a16:creationId xmlns:a16="http://schemas.microsoft.com/office/drawing/2014/main" id="{6183189D-CDE5-402A-8AA6-7391D36F35E7}"/>
              </a:ext>
            </a:extLst>
          </p:cNvPr>
          <p:cNvCxnSpPr>
            <a:stCxn id="10" idx="2"/>
          </p:cNvCxnSpPr>
          <p:nvPr/>
        </p:nvCxnSpPr>
        <p:spPr>
          <a:xfrm>
            <a:off x="3730995" y="1268760"/>
            <a:ext cx="8413" cy="488069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3623EB5-26AF-49C5-8394-5476FC269E99}"/>
              </a:ext>
            </a:extLst>
          </p:cNvPr>
          <p:cNvSpPr/>
          <p:nvPr/>
        </p:nvSpPr>
        <p:spPr>
          <a:xfrm>
            <a:off x="5450584" y="833859"/>
            <a:ext cx="1745018" cy="43378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cxnSp>
        <p:nvCxnSpPr>
          <p:cNvPr id="15" name="Straight Connector 14">
            <a:extLst>
              <a:ext uri="{FF2B5EF4-FFF2-40B4-BE49-F238E27FC236}">
                <a16:creationId xmlns:a16="http://schemas.microsoft.com/office/drawing/2014/main" id="{7A946F5C-4234-4A56-844D-C1C1B8D8F9D1}"/>
              </a:ext>
            </a:extLst>
          </p:cNvPr>
          <p:cNvCxnSpPr>
            <a:stCxn id="14" idx="2"/>
          </p:cNvCxnSpPr>
          <p:nvPr/>
        </p:nvCxnSpPr>
        <p:spPr>
          <a:xfrm>
            <a:off x="6323093" y="1267648"/>
            <a:ext cx="8413" cy="488069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C131DEA-A641-48BA-9E5E-6DBF961D7DE8}"/>
              </a:ext>
            </a:extLst>
          </p:cNvPr>
          <p:cNvSpPr/>
          <p:nvPr/>
        </p:nvSpPr>
        <p:spPr>
          <a:xfrm>
            <a:off x="8098273" y="839635"/>
            <a:ext cx="1745018" cy="43378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cxnSp>
        <p:nvCxnSpPr>
          <p:cNvPr id="17" name="Straight Connector 16">
            <a:extLst>
              <a:ext uri="{FF2B5EF4-FFF2-40B4-BE49-F238E27FC236}">
                <a16:creationId xmlns:a16="http://schemas.microsoft.com/office/drawing/2014/main" id="{8484A82F-BB26-4241-940F-7F6FEEDE3993}"/>
              </a:ext>
            </a:extLst>
          </p:cNvPr>
          <p:cNvCxnSpPr>
            <a:stCxn id="16" idx="2"/>
          </p:cNvCxnSpPr>
          <p:nvPr/>
        </p:nvCxnSpPr>
        <p:spPr>
          <a:xfrm>
            <a:off x="8970782" y="1273424"/>
            <a:ext cx="8413" cy="4880692"/>
          </a:xfrm>
          <a:prstGeom prst="line">
            <a:avLst/>
          </a:prstGeom>
          <a:ln>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434" name="Ink 433">
                <a:extLst>
                  <a:ext uri="{FF2B5EF4-FFF2-40B4-BE49-F238E27FC236}">
                    <a16:creationId xmlns:a16="http://schemas.microsoft.com/office/drawing/2014/main" id="{8F530023-7583-4B0A-B092-3A39FE4FB6F5}"/>
                  </a:ext>
                </a:extLst>
              </p14:cNvPr>
              <p14:cNvContentPartPr/>
              <p14:nvPr/>
            </p14:nvContentPartPr>
            <p14:xfrm>
              <a:off x="5980032" y="219168"/>
              <a:ext cx="650520" cy="576720"/>
            </p14:xfrm>
          </p:contentPart>
        </mc:Choice>
        <mc:Fallback xmlns="">
          <p:pic>
            <p:nvPicPr>
              <p:cNvPr id="434" name="Ink 433">
                <a:extLst>
                  <a:ext uri="{FF2B5EF4-FFF2-40B4-BE49-F238E27FC236}">
                    <a16:creationId xmlns:a16="http://schemas.microsoft.com/office/drawing/2014/main" id="{8F530023-7583-4B0A-B092-3A39FE4FB6F5}"/>
                  </a:ext>
                </a:extLst>
              </p:cNvPr>
              <p:cNvPicPr/>
              <p:nvPr/>
            </p:nvPicPr>
            <p:blipFill>
              <a:blip r:embed="rId4"/>
              <a:stretch>
                <a:fillRect/>
              </a:stretch>
            </p:blipFill>
            <p:spPr>
              <a:xfrm>
                <a:off x="5971032" y="210168"/>
                <a:ext cx="668160" cy="594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53" name="Ink 452">
                <a:extLst>
                  <a:ext uri="{FF2B5EF4-FFF2-40B4-BE49-F238E27FC236}">
                    <a16:creationId xmlns:a16="http://schemas.microsoft.com/office/drawing/2014/main" id="{770B4442-310B-4DFF-B75A-AB69C166B7B8}"/>
                  </a:ext>
                </a:extLst>
              </p14:cNvPr>
              <p14:cNvContentPartPr/>
              <p14:nvPr/>
            </p14:nvContentPartPr>
            <p14:xfrm>
              <a:off x="82152" y="1288440"/>
              <a:ext cx="12610080" cy="5578920"/>
            </p14:xfrm>
          </p:contentPart>
        </mc:Choice>
        <mc:Fallback xmlns="">
          <p:pic>
            <p:nvPicPr>
              <p:cNvPr id="453" name="Ink 452">
                <a:extLst>
                  <a:ext uri="{FF2B5EF4-FFF2-40B4-BE49-F238E27FC236}">
                    <a16:creationId xmlns:a16="http://schemas.microsoft.com/office/drawing/2014/main" id="{770B4442-310B-4DFF-B75A-AB69C166B7B8}"/>
                  </a:ext>
                </a:extLst>
              </p:cNvPr>
              <p:cNvPicPr/>
              <p:nvPr/>
            </p:nvPicPr>
            <p:blipFill>
              <a:blip r:embed="rId6"/>
              <a:stretch>
                <a:fillRect/>
              </a:stretch>
            </p:blipFill>
            <p:spPr>
              <a:xfrm>
                <a:off x="73152" y="1279440"/>
                <a:ext cx="12627720" cy="5596560"/>
              </a:xfrm>
              <a:prstGeom prst="rect">
                <a:avLst/>
              </a:prstGeom>
            </p:spPr>
          </p:pic>
        </mc:Fallback>
      </mc:AlternateContent>
    </p:spTree>
    <p:extLst>
      <p:ext uri="{BB962C8B-B14F-4D97-AF65-F5344CB8AC3E}">
        <p14:creationId xmlns:p14="http://schemas.microsoft.com/office/powerpoint/2010/main" val="2353278482"/>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37</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Exercise</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5262979"/>
          </a:xfrm>
          <a:prstGeom prst="rect">
            <a:avLst/>
          </a:prstGeom>
          <a:noFill/>
        </p:spPr>
        <p:txBody>
          <a:bodyPr wrap="square" rtlCol="0">
            <a:spAutoFit/>
          </a:bodyPr>
          <a:lstStyle/>
          <a:p>
            <a:pPr marL="457200" indent="-457200">
              <a:buAutoNum type="arabicPeriod"/>
            </a:pPr>
            <a:r>
              <a:rPr lang="en-US" dirty="0"/>
              <a:t>Practice concept of Non-blocking IO</a:t>
            </a:r>
          </a:p>
          <a:p>
            <a:pPr marL="457200" indent="-457200">
              <a:buAutoNum type="arabicPeriod"/>
            </a:pPr>
            <a:r>
              <a:rPr lang="en-US" dirty="0"/>
              <a:t>Watch promise video</a:t>
            </a:r>
          </a:p>
          <a:p>
            <a:r>
              <a:rPr lang="en-US" dirty="0">
                <a:hlinkClick r:id="rId2"/>
              </a:rPr>
              <a:t>https://www.youtube.com/watch?v=zY6gnfxgb9I</a:t>
            </a:r>
            <a:endParaRPr lang="en-US" dirty="0"/>
          </a:p>
          <a:p>
            <a:endParaRPr lang="en-US" dirty="0"/>
          </a:p>
          <a:p>
            <a:endParaRPr lang="en-US" dirty="0"/>
          </a:p>
          <a:p>
            <a:r>
              <a:rPr lang="en-US" dirty="0"/>
              <a:t>Use cases of JS</a:t>
            </a:r>
          </a:p>
          <a:p>
            <a:pPr marL="342900" indent="-342900">
              <a:buFont typeface="Arial" panose="020B0604020202020204" pitchFamily="34" charset="0"/>
              <a:buChar char="•"/>
            </a:pPr>
            <a:r>
              <a:rPr lang="en-US" dirty="0"/>
              <a:t>Used to validate data</a:t>
            </a:r>
          </a:p>
          <a:p>
            <a:pPr marL="342900" indent="-342900">
              <a:buFont typeface="Arial" panose="020B0604020202020204" pitchFamily="34" charset="0"/>
              <a:buChar char="•"/>
            </a:pPr>
            <a:r>
              <a:rPr lang="en-US" dirty="0"/>
              <a:t>It is used for entire web development</a:t>
            </a:r>
          </a:p>
          <a:p>
            <a:pPr marL="342900" indent="-342900">
              <a:buFont typeface="Arial" panose="020B0604020202020204" pitchFamily="34" charset="0"/>
              <a:buChar char="•"/>
            </a:pPr>
            <a:r>
              <a:rPr lang="en-US" dirty="0"/>
              <a:t>JS can show output to user</a:t>
            </a:r>
          </a:p>
          <a:p>
            <a:pPr marL="342900" indent="-342900">
              <a:buFont typeface="Arial" panose="020B0604020202020204" pitchFamily="34" charset="0"/>
              <a:buChar char="•"/>
            </a:pPr>
            <a:r>
              <a:rPr lang="en-US" dirty="0"/>
              <a:t>JS can change CSS at runtime</a:t>
            </a:r>
          </a:p>
          <a:p>
            <a:pPr marL="342900" indent="-342900">
              <a:buFont typeface="Arial" panose="020B0604020202020204" pitchFamily="34" charset="0"/>
              <a:buChar char="•"/>
            </a:pPr>
            <a:r>
              <a:rPr lang="en-US" dirty="0"/>
              <a:t>JS can add dynamic UI elements</a:t>
            </a:r>
          </a:p>
          <a:p>
            <a:pPr marL="342900" indent="-342900">
              <a:buFont typeface="Arial" panose="020B0604020202020204" pitchFamily="34" charset="0"/>
              <a:buChar char="•"/>
            </a:pPr>
            <a:r>
              <a:rPr lang="en-US" dirty="0"/>
              <a:t>Add manipulation logic using JS</a:t>
            </a:r>
          </a:p>
          <a:p>
            <a:pPr marL="342900" indent="-342900">
              <a:buFont typeface="Arial" panose="020B0604020202020204" pitchFamily="34" charset="0"/>
              <a:buChar char="•"/>
            </a:pPr>
            <a:r>
              <a:rPr lang="en-US" dirty="0"/>
              <a:t>Invoke Server requests, handle response using call backs</a:t>
            </a:r>
          </a:p>
          <a:p>
            <a:pPr marL="342900" indent="-342900">
              <a:buFont typeface="Arial" panose="020B0604020202020204" pitchFamily="34" charset="0"/>
              <a:buChar char="•"/>
            </a:pPr>
            <a:r>
              <a:rPr lang="en-US" dirty="0"/>
              <a:t>Open standard and all browsers supports JS</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2075942960"/>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38</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Array and Objects</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3416320"/>
          </a:xfrm>
          <a:prstGeom prst="rect">
            <a:avLst/>
          </a:prstGeom>
          <a:noFill/>
        </p:spPr>
        <p:txBody>
          <a:bodyPr wrap="square" rtlCol="0">
            <a:spAutoFit/>
          </a:bodyPr>
          <a:lstStyle/>
          <a:p>
            <a:r>
              <a:rPr lang="en-US" dirty="0"/>
              <a:t>Syntax for Array</a:t>
            </a:r>
          </a:p>
          <a:p>
            <a:r>
              <a:rPr lang="en-US" dirty="0"/>
              <a:t>var </a:t>
            </a:r>
            <a:r>
              <a:rPr lang="en-US" dirty="0" err="1"/>
              <a:t>aItems</a:t>
            </a:r>
            <a:r>
              <a:rPr lang="en-US" dirty="0"/>
              <a:t> = [item0, item1,….]</a:t>
            </a:r>
          </a:p>
          <a:p>
            <a:endParaRPr lang="en-US" dirty="0"/>
          </a:p>
          <a:p>
            <a:r>
              <a:rPr lang="en-US" dirty="0"/>
              <a:t>Syntax for object</a:t>
            </a:r>
          </a:p>
          <a:p>
            <a:r>
              <a:rPr lang="en-US" dirty="0"/>
              <a:t>var </a:t>
            </a:r>
            <a:r>
              <a:rPr lang="en-US" dirty="0" err="1"/>
              <a:t>oObjName</a:t>
            </a:r>
            <a:r>
              <a:rPr lang="en-US" dirty="0"/>
              <a:t> = { “prop”: value, </a:t>
            </a:r>
          </a:p>
          <a:p>
            <a:r>
              <a:rPr lang="en-US" dirty="0"/>
              <a:t>	               “prop”: value,</a:t>
            </a:r>
          </a:p>
          <a:p>
            <a:r>
              <a:rPr lang="en-US" dirty="0"/>
              <a:t>	               “prop”: value }</a:t>
            </a:r>
          </a:p>
          <a:p>
            <a:endParaRPr lang="en-US" dirty="0"/>
          </a:p>
          <a:p>
            <a:endParaRPr lang="en-US" dirty="0"/>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graphicFrame>
        <p:nvGraphicFramePr>
          <p:cNvPr id="5" name="Table 4">
            <a:extLst>
              <a:ext uri="{FF2B5EF4-FFF2-40B4-BE49-F238E27FC236}">
                <a16:creationId xmlns:a16="http://schemas.microsoft.com/office/drawing/2014/main" id="{52A9E1C4-DF88-4B19-B774-61284AD0C4B0}"/>
              </a:ext>
            </a:extLst>
          </p:cNvPr>
          <p:cNvGraphicFramePr>
            <a:graphicFrameLocks noGrp="1"/>
          </p:cNvGraphicFramePr>
          <p:nvPr>
            <p:extLst>
              <p:ext uri="{D42A27DB-BD31-4B8C-83A1-F6EECF244321}">
                <p14:modId xmlns:p14="http://schemas.microsoft.com/office/powerpoint/2010/main" val="2711511959"/>
              </p:ext>
            </p:extLst>
          </p:nvPr>
        </p:nvGraphicFramePr>
        <p:xfrm>
          <a:off x="268148" y="3789040"/>
          <a:ext cx="8125884" cy="457200"/>
        </p:xfrm>
        <a:graphic>
          <a:graphicData uri="http://schemas.openxmlformats.org/drawingml/2006/table">
            <a:tbl>
              <a:tblPr firstRow="1" bandRow="1">
                <a:tableStyleId>{5C22544A-7EE6-4342-B048-85BDC9FD1C3A}</a:tableStyleId>
              </a:tblPr>
              <a:tblGrid>
                <a:gridCol w="2031471">
                  <a:extLst>
                    <a:ext uri="{9D8B030D-6E8A-4147-A177-3AD203B41FA5}">
                      <a16:colId xmlns:a16="http://schemas.microsoft.com/office/drawing/2014/main" val="4167483740"/>
                    </a:ext>
                  </a:extLst>
                </a:gridCol>
                <a:gridCol w="2031471">
                  <a:extLst>
                    <a:ext uri="{9D8B030D-6E8A-4147-A177-3AD203B41FA5}">
                      <a16:colId xmlns:a16="http://schemas.microsoft.com/office/drawing/2014/main" val="916427111"/>
                    </a:ext>
                  </a:extLst>
                </a:gridCol>
                <a:gridCol w="2031471">
                  <a:extLst>
                    <a:ext uri="{9D8B030D-6E8A-4147-A177-3AD203B41FA5}">
                      <a16:colId xmlns:a16="http://schemas.microsoft.com/office/drawing/2014/main" val="23647594"/>
                    </a:ext>
                  </a:extLst>
                </a:gridCol>
                <a:gridCol w="2031471">
                  <a:extLst>
                    <a:ext uri="{9D8B030D-6E8A-4147-A177-3AD203B41FA5}">
                      <a16:colId xmlns:a16="http://schemas.microsoft.com/office/drawing/2014/main" val="303133136"/>
                    </a:ext>
                  </a:extLst>
                </a:gridCol>
              </a:tblGrid>
              <a:tr h="370840">
                <a:tc>
                  <a:txBody>
                    <a:bodyPr/>
                    <a:lstStyle/>
                    <a:p>
                      <a:r>
                        <a:rPr lang="en-US" dirty="0"/>
                        <a:t>Value1</a:t>
                      </a:r>
                    </a:p>
                  </a:txBody>
                  <a:tcPr/>
                </a:tc>
                <a:tc>
                  <a:txBody>
                    <a:bodyPr/>
                    <a:lstStyle/>
                    <a:p>
                      <a:r>
                        <a:rPr lang="en-US" dirty="0"/>
                        <a:t>Value2</a:t>
                      </a:r>
                    </a:p>
                  </a:txBody>
                  <a:tcPr/>
                </a:tc>
                <a:tc>
                  <a:txBody>
                    <a:bodyPr/>
                    <a:lstStyle/>
                    <a:p>
                      <a:r>
                        <a:rPr lang="en-US" dirty="0"/>
                        <a:t>Value3</a:t>
                      </a:r>
                    </a:p>
                  </a:txBody>
                  <a:tcPr/>
                </a:tc>
                <a:tc>
                  <a:txBody>
                    <a:bodyPr/>
                    <a:lstStyle/>
                    <a:p>
                      <a:r>
                        <a:rPr lang="en-US" dirty="0"/>
                        <a:t>….</a:t>
                      </a:r>
                    </a:p>
                  </a:txBody>
                  <a:tcPr/>
                </a:tc>
                <a:extLst>
                  <a:ext uri="{0D108BD9-81ED-4DB2-BD59-A6C34878D82A}">
                    <a16:rowId xmlns:a16="http://schemas.microsoft.com/office/drawing/2014/main" val="3144335376"/>
                  </a:ext>
                </a:extLst>
              </a:tr>
            </a:tbl>
          </a:graphicData>
        </a:graphic>
      </p:graphicFrame>
      <p:graphicFrame>
        <p:nvGraphicFramePr>
          <p:cNvPr id="6" name="Table 5">
            <a:extLst>
              <a:ext uri="{FF2B5EF4-FFF2-40B4-BE49-F238E27FC236}">
                <a16:creationId xmlns:a16="http://schemas.microsoft.com/office/drawing/2014/main" id="{CCE5C7C3-C51D-42BB-AC86-752EC13E1A2C}"/>
              </a:ext>
            </a:extLst>
          </p:cNvPr>
          <p:cNvGraphicFramePr>
            <a:graphicFrameLocks noGrp="1"/>
          </p:cNvGraphicFramePr>
          <p:nvPr>
            <p:extLst>
              <p:ext uri="{D42A27DB-BD31-4B8C-83A1-F6EECF244321}">
                <p14:modId xmlns:p14="http://schemas.microsoft.com/office/powerpoint/2010/main" val="1637847383"/>
              </p:ext>
            </p:extLst>
          </p:nvPr>
        </p:nvGraphicFramePr>
        <p:xfrm>
          <a:off x="4798268" y="581185"/>
          <a:ext cx="1974710" cy="1828800"/>
        </p:xfrm>
        <a:graphic>
          <a:graphicData uri="http://schemas.openxmlformats.org/drawingml/2006/table">
            <a:tbl>
              <a:tblPr firstRow="1" bandRow="1">
                <a:tableStyleId>{5C22544A-7EE6-4342-B048-85BDC9FD1C3A}</a:tableStyleId>
              </a:tblPr>
              <a:tblGrid>
                <a:gridCol w="1974710">
                  <a:extLst>
                    <a:ext uri="{9D8B030D-6E8A-4147-A177-3AD203B41FA5}">
                      <a16:colId xmlns:a16="http://schemas.microsoft.com/office/drawing/2014/main" val="492528864"/>
                    </a:ext>
                  </a:extLst>
                </a:gridCol>
              </a:tblGrid>
              <a:tr h="370840">
                <a:tc>
                  <a:txBody>
                    <a:bodyPr/>
                    <a:lstStyle/>
                    <a:p>
                      <a:endParaRPr lang="en-US" dirty="0"/>
                    </a:p>
                  </a:txBody>
                  <a:tcPr/>
                </a:tc>
                <a:extLst>
                  <a:ext uri="{0D108BD9-81ED-4DB2-BD59-A6C34878D82A}">
                    <a16:rowId xmlns:a16="http://schemas.microsoft.com/office/drawing/2014/main" val="167166748"/>
                  </a:ext>
                </a:extLst>
              </a:tr>
              <a:tr h="370840">
                <a:tc>
                  <a:txBody>
                    <a:bodyPr/>
                    <a:lstStyle/>
                    <a:p>
                      <a:endParaRPr lang="en-US"/>
                    </a:p>
                  </a:txBody>
                  <a:tcPr/>
                </a:tc>
                <a:extLst>
                  <a:ext uri="{0D108BD9-81ED-4DB2-BD59-A6C34878D82A}">
                    <a16:rowId xmlns:a16="http://schemas.microsoft.com/office/drawing/2014/main" val="2275386090"/>
                  </a:ext>
                </a:extLst>
              </a:tr>
              <a:tr h="370840">
                <a:tc>
                  <a:txBody>
                    <a:bodyPr/>
                    <a:lstStyle/>
                    <a:p>
                      <a:endParaRPr lang="en-US"/>
                    </a:p>
                  </a:txBody>
                  <a:tcPr/>
                </a:tc>
                <a:extLst>
                  <a:ext uri="{0D108BD9-81ED-4DB2-BD59-A6C34878D82A}">
                    <a16:rowId xmlns:a16="http://schemas.microsoft.com/office/drawing/2014/main" val="3818879476"/>
                  </a:ext>
                </a:extLst>
              </a:tr>
              <a:tr h="370840">
                <a:tc>
                  <a:txBody>
                    <a:bodyPr/>
                    <a:lstStyle/>
                    <a:p>
                      <a:endParaRPr lang="en-US" dirty="0"/>
                    </a:p>
                  </a:txBody>
                  <a:tcPr/>
                </a:tc>
                <a:extLst>
                  <a:ext uri="{0D108BD9-81ED-4DB2-BD59-A6C34878D82A}">
                    <a16:rowId xmlns:a16="http://schemas.microsoft.com/office/drawing/2014/main" val="1722348322"/>
                  </a:ext>
                </a:extLst>
              </a:tr>
            </a:tbl>
          </a:graphicData>
        </a:graphic>
      </p:graphicFrame>
      <p:sp>
        <p:nvSpPr>
          <p:cNvPr id="7" name="TextBox 6">
            <a:extLst>
              <a:ext uri="{FF2B5EF4-FFF2-40B4-BE49-F238E27FC236}">
                <a16:creationId xmlns:a16="http://schemas.microsoft.com/office/drawing/2014/main" id="{3F8F0A28-A248-40EB-AC43-D4D41535F533}"/>
              </a:ext>
            </a:extLst>
          </p:cNvPr>
          <p:cNvSpPr txBox="1"/>
          <p:nvPr/>
        </p:nvSpPr>
        <p:spPr>
          <a:xfrm>
            <a:off x="369776" y="4397048"/>
            <a:ext cx="9685076" cy="1200329"/>
          </a:xfrm>
          <a:prstGeom prst="rect">
            <a:avLst/>
          </a:prstGeom>
          <a:noFill/>
        </p:spPr>
        <p:txBody>
          <a:bodyPr wrap="square" rtlCol="0">
            <a:spAutoFit/>
          </a:bodyPr>
          <a:lstStyle/>
          <a:p>
            <a:r>
              <a:rPr lang="en-US" dirty="0"/>
              <a:t>Java Script Object Notation – JSON</a:t>
            </a:r>
          </a:p>
          <a:p>
            <a:r>
              <a:rPr lang="en-US" dirty="0"/>
              <a:t>You can validate json using </a:t>
            </a:r>
            <a:r>
              <a:rPr lang="en-US" dirty="0">
                <a:hlinkClick r:id="rId3"/>
              </a:rPr>
              <a:t>https://jsonlint.com</a:t>
            </a:r>
            <a:endParaRPr lang="en-US" dirty="0"/>
          </a:p>
          <a:p>
            <a:endParaRPr lang="en-US" dirty="0"/>
          </a:p>
        </p:txBody>
      </p:sp>
    </p:spTree>
    <p:extLst>
      <p:ext uri="{BB962C8B-B14F-4D97-AF65-F5344CB8AC3E}">
        <p14:creationId xmlns:p14="http://schemas.microsoft.com/office/powerpoint/2010/main" val="3756854154"/>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39</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&lt;Title&gt;</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3785652"/>
          </a:xfrm>
          <a:prstGeom prst="rect">
            <a:avLst/>
          </a:prstGeom>
          <a:noFill/>
        </p:spPr>
        <p:txBody>
          <a:bodyPr wrap="square" rtlCol="0">
            <a:spAutoFit/>
          </a:bodyPr>
          <a:lstStyle/>
          <a:p>
            <a:r>
              <a:rPr lang="en-US" dirty="0"/>
              <a:t>{</a:t>
            </a:r>
          </a:p>
          <a:p>
            <a:r>
              <a:rPr lang="en-US" dirty="0"/>
              <a:t>	//this is an </a:t>
            </a:r>
            <a:r>
              <a:rPr lang="en-US" dirty="0" err="1"/>
              <a:t>entityset</a:t>
            </a:r>
            <a:r>
              <a:rPr lang="en-US" dirty="0"/>
              <a:t> of type object (single)</a:t>
            </a:r>
          </a:p>
          <a:p>
            <a:r>
              <a:rPr lang="en-US" dirty="0"/>
              <a:t>	"</a:t>
            </a:r>
            <a:r>
              <a:rPr lang="en-US" dirty="0" err="1"/>
              <a:t>empStructure</a:t>
            </a:r>
            <a:r>
              <a:rPr lang="en-US" dirty="0"/>
              <a:t>": {</a:t>
            </a:r>
          </a:p>
          <a:p>
            <a:r>
              <a:rPr lang="en-US" dirty="0"/>
              <a:t>		"</a:t>
            </a:r>
            <a:r>
              <a:rPr lang="en-US" dirty="0" err="1"/>
              <a:t>empNo</a:t>
            </a:r>
            <a:r>
              <a:rPr lang="en-US" dirty="0"/>
              <a:t>": 100,</a:t>
            </a:r>
          </a:p>
          <a:p>
            <a:r>
              <a:rPr lang="en-US" dirty="0"/>
              <a:t>		"</a:t>
            </a:r>
            <a:r>
              <a:rPr lang="en-US" dirty="0" err="1"/>
              <a:t>empName</a:t>
            </a:r>
            <a:r>
              <a:rPr lang="en-US" dirty="0"/>
              <a:t>": "</a:t>
            </a:r>
            <a:r>
              <a:rPr lang="en-US" dirty="0" err="1"/>
              <a:t>Latika</a:t>
            </a:r>
            <a:r>
              <a:rPr lang="en-US" dirty="0"/>
              <a:t> </a:t>
            </a:r>
            <a:r>
              <a:rPr lang="en-US" dirty="0" err="1"/>
              <a:t>Roongta</a:t>
            </a:r>
            <a:r>
              <a:rPr lang="en-US" dirty="0"/>
              <a:t>",</a:t>
            </a:r>
          </a:p>
          <a:p>
            <a:r>
              <a:rPr lang="en-US" dirty="0"/>
              <a:t>		"salary": 9000,</a:t>
            </a:r>
          </a:p>
          <a:p>
            <a:r>
              <a:rPr lang="en-US" dirty="0"/>
              <a:t>		"currency": "EUR"</a:t>
            </a:r>
          </a:p>
          <a:p>
            <a:r>
              <a:rPr lang="en-US" dirty="0"/>
              <a:t>	}</a:t>
            </a:r>
          </a:p>
          <a:p>
            <a:endParaRPr lang="en-US" dirty="0"/>
          </a:p>
          <a:p>
            <a:r>
              <a:rPr lang="en-US" dirty="0"/>
              <a:t>}</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cxnSp>
        <p:nvCxnSpPr>
          <p:cNvPr id="5" name="Straight Arrow Connector 4">
            <a:extLst>
              <a:ext uri="{FF2B5EF4-FFF2-40B4-BE49-F238E27FC236}">
                <a16:creationId xmlns:a16="http://schemas.microsoft.com/office/drawing/2014/main" id="{5B913C61-1CA1-486E-ABE1-5950B14DDCA1}"/>
              </a:ext>
            </a:extLst>
          </p:cNvPr>
          <p:cNvCxnSpPr/>
          <p:nvPr/>
        </p:nvCxnSpPr>
        <p:spPr>
          <a:xfrm flipH="1" flipV="1">
            <a:off x="2494012" y="2132856"/>
            <a:ext cx="144016" cy="2808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0BC6673-90D9-4CC6-91BE-DA4B0F3789CA}"/>
              </a:ext>
            </a:extLst>
          </p:cNvPr>
          <p:cNvSpPr txBox="1"/>
          <p:nvPr/>
        </p:nvSpPr>
        <p:spPr>
          <a:xfrm>
            <a:off x="2205980" y="5013176"/>
            <a:ext cx="2736304" cy="461665"/>
          </a:xfrm>
          <a:prstGeom prst="rect">
            <a:avLst/>
          </a:prstGeom>
          <a:noFill/>
        </p:spPr>
        <p:txBody>
          <a:bodyPr wrap="square" rtlCol="0">
            <a:spAutoFit/>
          </a:bodyPr>
          <a:lstStyle/>
          <a:p>
            <a:r>
              <a:rPr lang="en-US" dirty="0" err="1"/>
              <a:t>Entityset</a:t>
            </a:r>
            <a:endParaRPr lang="en-US" dirty="0"/>
          </a:p>
        </p:txBody>
      </p:sp>
      <p:cxnSp>
        <p:nvCxnSpPr>
          <p:cNvPr id="8" name="Straight Arrow Connector 7">
            <a:extLst>
              <a:ext uri="{FF2B5EF4-FFF2-40B4-BE49-F238E27FC236}">
                <a16:creationId xmlns:a16="http://schemas.microsoft.com/office/drawing/2014/main" id="{96C321EE-6302-416E-85F8-3763640C0E72}"/>
              </a:ext>
            </a:extLst>
          </p:cNvPr>
          <p:cNvCxnSpPr>
            <a:cxnSpLocks/>
          </p:cNvCxnSpPr>
          <p:nvPr/>
        </p:nvCxnSpPr>
        <p:spPr>
          <a:xfrm flipH="1" flipV="1">
            <a:off x="3934172" y="3645024"/>
            <a:ext cx="2736304" cy="1296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1B3F334-5B28-4662-9EBE-E6C90F1AB88E}"/>
              </a:ext>
            </a:extLst>
          </p:cNvPr>
          <p:cNvCxnSpPr>
            <a:cxnSpLocks/>
          </p:cNvCxnSpPr>
          <p:nvPr/>
        </p:nvCxnSpPr>
        <p:spPr>
          <a:xfrm flipH="1" flipV="1">
            <a:off x="3574132" y="3140968"/>
            <a:ext cx="3096344" cy="1800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30A781A-40B6-49EF-871A-D386A21ECE08}"/>
              </a:ext>
            </a:extLst>
          </p:cNvPr>
          <p:cNvCxnSpPr/>
          <p:nvPr/>
        </p:nvCxnSpPr>
        <p:spPr>
          <a:xfrm flipH="1" flipV="1">
            <a:off x="3862164" y="2852936"/>
            <a:ext cx="2808312" cy="2088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7B1AC7E-5ED9-4E11-B997-DD11414AE11F}"/>
              </a:ext>
            </a:extLst>
          </p:cNvPr>
          <p:cNvSpPr txBox="1"/>
          <p:nvPr/>
        </p:nvSpPr>
        <p:spPr>
          <a:xfrm>
            <a:off x="6526460" y="4910396"/>
            <a:ext cx="3456385" cy="461665"/>
          </a:xfrm>
          <a:prstGeom prst="rect">
            <a:avLst/>
          </a:prstGeom>
          <a:noFill/>
        </p:spPr>
        <p:txBody>
          <a:bodyPr wrap="square" rtlCol="0">
            <a:spAutoFit/>
          </a:bodyPr>
          <a:lstStyle/>
          <a:p>
            <a:r>
              <a:rPr lang="en-US" dirty="0"/>
              <a:t>Elements or properties</a:t>
            </a:r>
          </a:p>
        </p:txBody>
      </p:sp>
    </p:spTree>
    <p:extLst>
      <p:ext uri="{BB962C8B-B14F-4D97-AF65-F5344CB8AC3E}">
        <p14:creationId xmlns:p14="http://schemas.microsoft.com/office/powerpoint/2010/main" val="26222026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E438D4-264B-4E0A-BBD8-5C853AEC2E7A}"/>
              </a:ext>
            </a:extLst>
          </p:cNvPr>
          <p:cNvSpPr>
            <a:spLocks noGrp="1"/>
          </p:cNvSpPr>
          <p:nvPr>
            <p:ph type="title"/>
          </p:nvPr>
        </p:nvSpPr>
        <p:spPr/>
        <p:txBody>
          <a:bodyPr/>
          <a:lstStyle/>
          <a:p>
            <a:pPr algn="ctr"/>
            <a:r>
              <a:rPr lang="en-IN" dirty="0">
                <a:solidFill>
                  <a:schemeClr val="accent2"/>
                </a:solidFill>
              </a:rPr>
              <a:t>Our </a:t>
            </a:r>
            <a:r>
              <a:rPr lang="en-IN" b="1" dirty="0">
                <a:solidFill>
                  <a:schemeClr val="accent2"/>
                </a:solidFill>
              </a:rPr>
              <a:t>Agenda Today</a:t>
            </a:r>
          </a:p>
        </p:txBody>
      </p:sp>
      <p:cxnSp>
        <p:nvCxnSpPr>
          <p:cNvPr id="8" name="Straight Connector 7">
            <a:extLst>
              <a:ext uri="{FF2B5EF4-FFF2-40B4-BE49-F238E27FC236}">
                <a16:creationId xmlns:a16="http://schemas.microsoft.com/office/drawing/2014/main" id="{C0134FD0-4E9F-47EC-B9C3-7F0AC8447CB8}"/>
              </a:ext>
            </a:extLst>
          </p:cNvPr>
          <p:cNvCxnSpPr>
            <a:cxnSpLocks/>
          </p:cNvCxnSpPr>
          <p:nvPr/>
        </p:nvCxnSpPr>
        <p:spPr>
          <a:xfrm>
            <a:off x="6094412" y="3498112"/>
            <a:ext cx="0" cy="3359888"/>
          </a:xfrm>
          <a:prstGeom prst="line">
            <a:avLst/>
          </a:prstGeom>
          <a:ln w="1905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B1438C4E-3A7B-42C0-AF11-941E2F6A0257}"/>
              </a:ext>
            </a:extLst>
          </p:cNvPr>
          <p:cNvGrpSpPr/>
          <p:nvPr/>
        </p:nvGrpSpPr>
        <p:grpSpPr>
          <a:xfrm>
            <a:off x="3965683" y="3397862"/>
            <a:ext cx="7025270" cy="1440161"/>
            <a:chOff x="3965683" y="3397862"/>
            <a:chExt cx="7025270" cy="1440161"/>
          </a:xfrm>
        </p:grpSpPr>
        <p:sp>
          <p:nvSpPr>
            <p:cNvPr id="16" name="Oval 15">
              <a:extLst>
                <a:ext uri="{FF2B5EF4-FFF2-40B4-BE49-F238E27FC236}">
                  <a16:creationId xmlns:a16="http://schemas.microsoft.com/office/drawing/2014/main" id="{4BFAE0F0-DDEB-4541-936C-92ADAFA41089}"/>
                </a:ext>
              </a:extLst>
            </p:cNvPr>
            <p:cNvSpPr/>
            <p:nvPr/>
          </p:nvSpPr>
          <p:spPr>
            <a:xfrm>
              <a:off x="6008915" y="4030858"/>
              <a:ext cx="174170" cy="1741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 name="Group 2">
              <a:extLst>
                <a:ext uri="{FF2B5EF4-FFF2-40B4-BE49-F238E27FC236}">
                  <a16:creationId xmlns:a16="http://schemas.microsoft.com/office/drawing/2014/main" id="{E1CD20FC-E702-4F1E-ADBE-3B6108C15D4E}"/>
                </a:ext>
              </a:extLst>
            </p:cNvPr>
            <p:cNvGrpSpPr/>
            <p:nvPr/>
          </p:nvGrpSpPr>
          <p:grpSpPr>
            <a:xfrm>
              <a:off x="3965683" y="3397862"/>
              <a:ext cx="7025270" cy="1440161"/>
              <a:chOff x="3965683" y="3397862"/>
              <a:chExt cx="7025270" cy="1440161"/>
            </a:xfrm>
          </p:grpSpPr>
          <p:grpSp>
            <p:nvGrpSpPr>
              <p:cNvPr id="2" name="Group 1">
                <a:extLst>
                  <a:ext uri="{FF2B5EF4-FFF2-40B4-BE49-F238E27FC236}">
                    <a16:creationId xmlns:a16="http://schemas.microsoft.com/office/drawing/2014/main" id="{B8AE6489-75F1-4310-8BE7-CE8D81BC473D}"/>
                  </a:ext>
                </a:extLst>
              </p:cNvPr>
              <p:cNvGrpSpPr/>
              <p:nvPr/>
            </p:nvGrpSpPr>
            <p:grpSpPr>
              <a:xfrm>
                <a:off x="3965683" y="3397862"/>
                <a:ext cx="7025270" cy="1440161"/>
                <a:chOff x="3965683" y="3397862"/>
                <a:chExt cx="7025270" cy="1440161"/>
              </a:xfrm>
            </p:grpSpPr>
            <p:sp>
              <p:nvSpPr>
                <p:cNvPr id="41" name="Freeform: Shape 40">
                  <a:extLst>
                    <a:ext uri="{FF2B5EF4-FFF2-40B4-BE49-F238E27FC236}">
                      <a16:creationId xmlns:a16="http://schemas.microsoft.com/office/drawing/2014/main" id="{1024A970-75E1-467B-8B41-DBDD00312F41}"/>
                    </a:ext>
                  </a:extLst>
                </p:cNvPr>
                <p:cNvSpPr/>
                <p:nvPr/>
              </p:nvSpPr>
              <p:spPr>
                <a:xfrm rot="16200000">
                  <a:off x="8223448" y="2070518"/>
                  <a:ext cx="1440161" cy="4094849"/>
                </a:xfrm>
                <a:custGeom>
                  <a:avLst/>
                  <a:gdLst>
                    <a:gd name="connsiteX0" fmla="*/ 1440161 w 1440161"/>
                    <a:gd name="connsiteY0" fmla="*/ 206420 h 4094849"/>
                    <a:gd name="connsiteX1" fmla="*/ 1440160 w 1440161"/>
                    <a:gd name="connsiteY1" fmla="*/ 4094849 h 4094849"/>
                    <a:gd name="connsiteX2" fmla="*/ 0 w 1440161"/>
                    <a:gd name="connsiteY2" fmla="*/ 4094848 h 4094849"/>
                    <a:gd name="connsiteX3" fmla="*/ 0 w 1440161"/>
                    <a:gd name="connsiteY3" fmla="*/ 206420 h 4094849"/>
                    <a:gd name="connsiteX4" fmla="*/ 600358 w 1440161"/>
                    <a:gd name="connsiteY4" fmla="*/ 206420 h 4094849"/>
                    <a:gd name="connsiteX5" fmla="*/ 720081 w 1440161"/>
                    <a:gd name="connsiteY5" fmla="*/ 0 h 4094849"/>
                    <a:gd name="connsiteX6" fmla="*/ 839804 w 1440161"/>
                    <a:gd name="connsiteY6" fmla="*/ 206420 h 409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0161" h="4094849">
                      <a:moveTo>
                        <a:pt x="1440161" y="206420"/>
                      </a:moveTo>
                      <a:lnTo>
                        <a:pt x="1440160" y="4094849"/>
                      </a:lnTo>
                      <a:lnTo>
                        <a:pt x="0" y="4094848"/>
                      </a:lnTo>
                      <a:lnTo>
                        <a:pt x="0" y="206420"/>
                      </a:lnTo>
                      <a:lnTo>
                        <a:pt x="600358" y="206420"/>
                      </a:lnTo>
                      <a:lnTo>
                        <a:pt x="720081" y="0"/>
                      </a:lnTo>
                      <a:lnTo>
                        <a:pt x="839804" y="206420"/>
                      </a:ln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Rectangle 65">
                  <a:extLst>
                    <a:ext uri="{FF2B5EF4-FFF2-40B4-BE49-F238E27FC236}">
                      <a16:creationId xmlns:a16="http://schemas.microsoft.com/office/drawing/2014/main" id="{18F8EE3A-1684-4EF0-BE60-E2C6BF8DD1B7}"/>
                    </a:ext>
                  </a:extLst>
                </p:cNvPr>
                <p:cNvSpPr/>
                <p:nvPr/>
              </p:nvSpPr>
              <p:spPr>
                <a:xfrm>
                  <a:off x="3965683" y="3847087"/>
                  <a:ext cx="1440914" cy="338554"/>
                </a:xfrm>
                <a:prstGeom prst="rect">
                  <a:avLst/>
                </a:prstGeom>
              </p:spPr>
              <p:txBody>
                <a:bodyPr wrap="square" lIns="0" rIns="0" anchor="ctr">
                  <a:spAutoFit/>
                </a:bodyPr>
                <a:lstStyle/>
                <a:p>
                  <a:pPr algn="r"/>
                  <a:r>
                    <a:rPr lang="en-IN"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BAS</a:t>
                  </a:r>
                </a:p>
              </p:txBody>
            </p:sp>
          </p:grpSp>
          <p:sp>
            <p:nvSpPr>
              <p:cNvPr id="37" name="Rectangle 36">
                <a:extLst>
                  <a:ext uri="{FF2B5EF4-FFF2-40B4-BE49-F238E27FC236}">
                    <a16:creationId xmlns:a16="http://schemas.microsoft.com/office/drawing/2014/main" id="{DF52B5FD-D2B1-47BB-8F8E-BF66B3A642CD}"/>
                  </a:ext>
                </a:extLst>
              </p:cNvPr>
              <p:cNvSpPr/>
              <p:nvPr/>
            </p:nvSpPr>
            <p:spPr>
              <a:xfrm>
                <a:off x="7408134" y="4074114"/>
                <a:ext cx="3277980" cy="307777"/>
              </a:xfrm>
              <a:prstGeom prst="rect">
                <a:avLst/>
              </a:prstGeom>
            </p:spPr>
            <p:txBody>
              <a:bodyPr wrap="square" lIns="0" rIns="0" anchor="t">
                <a:spAutoFit/>
              </a:bodyPr>
              <a:lstStyle/>
              <a:p>
                <a:r>
                  <a:rPr lang="en-IN"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Get Started with Development tool</a:t>
                </a:r>
              </a:p>
            </p:txBody>
          </p:sp>
          <p:sp>
            <p:nvSpPr>
              <p:cNvPr id="38" name="Rectangle 37">
                <a:extLst>
                  <a:ext uri="{FF2B5EF4-FFF2-40B4-BE49-F238E27FC236}">
                    <a16:creationId xmlns:a16="http://schemas.microsoft.com/office/drawing/2014/main" id="{A25FCE89-9BF4-4EDB-85D1-CEAB0638262B}"/>
                  </a:ext>
                </a:extLst>
              </p:cNvPr>
              <p:cNvSpPr/>
              <p:nvPr/>
            </p:nvSpPr>
            <p:spPr>
              <a:xfrm>
                <a:off x="7408134" y="3652352"/>
                <a:ext cx="3277980" cy="400110"/>
              </a:xfrm>
              <a:prstGeom prst="rect">
                <a:avLst/>
              </a:prstGeom>
            </p:spPr>
            <p:txBody>
              <a:bodyPr wrap="square" lIns="0" rIns="0" anchor="b">
                <a:spAutoFit/>
              </a:bodyPr>
              <a:lstStyle/>
              <a:p>
                <a:r>
                  <a:rPr lang="en-IN" sz="2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Setup Business App Studio</a:t>
                </a:r>
              </a:p>
            </p:txBody>
          </p:sp>
        </p:grpSp>
      </p:grpSp>
      <p:grpSp>
        <p:nvGrpSpPr>
          <p:cNvPr id="9" name="Group 8">
            <a:extLst>
              <a:ext uri="{FF2B5EF4-FFF2-40B4-BE49-F238E27FC236}">
                <a16:creationId xmlns:a16="http://schemas.microsoft.com/office/drawing/2014/main" id="{ED3E2F08-377F-4069-B1F6-AB49439F43EB}"/>
              </a:ext>
            </a:extLst>
          </p:cNvPr>
          <p:cNvGrpSpPr/>
          <p:nvPr/>
        </p:nvGrpSpPr>
        <p:grpSpPr>
          <a:xfrm>
            <a:off x="1197868" y="4838023"/>
            <a:ext cx="7025274" cy="1440161"/>
            <a:chOff x="1197868" y="4838023"/>
            <a:chExt cx="7025274" cy="1440161"/>
          </a:xfrm>
        </p:grpSpPr>
        <p:grpSp>
          <p:nvGrpSpPr>
            <p:cNvPr id="7" name="Group 6">
              <a:extLst>
                <a:ext uri="{FF2B5EF4-FFF2-40B4-BE49-F238E27FC236}">
                  <a16:creationId xmlns:a16="http://schemas.microsoft.com/office/drawing/2014/main" id="{041A19A2-15F6-43B2-AEFE-7DF112DE2BD7}"/>
                </a:ext>
              </a:extLst>
            </p:cNvPr>
            <p:cNvGrpSpPr/>
            <p:nvPr/>
          </p:nvGrpSpPr>
          <p:grpSpPr>
            <a:xfrm>
              <a:off x="1197868" y="4838023"/>
              <a:ext cx="7025274" cy="1440161"/>
              <a:chOff x="1197868" y="4838023"/>
              <a:chExt cx="7025274" cy="1440161"/>
            </a:xfrm>
          </p:grpSpPr>
          <p:sp>
            <p:nvSpPr>
              <p:cNvPr id="35" name="Oval 34">
                <a:extLst>
                  <a:ext uri="{FF2B5EF4-FFF2-40B4-BE49-F238E27FC236}">
                    <a16:creationId xmlns:a16="http://schemas.microsoft.com/office/drawing/2014/main" id="{1153D3E1-DE47-4CF4-9504-3CBD5A5B2C13}"/>
                  </a:ext>
                </a:extLst>
              </p:cNvPr>
              <p:cNvSpPr/>
              <p:nvPr/>
            </p:nvSpPr>
            <p:spPr>
              <a:xfrm>
                <a:off x="6008915" y="5471022"/>
                <a:ext cx="174170" cy="1741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Freeform: Shape 45">
                <a:extLst>
                  <a:ext uri="{FF2B5EF4-FFF2-40B4-BE49-F238E27FC236}">
                    <a16:creationId xmlns:a16="http://schemas.microsoft.com/office/drawing/2014/main" id="{AF23C92E-A07D-4DB2-BE6E-277C4770004C}"/>
                  </a:ext>
                </a:extLst>
              </p:cNvPr>
              <p:cNvSpPr/>
              <p:nvPr/>
            </p:nvSpPr>
            <p:spPr>
              <a:xfrm rot="5400000" flipH="1">
                <a:off x="2525212" y="3510679"/>
                <a:ext cx="1440161" cy="4094849"/>
              </a:xfrm>
              <a:custGeom>
                <a:avLst/>
                <a:gdLst>
                  <a:gd name="connsiteX0" fmla="*/ 1440161 w 1440161"/>
                  <a:gd name="connsiteY0" fmla="*/ 206420 h 4094849"/>
                  <a:gd name="connsiteX1" fmla="*/ 1440160 w 1440161"/>
                  <a:gd name="connsiteY1" fmla="*/ 4094849 h 4094849"/>
                  <a:gd name="connsiteX2" fmla="*/ 0 w 1440161"/>
                  <a:gd name="connsiteY2" fmla="*/ 4094848 h 4094849"/>
                  <a:gd name="connsiteX3" fmla="*/ 0 w 1440161"/>
                  <a:gd name="connsiteY3" fmla="*/ 206420 h 4094849"/>
                  <a:gd name="connsiteX4" fmla="*/ 600358 w 1440161"/>
                  <a:gd name="connsiteY4" fmla="*/ 206420 h 4094849"/>
                  <a:gd name="connsiteX5" fmla="*/ 720081 w 1440161"/>
                  <a:gd name="connsiteY5" fmla="*/ 0 h 4094849"/>
                  <a:gd name="connsiteX6" fmla="*/ 839804 w 1440161"/>
                  <a:gd name="connsiteY6" fmla="*/ 206420 h 409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0161" h="4094849">
                    <a:moveTo>
                      <a:pt x="1440161" y="206420"/>
                    </a:moveTo>
                    <a:lnTo>
                      <a:pt x="1440160" y="4094849"/>
                    </a:lnTo>
                    <a:lnTo>
                      <a:pt x="0" y="4094848"/>
                    </a:lnTo>
                    <a:lnTo>
                      <a:pt x="0" y="206420"/>
                    </a:lnTo>
                    <a:lnTo>
                      <a:pt x="600358" y="206420"/>
                    </a:lnTo>
                    <a:lnTo>
                      <a:pt x="720081" y="0"/>
                    </a:lnTo>
                    <a:lnTo>
                      <a:pt x="839804" y="206420"/>
                    </a:ln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Rectangle 62">
                <a:extLst>
                  <a:ext uri="{FF2B5EF4-FFF2-40B4-BE49-F238E27FC236}">
                    <a16:creationId xmlns:a16="http://schemas.microsoft.com/office/drawing/2014/main" id="{1FEE004D-41B4-442B-A9A9-95B6B4B619C4}"/>
                  </a:ext>
                </a:extLst>
              </p:cNvPr>
              <p:cNvSpPr/>
              <p:nvPr/>
            </p:nvSpPr>
            <p:spPr>
              <a:xfrm>
                <a:off x="6782228" y="5271849"/>
                <a:ext cx="1440914" cy="338554"/>
              </a:xfrm>
              <a:prstGeom prst="rect">
                <a:avLst/>
              </a:prstGeom>
            </p:spPr>
            <p:txBody>
              <a:bodyPr wrap="square" lIns="0" rIns="0" anchor="ctr">
                <a:spAutoFit/>
              </a:bodyPr>
              <a:lstStyle/>
              <a:p>
                <a:r>
                  <a:rPr lang="en-IN"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Commence</a:t>
                </a:r>
              </a:p>
            </p:txBody>
          </p:sp>
        </p:grpSp>
        <p:sp>
          <p:nvSpPr>
            <p:cNvPr id="48" name="Rectangle 47">
              <a:extLst>
                <a:ext uri="{FF2B5EF4-FFF2-40B4-BE49-F238E27FC236}">
                  <a16:creationId xmlns:a16="http://schemas.microsoft.com/office/drawing/2014/main" id="{DA9FDF50-045F-430C-898B-6C2330C3510E}"/>
                </a:ext>
              </a:extLst>
            </p:cNvPr>
            <p:cNvSpPr/>
            <p:nvPr/>
          </p:nvSpPr>
          <p:spPr>
            <a:xfrm>
              <a:off x="1509553" y="5514275"/>
              <a:ext cx="3277980" cy="523220"/>
            </a:xfrm>
            <a:prstGeom prst="rect">
              <a:avLst/>
            </a:prstGeom>
          </p:spPr>
          <p:txBody>
            <a:bodyPr wrap="square" lIns="0" rIns="0" anchor="t">
              <a:spAutoFit/>
            </a:bodyPr>
            <a:lstStyle/>
            <a:p>
              <a:r>
                <a:rPr lang="en-IN"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Understand workspace in BAS and create one for us</a:t>
              </a:r>
            </a:p>
          </p:txBody>
        </p:sp>
        <p:sp>
          <p:nvSpPr>
            <p:cNvPr id="49" name="Rectangle 48">
              <a:extLst>
                <a:ext uri="{FF2B5EF4-FFF2-40B4-BE49-F238E27FC236}">
                  <a16:creationId xmlns:a16="http://schemas.microsoft.com/office/drawing/2014/main" id="{5E8F8866-02A8-4469-8984-73A0B6ACE393}"/>
                </a:ext>
              </a:extLst>
            </p:cNvPr>
            <p:cNvSpPr/>
            <p:nvPr/>
          </p:nvSpPr>
          <p:spPr>
            <a:xfrm>
              <a:off x="1509553" y="5092513"/>
              <a:ext cx="3277980" cy="400110"/>
            </a:xfrm>
            <a:prstGeom prst="rect">
              <a:avLst/>
            </a:prstGeom>
          </p:spPr>
          <p:txBody>
            <a:bodyPr wrap="square" lIns="0" rIns="0" anchor="b">
              <a:spAutoFit/>
            </a:bodyPr>
            <a:lstStyle/>
            <a:p>
              <a:r>
                <a:rPr lang="en-IN" sz="2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Create Project</a:t>
              </a:r>
            </a:p>
          </p:txBody>
        </p:sp>
      </p:grpSp>
      <p:sp>
        <p:nvSpPr>
          <p:cNvPr id="11" name="Oval 10">
            <a:extLst>
              <a:ext uri="{FF2B5EF4-FFF2-40B4-BE49-F238E27FC236}">
                <a16:creationId xmlns:a16="http://schemas.microsoft.com/office/drawing/2014/main" id="{7263DAAA-4CFB-42D0-BA06-108E959EA551}"/>
              </a:ext>
            </a:extLst>
          </p:cNvPr>
          <p:cNvSpPr/>
          <p:nvPr/>
        </p:nvSpPr>
        <p:spPr>
          <a:xfrm>
            <a:off x="5359627" y="1232778"/>
            <a:ext cx="1469571" cy="1469571"/>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4614EC54-A3DF-4F37-918C-E13807477331}"/>
              </a:ext>
            </a:extLst>
          </p:cNvPr>
          <p:cNvSpPr txBox="1"/>
          <p:nvPr/>
        </p:nvSpPr>
        <p:spPr>
          <a:xfrm>
            <a:off x="5646916" y="1739738"/>
            <a:ext cx="867545" cy="461665"/>
          </a:xfrm>
          <a:prstGeom prst="rect">
            <a:avLst/>
          </a:prstGeom>
          <a:noFill/>
        </p:spPr>
        <p:txBody>
          <a:bodyPr wrap="none" rtlCol="0" anchor="ctr">
            <a:spAutoFit/>
          </a:bodyPr>
          <a:lstStyle/>
          <a:p>
            <a:pPr algn="ctr"/>
            <a:r>
              <a:rPr lang="en-IN" dirty="0">
                <a:latin typeface="Open Sans" panose="020B0606030504020204" pitchFamily="34" charset="0"/>
                <a:ea typeface="Open Sans" panose="020B0606030504020204" pitchFamily="34" charset="0"/>
                <a:cs typeface="Open Sans" panose="020B0606030504020204" pitchFamily="34" charset="0"/>
              </a:rPr>
              <a:t>Start</a:t>
            </a:r>
          </a:p>
        </p:txBody>
      </p:sp>
      <p:sp>
        <p:nvSpPr>
          <p:cNvPr id="14" name="Circle: Hollow 13">
            <a:extLst>
              <a:ext uri="{FF2B5EF4-FFF2-40B4-BE49-F238E27FC236}">
                <a16:creationId xmlns:a16="http://schemas.microsoft.com/office/drawing/2014/main" id="{5544973F-AF40-4AC2-937E-88D9E38CFC6E}"/>
              </a:ext>
            </a:extLst>
          </p:cNvPr>
          <p:cNvSpPr/>
          <p:nvPr/>
        </p:nvSpPr>
        <p:spPr>
          <a:xfrm>
            <a:off x="5241961" y="1115113"/>
            <a:ext cx="1704902" cy="1704900"/>
          </a:xfrm>
          <a:prstGeom prst="donut">
            <a:avLst>
              <a:gd name="adj" fmla="val 15807"/>
            </a:avLst>
          </a:prstGeom>
          <a:gradFill>
            <a:gsLst>
              <a:gs pos="0">
                <a:schemeClr val="accent1"/>
              </a:gs>
              <a:gs pos="100000">
                <a:schemeClr val="accent2"/>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3" name="Rectangle 52">
            <a:extLst>
              <a:ext uri="{FF2B5EF4-FFF2-40B4-BE49-F238E27FC236}">
                <a16:creationId xmlns:a16="http://schemas.microsoft.com/office/drawing/2014/main" id="{E1AEF60B-7BEE-4389-BEE4-FCDD627FEBFA}"/>
              </a:ext>
            </a:extLst>
          </p:cNvPr>
          <p:cNvSpPr/>
          <p:nvPr/>
        </p:nvSpPr>
        <p:spPr>
          <a:xfrm>
            <a:off x="5373955" y="2905780"/>
            <a:ext cx="1440914" cy="523220"/>
          </a:xfrm>
          <a:prstGeom prst="rect">
            <a:avLst/>
          </a:prstGeom>
        </p:spPr>
        <p:txBody>
          <a:bodyPr wrap="square" lIns="0" rIns="0" anchor="t">
            <a:spAutoFit/>
          </a:bodyPr>
          <a:lstStyle/>
          <a:p>
            <a:pPr algn="ctr"/>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Create a Simple App</a:t>
            </a:r>
          </a:p>
        </p:txBody>
      </p:sp>
      <p:pic>
        <p:nvPicPr>
          <p:cNvPr id="25" name="Picture 24">
            <a:extLst>
              <a:ext uri="{FF2B5EF4-FFF2-40B4-BE49-F238E27FC236}">
                <a16:creationId xmlns:a16="http://schemas.microsoft.com/office/drawing/2014/main" id="{5821E9E6-5E8B-4744-8A83-EC771EBE541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4122053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1000"/>
                                        <p:tgtEl>
                                          <p:spTgt spid="14"/>
                                        </p:tgtEl>
                                      </p:cBhvr>
                                    </p:animEffect>
                                  </p:childTnLst>
                                </p:cTn>
                              </p:par>
                            </p:childTnLst>
                          </p:cTn>
                        </p:par>
                        <p:par>
                          <p:cTn id="8" fill="hold">
                            <p:stCondLst>
                              <p:cond delay="100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anim calcmode="lin" valueType="num">
                                      <p:cBhvr>
                                        <p:cTn id="12" dur="500" fill="hold"/>
                                        <p:tgtEl>
                                          <p:spTgt spid="5"/>
                                        </p:tgtEl>
                                        <p:attrNameLst>
                                          <p:attrName>ppt_x</p:attrName>
                                        </p:attrNameLst>
                                      </p:cBhvr>
                                      <p:tavLst>
                                        <p:tav tm="0">
                                          <p:val>
                                            <p:strVal val="#ppt_x"/>
                                          </p:val>
                                        </p:tav>
                                        <p:tav tm="100000">
                                          <p:val>
                                            <p:strVal val="#ppt_x"/>
                                          </p:val>
                                        </p:tav>
                                      </p:tavLst>
                                    </p:anim>
                                    <p:anim calcmode="lin" valueType="num">
                                      <p:cBhvr>
                                        <p:cTn id="13" dur="500" fill="hold"/>
                                        <p:tgtEl>
                                          <p:spTgt spid="5"/>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anim calcmode="lin" valueType="num">
                                      <p:cBhvr>
                                        <p:cTn id="18" dur="500" fill="hold"/>
                                        <p:tgtEl>
                                          <p:spTgt spid="9"/>
                                        </p:tgtEl>
                                        <p:attrNameLst>
                                          <p:attrName>ppt_x</p:attrName>
                                        </p:attrNameLst>
                                      </p:cBhvr>
                                      <p:tavLst>
                                        <p:tav tm="0">
                                          <p:val>
                                            <p:strVal val="#ppt_x"/>
                                          </p:val>
                                        </p:tav>
                                        <p:tav tm="100000">
                                          <p:val>
                                            <p:strVal val="#ppt_x"/>
                                          </p:val>
                                        </p:tav>
                                      </p:tavLst>
                                    </p:anim>
                                    <p:anim calcmode="lin" valueType="num">
                                      <p:cBhvr>
                                        <p:cTn id="19"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40</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Exercise</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1569660"/>
          </a:xfrm>
          <a:prstGeom prst="rect">
            <a:avLst/>
          </a:prstGeom>
          <a:noFill/>
        </p:spPr>
        <p:txBody>
          <a:bodyPr wrap="square" rtlCol="0">
            <a:spAutoFit/>
          </a:bodyPr>
          <a:lstStyle/>
          <a:p>
            <a:r>
              <a:rPr lang="en-US" dirty="0"/>
              <a:t>Design a json for a book store with following entities</a:t>
            </a:r>
          </a:p>
          <a:p>
            <a:pPr marL="342900" indent="-342900">
              <a:buFont typeface="Wingdings" panose="05000000000000000000" pitchFamily="2" charset="2"/>
              <a:buChar char="à"/>
            </a:pPr>
            <a:r>
              <a:rPr lang="en-US" dirty="0">
                <a:sym typeface="Wingdings" panose="05000000000000000000" pitchFamily="2" charset="2"/>
              </a:rPr>
              <a:t>Books</a:t>
            </a:r>
          </a:p>
          <a:p>
            <a:pPr marL="342900" indent="-342900">
              <a:buFont typeface="Wingdings" panose="05000000000000000000" pitchFamily="2" charset="2"/>
              <a:buChar char="à"/>
            </a:pPr>
            <a:r>
              <a:rPr lang="en-US" dirty="0">
                <a:sym typeface="Wingdings" panose="05000000000000000000" pitchFamily="2" charset="2"/>
              </a:rPr>
              <a:t>Students</a:t>
            </a:r>
          </a:p>
          <a:p>
            <a:pPr marL="342900" indent="-342900">
              <a:buFont typeface="Wingdings" panose="05000000000000000000" pitchFamily="2" charset="2"/>
              <a:buChar char="à"/>
            </a:pPr>
            <a:r>
              <a:rPr lang="en-US" dirty="0">
                <a:sym typeface="Wingdings" panose="05000000000000000000" pitchFamily="2" charset="2"/>
              </a:rPr>
              <a:t>Topics</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3235977570"/>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41</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jQuery</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5386090"/>
          </a:xfrm>
          <a:prstGeom prst="rect">
            <a:avLst/>
          </a:prstGeom>
          <a:noFill/>
        </p:spPr>
        <p:txBody>
          <a:bodyPr wrap="square" rtlCol="0">
            <a:spAutoFit/>
          </a:bodyPr>
          <a:lstStyle/>
          <a:p>
            <a:r>
              <a:rPr lang="en-US" dirty="0"/>
              <a:t>jQuery is a java script library which is </a:t>
            </a:r>
          </a:p>
          <a:p>
            <a:pPr marL="342900" indent="-342900">
              <a:buFontTx/>
              <a:buChar char="-"/>
            </a:pPr>
            <a:r>
              <a:rPr lang="en-US" dirty="0"/>
              <a:t>Free</a:t>
            </a:r>
          </a:p>
          <a:p>
            <a:pPr marL="342900" indent="-342900">
              <a:buFontTx/>
              <a:buChar char="-"/>
            </a:pPr>
            <a:r>
              <a:rPr lang="en-US" dirty="0"/>
              <a:t>Used by top software companies like google, Netflix, </a:t>
            </a:r>
            <a:r>
              <a:rPr lang="en-US" dirty="0" err="1"/>
              <a:t>ms</a:t>
            </a:r>
            <a:endParaRPr lang="en-US" dirty="0"/>
          </a:p>
          <a:p>
            <a:pPr marL="342900" indent="-342900">
              <a:buFontTx/>
              <a:buChar char="-"/>
            </a:pPr>
            <a:r>
              <a:rPr lang="en-US" dirty="0"/>
              <a:t>Light weight JS library</a:t>
            </a:r>
          </a:p>
          <a:p>
            <a:pPr marL="342900" indent="-342900">
              <a:buFontTx/>
              <a:buChar char="-"/>
            </a:pPr>
            <a:r>
              <a:rPr lang="en-US" dirty="0"/>
              <a:t>Available on internet </a:t>
            </a:r>
          </a:p>
          <a:p>
            <a:pPr marL="342900" indent="-342900">
              <a:buFontTx/>
              <a:buChar char="-"/>
            </a:pPr>
            <a:r>
              <a:rPr lang="en-US" dirty="0"/>
              <a:t>Purpose is to </a:t>
            </a:r>
            <a:r>
              <a:rPr lang="en-US" b="1" dirty="0"/>
              <a:t>write less and do more</a:t>
            </a:r>
          </a:p>
          <a:p>
            <a:pPr marL="342900" indent="-342900">
              <a:buFontTx/>
              <a:buChar char="-"/>
            </a:pPr>
            <a:r>
              <a:rPr lang="en-US" dirty="0"/>
              <a:t>Industry standard</a:t>
            </a:r>
          </a:p>
          <a:p>
            <a:endParaRPr lang="en-US" dirty="0"/>
          </a:p>
          <a:p>
            <a:r>
              <a:rPr lang="en-US" dirty="0"/>
              <a:t>Syntax</a:t>
            </a:r>
          </a:p>
          <a:p>
            <a:r>
              <a:rPr lang="en-US" b="1" dirty="0"/>
              <a:t>$(selector).</a:t>
            </a:r>
            <a:r>
              <a:rPr lang="en-US" dirty="0"/>
              <a:t>action();</a:t>
            </a:r>
          </a:p>
          <a:p>
            <a:r>
              <a:rPr lang="en-US" b="1" dirty="0"/>
              <a:t>Selectors:</a:t>
            </a:r>
          </a:p>
          <a:p>
            <a:r>
              <a:rPr lang="en-US" sz="2000" dirty="0" err="1"/>
              <a:t>tagName</a:t>
            </a:r>
            <a:endParaRPr lang="en-US" sz="2000" dirty="0"/>
          </a:p>
          <a:p>
            <a:r>
              <a:rPr lang="en-US" sz="2000" dirty="0"/>
              <a:t>.</a:t>
            </a:r>
            <a:r>
              <a:rPr lang="en-US" sz="2000" dirty="0" err="1"/>
              <a:t>classname</a:t>
            </a:r>
            <a:endParaRPr lang="en-US" sz="2000" dirty="0"/>
          </a:p>
          <a:p>
            <a:r>
              <a:rPr lang="en-US" sz="2000" dirty="0"/>
              <a:t>#id</a:t>
            </a:r>
          </a:p>
          <a:p>
            <a:r>
              <a:rPr lang="en-US" sz="2000" dirty="0"/>
              <a:t>$ - I want to use </a:t>
            </a:r>
            <a:r>
              <a:rPr lang="en-US" sz="2000" dirty="0" err="1"/>
              <a:t>jquery</a:t>
            </a:r>
            <a:endParaRPr lang="en-US" sz="2000" dirty="0"/>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1871708504"/>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42</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CDN – Content Delivery/Distribution N/w</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Rectangle 2">
            <a:extLst>
              <a:ext uri="{FF2B5EF4-FFF2-40B4-BE49-F238E27FC236}">
                <a16:creationId xmlns:a16="http://schemas.microsoft.com/office/drawing/2014/main" id="{EFB442D9-54CA-4ABD-9556-817262446FBA}"/>
              </a:ext>
            </a:extLst>
          </p:cNvPr>
          <p:cNvSpPr/>
          <p:nvPr/>
        </p:nvSpPr>
        <p:spPr>
          <a:xfrm>
            <a:off x="333772" y="1484784"/>
            <a:ext cx="237626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India</a:t>
            </a:r>
          </a:p>
        </p:txBody>
      </p:sp>
      <p:sp>
        <p:nvSpPr>
          <p:cNvPr id="8" name="Rectangle 7">
            <a:extLst>
              <a:ext uri="{FF2B5EF4-FFF2-40B4-BE49-F238E27FC236}">
                <a16:creationId xmlns:a16="http://schemas.microsoft.com/office/drawing/2014/main" id="{16E426E0-660D-4DC5-B377-B11E05375799}"/>
              </a:ext>
            </a:extLst>
          </p:cNvPr>
          <p:cNvSpPr/>
          <p:nvPr/>
        </p:nvSpPr>
        <p:spPr>
          <a:xfrm>
            <a:off x="333772" y="3101230"/>
            <a:ext cx="237626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USA</a:t>
            </a:r>
          </a:p>
        </p:txBody>
      </p:sp>
      <p:sp>
        <p:nvSpPr>
          <p:cNvPr id="9" name="Rectangle 8">
            <a:extLst>
              <a:ext uri="{FF2B5EF4-FFF2-40B4-BE49-F238E27FC236}">
                <a16:creationId xmlns:a16="http://schemas.microsoft.com/office/drawing/2014/main" id="{6A17C4B5-D15E-4D79-93A9-4C9CAFB89B50}"/>
              </a:ext>
            </a:extLst>
          </p:cNvPr>
          <p:cNvSpPr/>
          <p:nvPr/>
        </p:nvSpPr>
        <p:spPr>
          <a:xfrm>
            <a:off x="332624" y="4731412"/>
            <a:ext cx="237626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Japan</a:t>
            </a:r>
          </a:p>
        </p:txBody>
      </p:sp>
      <p:sp>
        <p:nvSpPr>
          <p:cNvPr id="10" name="Rectangle 9">
            <a:extLst>
              <a:ext uri="{FF2B5EF4-FFF2-40B4-BE49-F238E27FC236}">
                <a16:creationId xmlns:a16="http://schemas.microsoft.com/office/drawing/2014/main" id="{03EC9154-9495-4037-895A-4A0A00BF8216}"/>
              </a:ext>
            </a:extLst>
          </p:cNvPr>
          <p:cNvSpPr/>
          <p:nvPr/>
        </p:nvSpPr>
        <p:spPr>
          <a:xfrm>
            <a:off x="9406780" y="2845880"/>
            <a:ext cx="237626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Reusable JS</a:t>
            </a:r>
          </a:p>
          <a:p>
            <a:pPr algn="ctr"/>
            <a:r>
              <a:rPr lang="en-US" dirty="0"/>
              <a:t>Mumbai</a:t>
            </a:r>
          </a:p>
        </p:txBody>
      </p:sp>
      <mc:AlternateContent xmlns:mc="http://schemas.openxmlformats.org/markup-compatibility/2006" xmlns:p14="http://schemas.microsoft.com/office/powerpoint/2010/main">
        <mc:Choice Requires="p14">
          <p:contentPart p14:bwMode="auto" r:id="rId3">
            <p14:nvContentPartPr>
              <p14:cNvPr id="25" name="Ink 24">
                <a:extLst>
                  <a:ext uri="{FF2B5EF4-FFF2-40B4-BE49-F238E27FC236}">
                    <a16:creationId xmlns:a16="http://schemas.microsoft.com/office/drawing/2014/main" id="{82EFC9FC-18B7-441F-BC21-C1A26DFBACDA}"/>
                  </a:ext>
                </a:extLst>
              </p14:cNvPr>
              <p14:cNvContentPartPr/>
              <p14:nvPr/>
            </p14:nvContentPartPr>
            <p14:xfrm>
              <a:off x="1700712" y="4014360"/>
              <a:ext cx="146880" cy="265320"/>
            </p14:xfrm>
          </p:contentPart>
        </mc:Choice>
        <mc:Fallback xmlns="">
          <p:pic>
            <p:nvPicPr>
              <p:cNvPr id="25" name="Ink 24">
                <a:extLst>
                  <a:ext uri="{FF2B5EF4-FFF2-40B4-BE49-F238E27FC236}">
                    <a16:creationId xmlns:a16="http://schemas.microsoft.com/office/drawing/2014/main" id="{82EFC9FC-18B7-441F-BC21-C1A26DFBACDA}"/>
                  </a:ext>
                </a:extLst>
              </p:cNvPr>
              <p:cNvPicPr/>
              <p:nvPr/>
            </p:nvPicPr>
            <p:blipFill>
              <a:blip r:embed="rId4"/>
              <a:stretch>
                <a:fillRect/>
              </a:stretch>
            </p:blipFill>
            <p:spPr>
              <a:xfrm>
                <a:off x="1691712" y="4005360"/>
                <a:ext cx="16452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6" name="Ink 25">
                <a:extLst>
                  <a:ext uri="{FF2B5EF4-FFF2-40B4-BE49-F238E27FC236}">
                    <a16:creationId xmlns:a16="http://schemas.microsoft.com/office/drawing/2014/main" id="{FC2446AF-16C5-4CCB-A541-39F094F594BF}"/>
                  </a:ext>
                </a:extLst>
              </p14:cNvPr>
              <p14:cNvContentPartPr/>
              <p14:nvPr/>
            </p14:nvContentPartPr>
            <p14:xfrm>
              <a:off x="1662552" y="2330640"/>
              <a:ext cx="148680" cy="284760"/>
            </p14:xfrm>
          </p:contentPart>
        </mc:Choice>
        <mc:Fallback xmlns="">
          <p:pic>
            <p:nvPicPr>
              <p:cNvPr id="26" name="Ink 25">
                <a:extLst>
                  <a:ext uri="{FF2B5EF4-FFF2-40B4-BE49-F238E27FC236}">
                    <a16:creationId xmlns:a16="http://schemas.microsoft.com/office/drawing/2014/main" id="{FC2446AF-16C5-4CCB-A541-39F094F594BF}"/>
                  </a:ext>
                </a:extLst>
              </p:cNvPr>
              <p:cNvPicPr/>
              <p:nvPr/>
            </p:nvPicPr>
            <p:blipFill>
              <a:blip r:embed="rId6"/>
              <a:stretch>
                <a:fillRect/>
              </a:stretch>
            </p:blipFill>
            <p:spPr>
              <a:xfrm>
                <a:off x="1653552" y="2321640"/>
                <a:ext cx="16632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8" name="Ink 27">
                <a:extLst>
                  <a:ext uri="{FF2B5EF4-FFF2-40B4-BE49-F238E27FC236}">
                    <a16:creationId xmlns:a16="http://schemas.microsoft.com/office/drawing/2014/main" id="{E1F19E33-90F9-41F2-9853-A1570D06A39E}"/>
                  </a:ext>
                </a:extLst>
              </p14:cNvPr>
              <p14:cNvContentPartPr/>
              <p14:nvPr/>
            </p14:nvContentPartPr>
            <p14:xfrm>
              <a:off x="1865232" y="5678280"/>
              <a:ext cx="228960" cy="375480"/>
            </p14:xfrm>
          </p:contentPart>
        </mc:Choice>
        <mc:Fallback xmlns="">
          <p:pic>
            <p:nvPicPr>
              <p:cNvPr id="28" name="Ink 27">
                <a:extLst>
                  <a:ext uri="{FF2B5EF4-FFF2-40B4-BE49-F238E27FC236}">
                    <a16:creationId xmlns:a16="http://schemas.microsoft.com/office/drawing/2014/main" id="{E1F19E33-90F9-41F2-9853-A1570D06A39E}"/>
                  </a:ext>
                </a:extLst>
              </p:cNvPr>
              <p:cNvPicPr/>
              <p:nvPr/>
            </p:nvPicPr>
            <p:blipFill>
              <a:blip r:embed="rId8"/>
              <a:stretch>
                <a:fillRect/>
              </a:stretch>
            </p:blipFill>
            <p:spPr>
              <a:xfrm>
                <a:off x="1856232" y="5669280"/>
                <a:ext cx="246600" cy="393120"/>
              </a:xfrm>
              <a:prstGeom prst="rect">
                <a:avLst/>
              </a:prstGeom>
            </p:spPr>
          </p:pic>
        </mc:Fallback>
      </mc:AlternateContent>
      <p:sp>
        <p:nvSpPr>
          <p:cNvPr id="29" name="TextBox 28">
            <a:extLst>
              <a:ext uri="{FF2B5EF4-FFF2-40B4-BE49-F238E27FC236}">
                <a16:creationId xmlns:a16="http://schemas.microsoft.com/office/drawing/2014/main" id="{507A4ED6-CC18-421F-B8B0-94A6EF7896C8}"/>
              </a:ext>
            </a:extLst>
          </p:cNvPr>
          <p:cNvSpPr txBox="1"/>
          <p:nvPr/>
        </p:nvSpPr>
        <p:spPr>
          <a:xfrm>
            <a:off x="8470676" y="908720"/>
            <a:ext cx="3960440" cy="1015663"/>
          </a:xfrm>
          <a:prstGeom prst="rect">
            <a:avLst/>
          </a:prstGeom>
          <a:noFill/>
        </p:spPr>
        <p:txBody>
          <a:bodyPr wrap="square" rtlCol="0">
            <a:spAutoFit/>
          </a:bodyPr>
          <a:lstStyle/>
          <a:p>
            <a:pPr marL="457200" indent="-457200">
              <a:buAutoNum type="arabicPeriod"/>
            </a:pPr>
            <a:r>
              <a:rPr lang="en-US" sz="2000" dirty="0"/>
              <a:t>All load is on one server</a:t>
            </a:r>
          </a:p>
          <a:p>
            <a:pPr marL="457200" indent="-457200">
              <a:buAutoNum type="arabicPeriod"/>
            </a:pPr>
            <a:r>
              <a:rPr lang="en-US" sz="2000" dirty="0"/>
              <a:t>Performance issue</a:t>
            </a:r>
          </a:p>
          <a:p>
            <a:pPr marL="457200" indent="-457200">
              <a:buAutoNum type="arabicPeriod"/>
            </a:pPr>
            <a:r>
              <a:rPr lang="en-US" sz="2000" dirty="0"/>
              <a:t>IP compliance</a:t>
            </a:r>
          </a:p>
        </p:txBody>
      </p:sp>
      <p:sp>
        <p:nvSpPr>
          <p:cNvPr id="30" name="Rectangle 29">
            <a:extLst>
              <a:ext uri="{FF2B5EF4-FFF2-40B4-BE49-F238E27FC236}">
                <a16:creationId xmlns:a16="http://schemas.microsoft.com/office/drawing/2014/main" id="{994DF323-A32D-4AFA-8740-D9B267641991}"/>
              </a:ext>
            </a:extLst>
          </p:cNvPr>
          <p:cNvSpPr/>
          <p:nvPr/>
        </p:nvSpPr>
        <p:spPr>
          <a:xfrm>
            <a:off x="5230316" y="1340768"/>
            <a:ext cx="2376264" cy="4712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C83BF959-5549-4E89-89F1-4D4EBAAD3549}"/>
              </a:ext>
            </a:extLst>
          </p:cNvPr>
          <p:cNvGrpSpPr/>
          <p:nvPr/>
        </p:nvGrpSpPr>
        <p:grpSpPr>
          <a:xfrm>
            <a:off x="6022404" y="1628800"/>
            <a:ext cx="873548" cy="1130616"/>
            <a:chOff x="6022404" y="1628800"/>
            <a:chExt cx="873548" cy="1130616"/>
          </a:xfrm>
        </p:grpSpPr>
        <p:sp>
          <p:nvSpPr>
            <p:cNvPr id="31" name="Rectangle 30">
              <a:extLst>
                <a:ext uri="{FF2B5EF4-FFF2-40B4-BE49-F238E27FC236}">
                  <a16:creationId xmlns:a16="http://schemas.microsoft.com/office/drawing/2014/main" id="{F04CED81-80FB-48BE-B2B1-BD2444745ADD}"/>
                </a:ext>
              </a:extLst>
            </p:cNvPr>
            <p:cNvSpPr/>
            <p:nvPr/>
          </p:nvSpPr>
          <p:spPr>
            <a:xfrm>
              <a:off x="6022404" y="1628800"/>
              <a:ext cx="825464" cy="1130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DAC5B346-5043-4601-9BA4-52C12CBD04B9}"/>
                </a:ext>
              </a:extLst>
            </p:cNvPr>
            <p:cNvCxnSpPr/>
            <p:nvPr/>
          </p:nvCxnSpPr>
          <p:spPr>
            <a:xfrm>
              <a:off x="6598468" y="1880828"/>
              <a:ext cx="288032" cy="0"/>
            </a:xfrm>
            <a:prstGeom prst="line">
              <a:avLst/>
            </a:prstGeom>
          </p:spPr>
          <p:style>
            <a:lnRef idx="2">
              <a:schemeClr val="dk1"/>
            </a:lnRef>
            <a:fillRef idx="0">
              <a:schemeClr val="dk1"/>
            </a:fillRef>
            <a:effectRef idx="1">
              <a:schemeClr val="dk1"/>
            </a:effectRef>
            <a:fontRef idx="minor">
              <a:schemeClr val="tx1"/>
            </a:fontRef>
          </p:style>
        </p:cxnSp>
        <p:cxnSp>
          <p:nvCxnSpPr>
            <p:cNvPr id="34" name="Straight Connector 33">
              <a:extLst>
                <a:ext uri="{FF2B5EF4-FFF2-40B4-BE49-F238E27FC236}">
                  <a16:creationId xmlns:a16="http://schemas.microsoft.com/office/drawing/2014/main" id="{166CAEA4-4F1D-449A-B1F8-92655B45D048}"/>
                </a:ext>
              </a:extLst>
            </p:cNvPr>
            <p:cNvCxnSpPr/>
            <p:nvPr/>
          </p:nvCxnSpPr>
          <p:spPr>
            <a:xfrm>
              <a:off x="6607920" y="1955075"/>
              <a:ext cx="288032" cy="0"/>
            </a:xfrm>
            <a:prstGeom prst="line">
              <a:avLst/>
            </a:prstGeom>
          </p:spPr>
          <p:style>
            <a:lnRef idx="2">
              <a:schemeClr val="dk1"/>
            </a:lnRef>
            <a:fillRef idx="0">
              <a:schemeClr val="dk1"/>
            </a:fillRef>
            <a:effectRef idx="1">
              <a:schemeClr val="dk1"/>
            </a:effectRef>
            <a:fontRef idx="minor">
              <a:schemeClr val="tx1"/>
            </a:fontRef>
          </p:style>
        </p:cxnSp>
        <p:cxnSp>
          <p:nvCxnSpPr>
            <p:cNvPr id="35" name="Straight Connector 34">
              <a:extLst>
                <a:ext uri="{FF2B5EF4-FFF2-40B4-BE49-F238E27FC236}">
                  <a16:creationId xmlns:a16="http://schemas.microsoft.com/office/drawing/2014/main" id="{56DEDB0B-0AC4-4B8A-9CD3-B8E7FA316AFF}"/>
                </a:ext>
              </a:extLst>
            </p:cNvPr>
            <p:cNvCxnSpPr/>
            <p:nvPr/>
          </p:nvCxnSpPr>
          <p:spPr>
            <a:xfrm>
              <a:off x="6607920" y="2060848"/>
              <a:ext cx="288032" cy="0"/>
            </a:xfrm>
            <a:prstGeom prst="line">
              <a:avLst/>
            </a:prstGeom>
          </p:spPr>
          <p:style>
            <a:lnRef idx="2">
              <a:schemeClr val="dk1"/>
            </a:lnRef>
            <a:fillRef idx="0">
              <a:schemeClr val="dk1"/>
            </a:fillRef>
            <a:effectRef idx="1">
              <a:schemeClr val="dk1"/>
            </a:effectRef>
            <a:fontRef idx="minor">
              <a:schemeClr val="tx1"/>
            </a:fontRef>
          </p:style>
        </p:cxnSp>
      </p:grpSp>
      <p:grpSp>
        <p:nvGrpSpPr>
          <p:cNvPr id="37" name="Group 36">
            <a:extLst>
              <a:ext uri="{FF2B5EF4-FFF2-40B4-BE49-F238E27FC236}">
                <a16:creationId xmlns:a16="http://schemas.microsoft.com/office/drawing/2014/main" id="{D4D64BAA-A57B-4ECB-AF1B-A50DC37F0068}"/>
              </a:ext>
            </a:extLst>
          </p:cNvPr>
          <p:cNvGrpSpPr/>
          <p:nvPr/>
        </p:nvGrpSpPr>
        <p:grpSpPr>
          <a:xfrm>
            <a:off x="6022404" y="2967969"/>
            <a:ext cx="873548" cy="1130616"/>
            <a:chOff x="6022404" y="1628800"/>
            <a:chExt cx="873548" cy="1130616"/>
          </a:xfrm>
        </p:grpSpPr>
        <p:sp>
          <p:nvSpPr>
            <p:cNvPr id="38" name="Rectangle 37">
              <a:extLst>
                <a:ext uri="{FF2B5EF4-FFF2-40B4-BE49-F238E27FC236}">
                  <a16:creationId xmlns:a16="http://schemas.microsoft.com/office/drawing/2014/main" id="{9A89DBBD-19DE-477E-8D7A-13D2BB89B1A0}"/>
                </a:ext>
              </a:extLst>
            </p:cNvPr>
            <p:cNvSpPr/>
            <p:nvPr/>
          </p:nvSpPr>
          <p:spPr>
            <a:xfrm>
              <a:off x="6022404" y="1628800"/>
              <a:ext cx="825464" cy="1130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37591DA5-DD71-467B-8781-90FEC4DDC722}"/>
                </a:ext>
              </a:extLst>
            </p:cNvPr>
            <p:cNvCxnSpPr/>
            <p:nvPr/>
          </p:nvCxnSpPr>
          <p:spPr>
            <a:xfrm>
              <a:off x="6598468" y="1880828"/>
              <a:ext cx="288032" cy="0"/>
            </a:xfrm>
            <a:prstGeom prst="line">
              <a:avLst/>
            </a:prstGeom>
          </p:spPr>
          <p:style>
            <a:lnRef idx="2">
              <a:schemeClr val="dk1"/>
            </a:lnRef>
            <a:fillRef idx="0">
              <a:schemeClr val="dk1"/>
            </a:fillRef>
            <a:effectRef idx="1">
              <a:schemeClr val="dk1"/>
            </a:effectRef>
            <a:fontRef idx="minor">
              <a:schemeClr val="tx1"/>
            </a:fontRef>
          </p:style>
        </p:cxnSp>
        <p:cxnSp>
          <p:nvCxnSpPr>
            <p:cNvPr id="40" name="Straight Connector 39">
              <a:extLst>
                <a:ext uri="{FF2B5EF4-FFF2-40B4-BE49-F238E27FC236}">
                  <a16:creationId xmlns:a16="http://schemas.microsoft.com/office/drawing/2014/main" id="{EAE1F4A5-2060-47D2-AB6D-D9AEC6A50F1E}"/>
                </a:ext>
              </a:extLst>
            </p:cNvPr>
            <p:cNvCxnSpPr/>
            <p:nvPr/>
          </p:nvCxnSpPr>
          <p:spPr>
            <a:xfrm>
              <a:off x="6607920" y="1955075"/>
              <a:ext cx="288032" cy="0"/>
            </a:xfrm>
            <a:prstGeom prst="line">
              <a:avLst/>
            </a:prstGeom>
          </p:spPr>
          <p:style>
            <a:lnRef idx="2">
              <a:schemeClr val="dk1"/>
            </a:lnRef>
            <a:fillRef idx="0">
              <a:schemeClr val="dk1"/>
            </a:fillRef>
            <a:effectRef idx="1">
              <a:schemeClr val="dk1"/>
            </a:effectRef>
            <a:fontRef idx="minor">
              <a:schemeClr val="tx1"/>
            </a:fontRef>
          </p:style>
        </p:cxnSp>
        <p:cxnSp>
          <p:nvCxnSpPr>
            <p:cNvPr id="41" name="Straight Connector 40">
              <a:extLst>
                <a:ext uri="{FF2B5EF4-FFF2-40B4-BE49-F238E27FC236}">
                  <a16:creationId xmlns:a16="http://schemas.microsoft.com/office/drawing/2014/main" id="{A03FA1D8-AC58-4332-8B21-53A07E73AB84}"/>
                </a:ext>
              </a:extLst>
            </p:cNvPr>
            <p:cNvCxnSpPr/>
            <p:nvPr/>
          </p:nvCxnSpPr>
          <p:spPr>
            <a:xfrm>
              <a:off x="6607920" y="2060848"/>
              <a:ext cx="288032" cy="0"/>
            </a:xfrm>
            <a:prstGeom prst="line">
              <a:avLst/>
            </a:prstGeom>
          </p:spPr>
          <p:style>
            <a:lnRef idx="2">
              <a:schemeClr val="dk1"/>
            </a:lnRef>
            <a:fillRef idx="0">
              <a:schemeClr val="dk1"/>
            </a:fillRef>
            <a:effectRef idx="1">
              <a:schemeClr val="dk1"/>
            </a:effectRef>
            <a:fontRef idx="minor">
              <a:schemeClr val="tx1"/>
            </a:fontRef>
          </p:style>
        </p:cxnSp>
      </p:grpSp>
      <p:grpSp>
        <p:nvGrpSpPr>
          <p:cNvPr id="42" name="Group 41">
            <a:extLst>
              <a:ext uri="{FF2B5EF4-FFF2-40B4-BE49-F238E27FC236}">
                <a16:creationId xmlns:a16="http://schemas.microsoft.com/office/drawing/2014/main" id="{ADFDF393-5C4D-4DAD-97F3-640D3F59D769}"/>
              </a:ext>
            </a:extLst>
          </p:cNvPr>
          <p:cNvGrpSpPr/>
          <p:nvPr/>
        </p:nvGrpSpPr>
        <p:grpSpPr>
          <a:xfrm>
            <a:off x="6038028" y="4423209"/>
            <a:ext cx="873548" cy="1130616"/>
            <a:chOff x="6022404" y="1628800"/>
            <a:chExt cx="873548" cy="1130616"/>
          </a:xfrm>
        </p:grpSpPr>
        <p:sp>
          <p:nvSpPr>
            <p:cNvPr id="43" name="Rectangle 42">
              <a:extLst>
                <a:ext uri="{FF2B5EF4-FFF2-40B4-BE49-F238E27FC236}">
                  <a16:creationId xmlns:a16="http://schemas.microsoft.com/office/drawing/2014/main" id="{DF82FD24-5E67-4B09-A91B-1E5E42E608D6}"/>
                </a:ext>
              </a:extLst>
            </p:cNvPr>
            <p:cNvSpPr/>
            <p:nvPr/>
          </p:nvSpPr>
          <p:spPr>
            <a:xfrm>
              <a:off x="6022404" y="1628800"/>
              <a:ext cx="825464" cy="1130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9CB12E1F-22B6-413D-B04D-2732B4449546}"/>
                </a:ext>
              </a:extLst>
            </p:cNvPr>
            <p:cNvCxnSpPr/>
            <p:nvPr/>
          </p:nvCxnSpPr>
          <p:spPr>
            <a:xfrm>
              <a:off x="6598468" y="1880828"/>
              <a:ext cx="288032" cy="0"/>
            </a:xfrm>
            <a:prstGeom prst="line">
              <a:avLst/>
            </a:prstGeom>
          </p:spPr>
          <p:style>
            <a:lnRef idx="2">
              <a:schemeClr val="dk1"/>
            </a:lnRef>
            <a:fillRef idx="0">
              <a:schemeClr val="dk1"/>
            </a:fillRef>
            <a:effectRef idx="1">
              <a:schemeClr val="dk1"/>
            </a:effectRef>
            <a:fontRef idx="minor">
              <a:schemeClr val="tx1"/>
            </a:fontRef>
          </p:style>
        </p:cxnSp>
        <p:cxnSp>
          <p:nvCxnSpPr>
            <p:cNvPr id="45" name="Straight Connector 44">
              <a:extLst>
                <a:ext uri="{FF2B5EF4-FFF2-40B4-BE49-F238E27FC236}">
                  <a16:creationId xmlns:a16="http://schemas.microsoft.com/office/drawing/2014/main" id="{FEAB71D7-3B95-4F8D-9B31-9CCDB2F22136}"/>
                </a:ext>
              </a:extLst>
            </p:cNvPr>
            <p:cNvCxnSpPr/>
            <p:nvPr/>
          </p:nvCxnSpPr>
          <p:spPr>
            <a:xfrm>
              <a:off x="6607920" y="1955075"/>
              <a:ext cx="288032" cy="0"/>
            </a:xfrm>
            <a:prstGeom prst="line">
              <a:avLst/>
            </a:prstGeom>
          </p:spPr>
          <p:style>
            <a:lnRef idx="2">
              <a:schemeClr val="dk1"/>
            </a:lnRef>
            <a:fillRef idx="0">
              <a:schemeClr val="dk1"/>
            </a:fillRef>
            <a:effectRef idx="1">
              <a:schemeClr val="dk1"/>
            </a:effectRef>
            <a:fontRef idx="minor">
              <a:schemeClr val="tx1"/>
            </a:fontRef>
          </p:style>
        </p:cxnSp>
        <p:cxnSp>
          <p:nvCxnSpPr>
            <p:cNvPr id="46" name="Straight Connector 45">
              <a:extLst>
                <a:ext uri="{FF2B5EF4-FFF2-40B4-BE49-F238E27FC236}">
                  <a16:creationId xmlns:a16="http://schemas.microsoft.com/office/drawing/2014/main" id="{FA1105D8-9ECE-4C35-99CE-66F09D72C637}"/>
                </a:ext>
              </a:extLst>
            </p:cNvPr>
            <p:cNvCxnSpPr/>
            <p:nvPr/>
          </p:nvCxnSpPr>
          <p:spPr>
            <a:xfrm>
              <a:off x="6607920" y="2060848"/>
              <a:ext cx="288032" cy="0"/>
            </a:xfrm>
            <a:prstGeom prst="line">
              <a:avLst/>
            </a:prstGeom>
          </p:spPr>
          <p:style>
            <a:lnRef idx="2">
              <a:schemeClr val="dk1"/>
            </a:lnRef>
            <a:fillRef idx="0">
              <a:schemeClr val="dk1"/>
            </a:fillRef>
            <a:effectRef idx="1">
              <a:schemeClr val="dk1"/>
            </a:effectRef>
            <a:fontRef idx="minor">
              <a:schemeClr val="tx1"/>
            </a:fontRef>
          </p:style>
        </p:cxnSp>
      </p:grpSp>
      <p:cxnSp>
        <p:nvCxnSpPr>
          <p:cNvPr id="48" name="Straight Arrow Connector 47">
            <a:extLst>
              <a:ext uri="{FF2B5EF4-FFF2-40B4-BE49-F238E27FC236}">
                <a16:creationId xmlns:a16="http://schemas.microsoft.com/office/drawing/2014/main" id="{0724E024-D483-4308-BD6D-2D16F9E8B3DC}"/>
              </a:ext>
            </a:extLst>
          </p:cNvPr>
          <p:cNvCxnSpPr>
            <a:stCxn id="10" idx="1"/>
          </p:cNvCxnSpPr>
          <p:nvPr/>
        </p:nvCxnSpPr>
        <p:spPr>
          <a:xfrm flipH="1" flipV="1">
            <a:off x="6958508" y="2276872"/>
            <a:ext cx="2448272" cy="9650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a:extLst>
              <a:ext uri="{FF2B5EF4-FFF2-40B4-BE49-F238E27FC236}">
                <a16:creationId xmlns:a16="http://schemas.microsoft.com/office/drawing/2014/main" id="{EF352F76-36BB-4E3B-93A8-AE11369E83C2}"/>
              </a:ext>
            </a:extLst>
          </p:cNvPr>
          <p:cNvCxnSpPr>
            <a:cxnSpLocks/>
            <a:stCxn id="10" idx="1"/>
          </p:cNvCxnSpPr>
          <p:nvPr/>
        </p:nvCxnSpPr>
        <p:spPr>
          <a:xfrm flipH="1">
            <a:off x="6886500" y="3241924"/>
            <a:ext cx="2520280" cy="4553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a:extLst>
              <a:ext uri="{FF2B5EF4-FFF2-40B4-BE49-F238E27FC236}">
                <a16:creationId xmlns:a16="http://schemas.microsoft.com/office/drawing/2014/main" id="{F9BC935E-1C27-4DEA-BB84-533301D60832}"/>
              </a:ext>
            </a:extLst>
          </p:cNvPr>
          <p:cNvCxnSpPr>
            <a:cxnSpLocks/>
            <a:stCxn id="10" idx="1"/>
            <a:endCxn id="43" idx="3"/>
          </p:cNvCxnSpPr>
          <p:nvPr/>
        </p:nvCxnSpPr>
        <p:spPr>
          <a:xfrm flipH="1">
            <a:off x="6863492" y="3241924"/>
            <a:ext cx="2543288" cy="17465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p14="http://schemas.microsoft.com/office/powerpoint/2010/main">
        <mc:Choice Requires="p14">
          <p:contentPart p14:bwMode="auto" r:id="rId9">
            <p14:nvContentPartPr>
              <p14:cNvPr id="74" name="Ink 73">
                <a:extLst>
                  <a:ext uri="{FF2B5EF4-FFF2-40B4-BE49-F238E27FC236}">
                    <a16:creationId xmlns:a16="http://schemas.microsoft.com/office/drawing/2014/main" id="{56F1F884-F3DF-47AA-BC62-7EE6FF80BFA1}"/>
                  </a:ext>
                </a:extLst>
              </p14:cNvPr>
              <p14:cNvContentPartPr/>
              <p14:nvPr/>
            </p14:nvContentPartPr>
            <p14:xfrm>
              <a:off x="2688192" y="4864320"/>
              <a:ext cx="3155760" cy="256680"/>
            </p14:xfrm>
          </p:contentPart>
        </mc:Choice>
        <mc:Fallback xmlns="">
          <p:pic>
            <p:nvPicPr>
              <p:cNvPr id="74" name="Ink 73">
                <a:extLst>
                  <a:ext uri="{FF2B5EF4-FFF2-40B4-BE49-F238E27FC236}">
                    <a16:creationId xmlns:a16="http://schemas.microsoft.com/office/drawing/2014/main" id="{56F1F884-F3DF-47AA-BC62-7EE6FF80BFA1}"/>
                  </a:ext>
                </a:extLst>
              </p:cNvPr>
              <p:cNvPicPr/>
              <p:nvPr/>
            </p:nvPicPr>
            <p:blipFill>
              <a:blip r:embed="rId10"/>
              <a:stretch>
                <a:fillRect/>
              </a:stretch>
            </p:blipFill>
            <p:spPr>
              <a:xfrm>
                <a:off x="2679192" y="4855320"/>
                <a:ext cx="3173400" cy="274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1" name="Ink 80">
                <a:extLst>
                  <a:ext uri="{FF2B5EF4-FFF2-40B4-BE49-F238E27FC236}">
                    <a16:creationId xmlns:a16="http://schemas.microsoft.com/office/drawing/2014/main" id="{ED187FE9-BB51-4085-B809-94DCAF717DC1}"/>
                  </a:ext>
                </a:extLst>
              </p14:cNvPr>
              <p14:cNvContentPartPr/>
              <p14:nvPr/>
            </p14:nvContentPartPr>
            <p14:xfrm>
              <a:off x="9095832" y="2130480"/>
              <a:ext cx="542160" cy="2442960"/>
            </p14:xfrm>
          </p:contentPart>
        </mc:Choice>
        <mc:Fallback xmlns="">
          <p:pic>
            <p:nvPicPr>
              <p:cNvPr id="81" name="Ink 80">
                <a:extLst>
                  <a:ext uri="{FF2B5EF4-FFF2-40B4-BE49-F238E27FC236}">
                    <a16:creationId xmlns:a16="http://schemas.microsoft.com/office/drawing/2014/main" id="{ED187FE9-BB51-4085-B809-94DCAF717DC1}"/>
                  </a:ext>
                </a:extLst>
              </p:cNvPr>
              <p:cNvPicPr/>
              <p:nvPr/>
            </p:nvPicPr>
            <p:blipFill>
              <a:blip r:embed="rId12"/>
              <a:stretch>
                <a:fillRect/>
              </a:stretch>
            </p:blipFill>
            <p:spPr>
              <a:xfrm>
                <a:off x="9086832" y="2121480"/>
                <a:ext cx="559800" cy="24606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2" name="Ink 81">
                <a:extLst>
                  <a:ext uri="{FF2B5EF4-FFF2-40B4-BE49-F238E27FC236}">
                    <a16:creationId xmlns:a16="http://schemas.microsoft.com/office/drawing/2014/main" id="{B583B4A1-79A8-40E2-9589-19B5681C4E7F}"/>
                  </a:ext>
                </a:extLst>
              </p14:cNvPr>
              <p14:cNvContentPartPr/>
              <p14:nvPr/>
            </p14:nvContentPartPr>
            <p14:xfrm>
              <a:off x="10113192" y="3858840"/>
              <a:ext cx="265680" cy="228960"/>
            </p14:xfrm>
          </p:contentPart>
        </mc:Choice>
        <mc:Fallback xmlns="">
          <p:pic>
            <p:nvPicPr>
              <p:cNvPr id="82" name="Ink 81">
                <a:extLst>
                  <a:ext uri="{FF2B5EF4-FFF2-40B4-BE49-F238E27FC236}">
                    <a16:creationId xmlns:a16="http://schemas.microsoft.com/office/drawing/2014/main" id="{B583B4A1-79A8-40E2-9589-19B5681C4E7F}"/>
                  </a:ext>
                </a:extLst>
              </p:cNvPr>
              <p:cNvPicPr/>
              <p:nvPr/>
            </p:nvPicPr>
            <p:blipFill>
              <a:blip r:embed="rId14"/>
              <a:stretch>
                <a:fillRect/>
              </a:stretch>
            </p:blipFill>
            <p:spPr>
              <a:xfrm>
                <a:off x="10104192" y="3849840"/>
                <a:ext cx="28332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8" name="Ink 87">
                <a:extLst>
                  <a:ext uri="{FF2B5EF4-FFF2-40B4-BE49-F238E27FC236}">
                    <a16:creationId xmlns:a16="http://schemas.microsoft.com/office/drawing/2014/main" id="{67A22964-421D-4405-B37A-6BE609C0DAF1}"/>
                  </a:ext>
                </a:extLst>
              </p14:cNvPr>
              <p14:cNvContentPartPr/>
              <p14:nvPr/>
            </p14:nvContentPartPr>
            <p14:xfrm>
              <a:off x="2683512" y="1708560"/>
              <a:ext cx="3918960" cy="861120"/>
            </p14:xfrm>
          </p:contentPart>
        </mc:Choice>
        <mc:Fallback xmlns="">
          <p:pic>
            <p:nvPicPr>
              <p:cNvPr id="88" name="Ink 87">
                <a:extLst>
                  <a:ext uri="{FF2B5EF4-FFF2-40B4-BE49-F238E27FC236}">
                    <a16:creationId xmlns:a16="http://schemas.microsoft.com/office/drawing/2014/main" id="{67A22964-421D-4405-B37A-6BE609C0DAF1}"/>
                  </a:ext>
                </a:extLst>
              </p:cNvPr>
              <p:cNvPicPr/>
              <p:nvPr/>
            </p:nvPicPr>
            <p:blipFill>
              <a:blip r:embed="rId16"/>
              <a:stretch>
                <a:fillRect/>
              </a:stretch>
            </p:blipFill>
            <p:spPr>
              <a:xfrm>
                <a:off x="2674512" y="1699560"/>
                <a:ext cx="3936600" cy="8787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91" name="Ink 90">
                <a:extLst>
                  <a:ext uri="{FF2B5EF4-FFF2-40B4-BE49-F238E27FC236}">
                    <a16:creationId xmlns:a16="http://schemas.microsoft.com/office/drawing/2014/main" id="{327062A0-ECDE-4D20-8DAE-EB422D3821CF}"/>
                  </a:ext>
                </a:extLst>
              </p14:cNvPr>
              <p14:cNvContentPartPr/>
              <p14:nvPr/>
            </p14:nvContentPartPr>
            <p14:xfrm>
              <a:off x="2724912" y="3420000"/>
              <a:ext cx="4175640" cy="503280"/>
            </p14:xfrm>
          </p:contentPart>
        </mc:Choice>
        <mc:Fallback xmlns="">
          <p:pic>
            <p:nvPicPr>
              <p:cNvPr id="91" name="Ink 90">
                <a:extLst>
                  <a:ext uri="{FF2B5EF4-FFF2-40B4-BE49-F238E27FC236}">
                    <a16:creationId xmlns:a16="http://schemas.microsoft.com/office/drawing/2014/main" id="{327062A0-ECDE-4D20-8DAE-EB422D3821CF}"/>
                  </a:ext>
                </a:extLst>
              </p:cNvPr>
              <p:cNvPicPr/>
              <p:nvPr/>
            </p:nvPicPr>
            <p:blipFill>
              <a:blip r:embed="rId18"/>
              <a:stretch>
                <a:fillRect/>
              </a:stretch>
            </p:blipFill>
            <p:spPr>
              <a:xfrm>
                <a:off x="2715912" y="3411000"/>
                <a:ext cx="4193280" cy="5209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97" name="Ink 96">
                <a:extLst>
                  <a:ext uri="{FF2B5EF4-FFF2-40B4-BE49-F238E27FC236}">
                    <a16:creationId xmlns:a16="http://schemas.microsoft.com/office/drawing/2014/main" id="{48C16FA7-FE40-411D-875D-E9D305D79F2E}"/>
                  </a:ext>
                </a:extLst>
              </p14:cNvPr>
              <p14:cNvContentPartPr/>
              <p14:nvPr/>
            </p14:nvContentPartPr>
            <p14:xfrm>
              <a:off x="6975792" y="2907720"/>
              <a:ext cx="330480" cy="184680"/>
            </p14:xfrm>
          </p:contentPart>
        </mc:Choice>
        <mc:Fallback xmlns="">
          <p:pic>
            <p:nvPicPr>
              <p:cNvPr id="97" name="Ink 96">
                <a:extLst>
                  <a:ext uri="{FF2B5EF4-FFF2-40B4-BE49-F238E27FC236}">
                    <a16:creationId xmlns:a16="http://schemas.microsoft.com/office/drawing/2014/main" id="{48C16FA7-FE40-411D-875D-E9D305D79F2E}"/>
                  </a:ext>
                </a:extLst>
              </p:cNvPr>
              <p:cNvPicPr/>
              <p:nvPr/>
            </p:nvPicPr>
            <p:blipFill>
              <a:blip r:embed="rId20"/>
              <a:stretch>
                <a:fillRect/>
              </a:stretch>
            </p:blipFill>
            <p:spPr>
              <a:xfrm>
                <a:off x="6966792" y="2898720"/>
                <a:ext cx="34812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02" name="Ink 101">
                <a:extLst>
                  <a:ext uri="{FF2B5EF4-FFF2-40B4-BE49-F238E27FC236}">
                    <a16:creationId xmlns:a16="http://schemas.microsoft.com/office/drawing/2014/main" id="{4296F068-D9CA-479B-A974-3602D209AB6D}"/>
                  </a:ext>
                </a:extLst>
              </p14:cNvPr>
              <p14:cNvContentPartPr/>
              <p14:nvPr/>
            </p14:nvContentPartPr>
            <p14:xfrm>
              <a:off x="6053472" y="4206600"/>
              <a:ext cx="1353600" cy="1316880"/>
            </p14:xfrm>
          </p:contentPart>
        </mc:Choice>
        <mc:Fallback xmlns="">
          <p:pic>
            <p:nvPicPr>
              <p:cNvPr id="102" name="Ink 101">
                <a:extLst>
                  <a:ext uri="{FF2B5EF4-FFF2-40B4-BE49-F238E27FC236}">
                    <a16:creationId xmlns:a16="http://schemas.microsoft.com/office/drawing/2014/main" id="{4296F068-D9CA-479B-A974-3602D209AB6D}"/>
                  </a:ext>
                </a:extLst>
              </p:cNvPr>
              <p:cNvPicPr/>
              <p:nvPr/>
            </p:nvPicPr>
            <p:blipFill>
              <a:blip r:embed="rId22"/>
              <a:stretch>
                <a:fillRect/>
              </a:stretch>
            </p:blipFill>
            <p:spPr>
              <a:xfrm>
                <a:off x="6044472" y="4197600"/>
                <a:ext cx="1371240" cy="1334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03" name="Ink 102">
                <a:extLst>
                  <a:ext uri="{FF2B5EF4-FFF2-40B4-BE49-F238E27FC236}">
                    <a16:creationId xmlns:a16="http://schemas.microsoft.com/office/drawing/2014/main" id="{1017F6B5-C374-4DA7-82E6-BD217A848980}"/>
                  </a:ext>
                </a:extLst>
              </p14:cNvPr>
              <p14:cNvContentPartPr/>
              <p14:nvPr/>
            </p14:nvContentPartPr>
            <p14:xfrm>
              <a:off x="7114032" y="3246120"/>
              <a:ext cx="283680" cy="232200"/>
            </p14:xfrm>
          </p:contentPart>
        </mc:Choice>
        <mc:Fallback xmlns="">
          <p:pic>
            <p:nvPicPr>
              <p:cNvPr id="103" name="Ink 102">
                <a:extLst>
                  <a:ext uri="{FF2B5EF4-FFF2-40B4-BE49-F238E27FC236}">
                    <a16:creationId xmlns:a16="http://schemas.microsoft.com/office/drawing/2014/main" id="{1017F6B5-C374-4DA7-82E6-BD217A848980}"/>
                  </a:ext>
                </a:extLst>
              </p:cNvPr>
              <p:cNvPicPr/>
              <p:nvPr/>
            </p:nvPicPr>
            <p:blipFill>
              <a:blip r:embed="rId24"/>
              <a:stretch>
                <a:fillRect/>
              </a:stretch>
            </p:blipFill>
            <p:spPr>
              <a:xfrm>
                <a:off x="7105032" y="3237120"/>
                <a:ext cx="30132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04" name="Ink 103">
                <a:extLst>
                  <a:ext uri="{FF2B5EF4-FFF2-40B4-BE49-F238E27FC236}">
                    <a16:creationId xmlns:a16="http://schemas.microsoft.com/office/drawing/2014/main" id="{E6169ED9-1EED-4F2F-91B3-4FB5903B3BF6}"/>
                  </a:ext>
                </a:extLst>
              </p14:cNvPr>
              <p14:cNvContentPartPr/>
              <p14:nvPr/>
            </p14:nvContentPartPr>
            <p14:xfrm>
              <a:off x="7141392" y="1911240"/>
              <a:ext cx="320400" cy="183600"/>
            </p14:xfrm>
          </p:contentPart>
        </mc:Choice>
        <mc:Fallback xmlns="">
          <p:pic>
            <p:nvPicPr>
              <p:cNvPr id="104" name="Ink 103">
                <a:extLst>
                  <a:ext uri="{FF2B5EF4-FFF2-40B4-BE49-F238E27FC236}">
                    <a16:creationId xmlns:a16="http://schemas.microsoft.com/office/drawing/2014/main" id="{E6169ED9-1EED-4F2F-91B3-4FB5903B3BF6}"/>
                  </a:ext>
                </a:extLst>
              </p:cNvPr>
              <p:cNvPicPr/>
              <p:nvPr/>
            </p:nvPicPr>
            <p:blipFill>
              <a:blip r:embed="rId26"/>
              <a:stretch>
                <a:fillRect/>
              </a:stretch>
            </p:blipFill>
            <p:spPr>
              <a:xfrm>
                <a:off x="7132392" y="1902240"/>
                <a:ext cx="33804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18" name="Ink 117">
                <a:extLst>
                  <a:ext uri="{FF2B5EF4-FFF2-40B4-BE49-F238E27FC236}">
                    <a16:creationId xmlns:a16="http://schemas.microsoft.com/office/drawing/2014/main" id="{63C1CD96-A589-43DE-826F-13E1810825E3}"/>
                  </a:ext>
                </a:extLst>
              </p14:cNvPr>
              <p14:cNvContentPartPr/>
              <p14:nvPr/>
            </p14:nvContentPartPr>
            <p14:xfrm>
              <a:off x="5687712" y="895320"/>
              <a:ext cx="2085120" cy="723600"/>
            </p14:xfrm>
          </p:contentPart>
        </mc:Choice>
        <mc:Fallback xmlns="">
          <p:pic>
            <p:nvPicPr>
              <p:cNvPr id="118" name="Ink 117">
                <a:extLst>
                  <a:ext uri="{FF2B5EF4-FFF2-40B4-BE49-F238E27FC236}">
                    <a16:creationId xmlns:a16="http://schemas.microsoft.com/office/drawing/2014/main" id="{63C1CD96-A589-43DE-826F-13E1810825E3}"/>
                  </a:ext>
                </a:extLst>
              </p:cNvPr>
              <p:cNvPicPr/>
              <p:nvPr/>
            </p:nvPicPr>
            <p:blipFill>
              <a:blip r:embed="rId28"/>
              <a:stretch>
                <a:fillRect/>
              </a:stretch>
            </p:blipFill>
            <p:spPr>
              <a:xfrm>
                <a:off x="5678712" y="886320"/>
                <a:ext cx="2102760" cy="7412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34" name="Ink 133">
                <a:extLst>
                  <a:ext uri="{FF2B5EF4-FFF2-40B4-BE49-F238E27FC236}">
                    <a16:creationId xmlns:a16="http://schemas.microsoft.com/office/drawing/2014/main" id="{11F1FDA4-3460-4402-9DC6-71EEF5ACA9C9}"/>
                  </a:ext>
                </a:extLst>
              </p14:cNvPr>
              <p14:cNvContentPartPr/>
              <p14:nvPr/>
            </p14:nvContentPartPr>
            <p14:xfrm>
              <a:off x="5395032" y="5944680"/>
              <a:ext cx="2697840" cy="840600"/>
            </p14:xfrm>
          </p:contentPart>
        </mc:Choice>
        <mc:Fallback xmlns="">
          <p:pic>
            <p:nvPicPr>
              <p:cNvPr id="134" name="Ink 133">
                <a:extLst>
                  <a:ext uri="{FF2B5EF4-FFF2-40B4-BE49-F238E27FC236}">
                    <a16:creationId xmlns:a16="http://schemas.microsoft.com/office/drawing/2014/main" id="{11F1FDA4-3460-4402-9DC6-71EEF5ACA9C9}"/>
                  </a:ext>
                </a:extLst>
              </p:cNvPr>
              <p:cNvPicPr/>
              <p:nvPr/>
            </p:nvPicPr>
            <p:blipFill>
              <a:blip r:embed="rId30"/>
              <a:stretch>
                <a:fillRect/>
              </a:stretch>
            </p:blipFill>
            <p:spPr>
              <a:xfrm>
                <a:off x="5386032" y="5935680"/>
                <a:ext cx="2715480" cy="8582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62" name="Ink 161">
                <a:extLst>
                  <a:ext uri="{FF2B5EF4-FFF2-40B4-BE49-F238E27FC236}">
                    <a16:creationId xmlns:a16="http://schemas.microsoft.com/office/drawing/2014/main" id="{E319F2CB-BD61-49B7-99B7-69C642B9483D}"/>
                  </a:ext>
                </a:extLst>
              </p14:cNvPr>
              <p14:cNvContentPartPr/>
              <p14:nvPr/>
            </p14:nvContentPartPr>
            <p14:xfrm>
              <a:off x="8284392" y="5010480"/>
              <a:ext cx="1856520" cy="964080"/>
            </p14:xfrm>
          </p:contentPart>
        </mc:Choice>
        <mc:Fallback xmlns="">
          <p:pic>
            <p:nvPicPr>
              <p:cNvPr id="162" name="Ink 161">
                <a:extLst>
                  <a:ext uri="{FF2B5EF4-FFF2-40B4-BE49-F238E27FC236}">
                    <a16:creationId xmlns:a16="http://schemas.microsoft.com/office/drawing/2014/main" id="{E319F2CB-BD61-49B7-99B7-69C642B9483D}"/>
                  </a:ext>
                </a:extLst>
              </p:cNvPr>
              <p:cNvPicPr/>
              <p:nvPr/>
            </p:nvPicPr>
            <p:blipFill>
              <a:blip r:embed="rId32"/>
              <a:stretch>
                <a:fillRect/>
              </a:stretch>
            </p:blipFill>
            <p:spPr>
              <a:xfrm>
                <a:off x="8275392" y="5001480"/>
                <a:ext cx="1874160" cy="9817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76" name="Ink 175">
                <a:extLst>
                  <a:ext uri="{FF2B5EF4-FFF2-40B4-BE49-F238E27FC236}">
                    <a16:creationId xmlns:a16="http://schemas.microsoft.com/office/drawing/2014/main" id="{1003ABED-A759-4C1D-90A0-546DF3A7B3CE}"/>
                  </a:ext>
                </a:extLst>
              </p14:cNvPr>
              <p14:cNvContentPartPr/>
              <p14:nvPr/>
            </p14:nvContentPartPr>
            <p14:xfrm>
              <a:off x="10259352" y="4781160"/>
              <a:ext cx="1422720" cy="1034640"/>
            </p14:xfrm>
          </p:contentPart>
        </mc:Choice>
        <mc:Fallback xmlns="">
          <p:pic>
            <p:nvPicPr>
              <p:cNvPr id="176" name="Ink 175">
                <a:extLst>
                  <a:ext uri="{FF2B5EF4-FFF2-40B4-BE49-F238E27FC236}">
                    <a16:creationId xmlns:a16="http://schemas.microsoft.com/office/drawing/2014/main" id="{1003ABED-A759-4C1D-90A0-546DF3A7B3CE}"/>
                  </a:ext>
                </a:extLst>
              </p:cNvPr>
              <p:cNvPicPr/>
              <p:nvPr/>
            </p:nvPicPr>
            <p:blipFill>
              <a:blip r:embed="rId34"/>
              <a:stretch>
                <a:fillRect/>
              </a:stretch>
            </p:blipFill>
            <p:spPr>
              <a:xfrm>
                <a:off x="10250352" y="4772160"/>
                <a:ext cx="1440360" cy="1052280"/>
              </a:xfrm>
              <a:prstGeom prst="rect">
                <a:avLst/>
              </a:prstGeom>
            </p:spPr>
          </p:pic>
        </mc:Fallback>
      </mc:AlternateContent>
    </p:spTree>
    <p:extLst>
      <p:ext uri="{BB962C8B-B14F-4D97-AF65-F5344CB8AC3E}">
        <p14:creationId xmlns:p14="http://schemas.microsoft.com/office/powerpoint/2010/main" val="1424696498"/>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43</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Exercise</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1569660"/>
          </a:xfrm>
          <a:prstGeom prst="rect">
            <a:avLst/>
          </a:prstGeom>
          <a:noFill/>
        </p:spPr>
        <p:txBody>
          <a:bodyPr wrap="square" rtlCol="0">
            <a:spAutoFit/>
          </a:bodyPr>
          <a:lstStyle/>
          <a:p>
            <a:r>
              <a:rPr lang="en-US" dirty="0"/>
              <a:t>Create a button and a image</a:t>
            </a:r>
          </a:p>
          <a:p>
            <a:r>
              <a:rPr lang="en-US" dirty="0"/>
              <a:t>When image is hover, nothing happens</a:t>
            </a:r>
          </a:p>
          <a:p>
            <a:r>
              <a:rPr lang="en-US" dirty="0"/>
              <a:t>When we click on button, we dynamically attach a hover event to image</a:t>
            </a:r>
          </a:p>
          <a:p>
            <a:r>
              <a:rPr lang="en-US" dirty="0"/>
              <a:t>After that if we hover image the size should increase</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861777306"/>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44</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What is SAP UI5?</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1631216"/>
          </a:xfrm>
          <a:prstGeom prst="rect">
            <a:avLst/>
          </a:prstGeom>
          <a:noFill/>
        </p:spPr>
        <p:txBody>
          <a:bodyPr wrap="square" rtlCol="0">
            <a:spAutoFit/>
          </a:bodyPr>
          <a:lstStyle/>
          <a:p>
            <a:r>
              <a:rPr lang="en-US" sz="2000" dirty="0"/>
              <a:t>SAP UI5 is a framework, It consist of libraries</a:t>
            </a:r>
          </a:p>
          <a:p>
            <a:r>
              <a:rPr lang="en-US" sz="2000" dirty="0"/>
              <a:t>Libraries – Collection of classes</a:t>
            </a:r>
          </a:p>
          <a:p>
            <a:r>
              <a:rPr lang="en-US" sz="2000" dirty="0"/>
              <a:t>Class – Collection of properties, methods, events and aggregations</a:t>
            </a:r>
          </a:p>
          <a:p>
            <a:r>
              <a:rPr lang="en-US" sz="2000" dirty="0"/>
              <a:t>The sole purpose is to develop Responsive web applications. The UI5 framework is built on top of open standards like HTML5, CSS, JS, and jQuery. We use MVC architecture to create applications using SAPUI5.</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Rectangle 2">
            <a:extLst>
              <a:ext uri="{FF2B5EF4-FFF2-40B4-BE49-F238E27FC236}">
                <a16:creationId xmlns:a16="http://schemas.microsoft.com/office/drawing/2014/main" id="{9C8F8339-3619-42EB-884E-14BE8C867310}"/>
              </a:ext>
            </a:extLst>
          </p:cNvPr>
          <p:cNvSpPr/>
          <p:nvPr/>
        </p:nvSpPr>
        <p:spPr>
          <a:xfrm>
            <a:off x="2142356" y="4246057"/>
            <a:ext cx="4608512" cy="144016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 UI5 Design Time Component</a:t>
            </a:r>
          </a:p>
          <a:p>
            <a:pPr algn="ctr"/>
            <a:endParaRPr lang="en-US" dirty="0"/>
          </a:p>
          <a:p>
            <a:pPr algn="ctr"/>
            <a:endParaRPr lang="en-US" dirty="0"/>
          </a:p>
          <a:p>
            <a:pPr algn="ctr"/>
            <a:endParaRPr lang="en-US" dirty="0"/>
          </a:p>
        </p:txBody>
      </p:sp>
      <p:sp>
        <p:nvSpPr>
          <p:cNvPr id="8" name="Rectangle 7">
            <a:extLst>
              <a:ext uri="{FF2B5EF4-FFF2-40B4-BE49-F238E27FC236}">
                <a16:creationId xmlns:a16="http://schemas.microsoft.com/office/drawing/2014/main" id="{A55CBB7A-D844-4268-A5F3-E37B183EC223}"/>
              </a:ext>
            </a:extLst>
          </p:cNvPr>
          <p:cNvSpPr/>
          <p:nvPr/>
        </p:nvSpPr>
        <p:spPr>
          <a:xfrm>
            <a:off x="6750868" y="4246057"/>
            <a:ext cx="2952327" cy="144016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SAPUI5 Runtime Component</a:t>
            </a:r>
          </a:p>
          <a:p>
            <a:pPr algn="ctr"/>
            <a:endParaRPr lang="en-US" sz="1800" dirty="0"/>
          </a:p>
          <a:p>
            <a:pPr algn="ctr"/>
            <a:endParaRPr lang="en-US" sz="1800" dirty="0"/>
          </a:p>
        </p:txBody>
      </p:sp>
      <p:sp>
        <p:nvSpPr>
          <p:cNvPr id="5" name="Rectangle 4">
            <a:extLst>
              <a:ext uri="{FF2B5EF4-FFF2-40B4-BE49-F238E27FC236}">
                <a16:creationId xmlns:a16="http://schemas.microsoft.com/office/drawing/2014/main" id="{FF10840D-0A01-439B-A138-1DFB33EBAA09}"/>
              </a:ext>
            </a:extLst>
          </p:cNvPr>
          <p:cNvSpPr/>
          <p:nvPr/>
        </p:nvSpPr>
        <p:spPr>
          <a:xfrm>
            <a:off x="2926060" y="5861620"/>
            <a:ext cx="136815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HTML5</a:t>
            </a:r>
          </a:p>
        </p:txBody>
      </p:sp>
      <p:sp>
        <p:nvSpPr>
          <p:cNvPr id="10" name="Rectangle 9">
            <a:extLst>
              <a:ext uri="{FF2B5EF4-FFF2-40B4-BE49-F238E27FC236}">
                <a16:creationId xmlns:a16="http://schemas.microsoft.com/office/drawing/2014/main" id="{2907A026-16D5-4379-A621-0C385F5BA9B5}"/>
              </a:ext>
            </a:extLst>
          </p:cNvPr>
          <p:cNvSpPr/>
          <p:nvPr/>
        </p:nvSpPr>
        <p:spPr>
          <a:xfrm>
            <a:off x="4446612" y="5870004"/>
            <a:ext cx="136815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CSS</a:t>
            </a:r>
          </a:p>
        </p:txBody>
      </p:sp>
      <p:sp>
        <p:nvSpPr>
          <p:cNvPr id="11" name="Rectangle 10">
            <a:extLst>
              <a:ext uri="{FF2B5EF4-FFF2-40B4-BE49-F238E27FC236}">
                <a16:creationId xmlns:a16="http://schemas.microsoft.com/office/drawing/2014/main" id="{6A3821E5-0ED0-4B20-B72E-FA3C84C2E83E}"/>
              </a:ext>
            </a:extLst>
          </p:cNvPr>
          <p:cNvSpPr/>
          <p:nvPr/>
        </p:nvSpPr>
        <p:spPr>
          <a:xfrm>
            <a:off x="6022404" y="5870004"/>
            <a:ext cx="136815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JS</a:t>
            </a:r>
          </a:p>
        </p:txBody>
      </p:sp>
      <p:sp>
        <p:nvSpPr>
          <p:cNvPr id="14" name="Rectangle 13">
            <a:extLst>
              <a:ext uri="{FF2B5EF4-FFF2-40B4-BE49-F238E27FC236}">
                <a16:creationId xmlns:a16="http://schemas.microsoft.com/office/drawing/2014/main" id="{8833FC41-A057-492E-939C-C1FA3D4B551A}"/>
              </a:ext>
            </a:extLst>
          </p:cNvPr>
          <p:cNvSpPr/>
          <p:nvPr/>
        </p:nvSpPr>
        <p:spPr>
          <a:xfrm>
            <a:off x="7616080" y="5870004"/>
            <a:ext cx="136815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jQuery</a:t>
            </a:r>
          </a:p>
        </p:txBody>
      </p:sp>
      <p:sp>
        <p:nvSpPr>
          <p:cNvPr id="6" name="Rectangle 5">
            <a:extLst>
              <a:ext uri="{FF2B5EF4-FFF2-40B4-BE49-F238E27FC236}">
                <a16:creationId xmlns:a16="http://schemas.microsoft.com/office/drawing/2014/main" id="{041A92B4-8B1F-4DBB-8B81-D8F54EE47475}"/>
              </a:ext>
            </a:extLst>
          </p:cNvPr>
          <p:cNvSpPr/>
          <p:nvPr/>
        </p:nvSpPr>
        <p:spPr>
          <a:xfrm>
            <a:off x="2304824" y="5321550"/>
            <a:ext cx="1296144" cy="2880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t>sap.ui.core</a:t>
            </a:r>
            <a:endParaRPr lang="en-US" sz="1050" dirty="0"/>
          </a:p>
        </p:txBody>
      </p:sp>
      <p:sp>
        <p:nvSpPr>
          <p:cNvPr id="15" name="Rectangle 14">
            <a:extLst>
              <a:ext uri="{FF2B5EF4-FFF2-40B4-BE49-F238E27FC236}">
                <a16:creationId xmlns:a16="http://schemas.microsoft.com/office/drawing/2014/main" id="{A5F6CB31-22AF-4C2E-8DCC-9DB459EE2766}"/>
              </a:ext>
            </a:extLst>
          </p:cNvPr>
          <p:cNvSpPr/>
          <p:nvPr/>
        </p:nvSpPr>
        <p:spPr>
          <a:xfrm>
            <a:off x="3808608" y="5321550"/>
            <a:ext cx="1296144" cy="2880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sap.ui.unified</a:t>
            </a:r>
            <a:endParaRPr lang="en-US" sz="1400" dirty="0"/>
          </a:p>
        </p:txBody>
      </p:sp>
      <p:sp>
        <p:nvSpPr>
          <p:cNvPr id="16" name="Rectangle 15">
            <a:extLst>
              <a:ext uri="{FF2B5EF4-FFF2-40B4-BE49-F238E27FC236}">
                <a16:creationId xmlns:a16="http://schemas.microsoft.com/office/drawing/2014/main" id="{4B9CD24E-01A0-4E32-9CC1-8AE927C4A222}"/>
              </a:ext>
            </a:extLst>
          </p:cNvPr>
          <p:cNvSpPr/>
          <p:nvPr/>
        </p:nvSpPr>
        <p:spPr>
          <a:xfrm>
            <a:off x="5312392" y="5321550"/>
            <a:ext cx="1296144" cy="2880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t>sap.ui.core.mvc</a:t>
            </a:r>
            <a:endParaRPr lang="en-US" sz="1100" dirty="0"/>
          </a:p>
        </p:txBody>
      </p:sp>
      <p:sp>
        <p:nvSpPr>
          <p:cNvPr id="7" name="Rectangle 6">
            <a:extLst>
              <a:ext uri="{FF2B5EF4-FFF2-40B4-BE49-F238E27FC236}">
                <a16:creationId xmlns:a16="http://schemas.microsoft.com/office/drawing/2014/main" id="{1BAC1370-0BC3-41D5-AF8D-07E1D64825BE}"/>
              </a:ext>
            </a:extLst>
          </p:cNvPr>
          <p:cNvSpPr/>
          <p:nvPr/>
        </p:nvSpPr>
        <p:spPr>
          <a:xfrm>
            <a:off x="3018204" y="4632944"/>
            <a:ext cx="1296144" cy="28803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sap.m</a:t>
            </a:r>
            <a:endParaRPr lang="en-US" sz="1200" dirty="0"/>
          </a:p>
        </p:txBody>
      </p:sp>
      <p:sp>
        <p:nvSpPr>
          <p:cNvPr id="17" name="Rectangle 16">
            <a:extLst>
              <a:ext uri="{FF2B5EF4-FFF2-40B4-BE49-F238E27FC236}">
                <a16:creationId xmlns:a16="http://schemas.microsoft.com/office/drawing/2014/main" id="{2DC47B80-D66F-4D87-A2D8-AE86A461A595}"/>
              </a:ext>
            </a:extLst>
          </p:cNvPr>
          <p:cNvSpPr/>
          <p:nvPr/>
        </p:nvSpPr>
        <p:spPr>
          <a:xfrm>
            <a:off x="3018204" y="4993747"/>
            <a:ext cx="1296144" cy="28803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sap.ui.table</a:t>
            </a:r>
            <a:endParaRPr lang="en-US" sz="1200" dirty="0"/>
          </a:p>
        </p:txBody>
      </p:sp>
      <p:sp>
        <p:nvSpPr>
          <p:cNvPr id="18" name="Rectangle 17">
            <a:extLst>
              <a:ext uri="{FF2B5EF4-FFF2-40B4-BE49-F238E27FC236}">
                <a16:creationId xmlns:a16="http://schemas.microsoft.com/office/drawing/2014/main" id="{53B7ABEF-AE5B-42E3-8BC7-5FA5252F13AF}"/>
              </a:ext>
            </a:extLst>
          </p:cNvPr>
          <p:cNvSpPr/>
          <p:nvPr/>
        </p:nvSpPr>
        <p:spPr>
          <a:xfrm>
            <a:off x="4456680" y="4619790"/>
            <a:ext cx="1296144" cy="28803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sap.ui.comp</a:t>
            </a:r>
            <a:endParaRPr lang="en-US" sz="1200" dirty="0"/>
          </a:p>
        </p:txBody>
      </p:sp>
      <p:sp>
        <p:nvSpPr>
          <p:cNvPr id="19" name="Rectangle 18">
            <a:extLst>
              <a:ext uri="{FF2B5EF4-FFF2-40B4-BE49-F238E27FC236}">
                <a16:creationId xmlns:a16="http://schemas.microsoft.com/office/drawing/2014/main" id="{5883C064-4BC1-4182-B961-666085D973DA}"/>
              </a:ext>
            </a:extLst>
          </p:cNvPr>
          <p:cNvSpPr/>
          <p:nvPr/>
        </p:nvSpPr>
        <p:spPr>
          <a:xfrm>
            <a:off x="4456680" y="4993747"/>
            <a:ext cx="1296144" cy="28803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sap.ui.layout</a:t>
            </a:r>
            <a:endParaRPr lang="en-US" sz="1200" dirty="0"/>
          </a:p>
        </p:txBody>
      </p:sp>
      <p:sp>
        <p:nvSpPr>
          <p:cNvPr id="9" name="Rectangle 8">
            <a:extLst>
              <a:ext uri="{FF2B5EF4-FFF2-40B4-BE49-F238E27FC236}">
                <a16:creationId xmlns:a16="http://schemas.microsoft.com/office/drawing/2014/main" id="{B8DC178A-E71F-4911-82FA-2BD2921FF3DB}"/>
              </a:ext>
            </a:extLst>
          </p:cNvPr>
          <p:cNvSpPr/>
          <p:nvPr/>
        </p:nvSpPr>
        <p:spPr>
          <a:xfrm>
            <a:off x="3627980" y="2791188"/>
            <a:ext cx="117058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a:t>
            </a:r>
          </a:p>
        </p:txBody>
      </p:sp>
      <p:sp>
        <p:nvSpPr>
          <p:cNvPr id="20" name="Smiley Face 19">
            <a:extLst>
              <a:ext uri="{FF2B5EF4-FFF2-40B4-BE49-F238E27FC236}">
                <a16:creationId xmlns:a16="http://schemas.microsoft.com/office/drawing/2014/main" id="{607CE3D8-75A1-4AFA-BD3E-158BE8B62BBF}"/>
              </a:ext>
            </a:extLst>
          </p:cNvPr>
          <p:cNvSpPr/>
          <p:nvPr/>
        </p:nvSpPr>
        <p:spPr>
          <a:xfrm>
            <a:off x="1629916" y="2791188"/>
            <a:ext cx="360040" cy="34978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Connector: Elbow 22">
            <a:extLst>
              <a:ext uri="{FF2B5EF4-FFF2-40B4-BE49-F238E27FC236}">
                <a16:creationId xmlns:a16="http://schemas.microsoft.com/office/drawing/2014/main" id="{BEEEB24C-92BE-4DC5-A1CB-E6A572C4635E}"/>
              </a:ext>
            </a:extLst>
          </p:cNvPr>
          <p:cNvCxnSpPr>
            <a:stCxn id="20" idx="6"/>
          </p:cNvCxnSpPr>
          <p:nvPr/>
        </p:nvCxnSpPr>
        <p:spPr>
          <a:xfrm>
            <a:off x="1989956" y="2966078"/>
            <a:ext cx="1611012" cy="10288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Scroll: Vertical 23">
            <a:extLst>
              <a:ext uri="{FF2B5EF4-FFF2-40B4-BE49-F238E27FC236}">
                <a16:creationId xmlns:a16="http://schemas.microsoft.com/office/drawing/2014/main" id="{CB3E9285-0705-4CD0-864B-C38BCC117B4F}"/>
              </a:ext>
            </a:extLst>
          </p:cNvPr>
          <p:cNvSpPr/>
          <p:nvPr/>
        </p:nvSpPr>
        <p:spPr>
          <a:xfrm>
            <a:off x="7728009" y="2697869"/>
            <a:ext cx="998044" cy="781829"/>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t>
            </a:r>
          </a:p>
        </p:txBody>
      </p:sp>
      <p:cxnSp>
        <p:nvCxnSpPr>
          <p:cNvPr id="26" name="Straight Arrow Connector 25">
            <a:extLst>
              <a:ext uri="{FF2B5EF4-FFF2-40B4-BE49-F238E27FC236}">
                <a16:creationId xmlns:a16="http://schemas.microsoft.com/office/drawing/2014/main" id="{F554092A-55EA-4861-999C-48736648464D}"/>
              </a:ext>
            </a:extLst>
          </p:cNvPr>
          <p:cNvCxnSpPr>
            <a:stCxn id="9" idx="3"/>
            <a:endCxn id="24" idx="1"/>
          </p:cNvCxnSpPr>
          <p:nvPr/>
        </p:nvCxnSpPr>
        <p:spPr>
          <a:xfrm>
            <a:off x="4798560" y="3079220"/>
            <a:ext cx="3027178" cy="9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Arrow: Up 27">
            <a:extLst>
              <a:ext uri="{FF2B5EF4-FFF2-40B4-BE49-F238E27FC236}">
                <a16:creationId xmlns:a16="http://schemas.microsoft.com/office/drawing/2014/main" id="{F161B931-ABD3-4F3C-8344-E2110B459921}"/>
              </a:ext>
            </a:extLst>
          </p:cNvPr>
          <p:cNvSpPr/>
          <p:nvPr/>
        </p:nvSpPr>
        <p:spPr>
          <a:xfrm>
            <a:off x="4006180" y="3367252"/>
            <a:ext cx="440432" cy="87880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Striped Right 29">
            <a:extLst>
              <a:ext uri="{FF2B5EF4-FFF2-40B4-BE49-F238E27FC236}">
                <a16:creationId xmlns:a16="http://schemas.microsoft.com/office/drawing/2014/main" id="{6777A8D3-565F-45D1-AFED-8D4DA721EB91}"/>
              </a:ext>
            </a:extLst>
          </p:cNvPr>
          <p:cNvSpPr/>
          <p:nvPr/>
        </p:nvSpPr>
        <p:spPr>
          <a:xfrm>
            <a:off x="9766820" y="4619790"/>
            <a:ext cx="720080" cy="465394"/>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Folded Corner 30">
            <a:extLst>
              <a:ext uri="{FF2B5EF4-FFF2-40B4-BE49-F238E27FC236}">
                <a16:creationId xmlns:a16="http://schemas.microsoft.com/office/drawing/2014/main" id="{3950E509-82C2-4C14-8184-81C6E22276BB}"/>
              </a:ext>
            </a:extLst>
          </p:cNvPr>
          <p:cNvSpPr/>
          <p:nvPr/>
        </p:nvSpPr>
        <p:spPr>
          <a:xfrm>
            <a:off x="10486900" y="4365104"/>
            <a:ext cx="1152128" cy="1152128"/>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HTML+CSS+JS</a:t>
            </a:r>
          </a:p>
        </p:txBody>
      </p:sp>
      <p:sp>
        <p:nvSpPr>
          <p:cNvPr id="32" name="Cube 31">
            <a:extLst>
              <a:ext uri="{FF2B5EF4-FFF2-40B4-BE49-F238E27FC236}">
                <a16:creationId xmlns:a16="http://schemas.microsoft.com/office/drawing/2014/main" id="{5CD85282-2831-4D47-ADCB-F81DA73C1670}"/>
              </a:ext>
            </a:extLst>
          </p:cNvPr>
          <p:cNvSpPr/>
          <p:nvPr/>
        </p:nvSpPr>
        <p:spPr>
          <a:xfrm>
            <a:off x="7462564" y="4907822"/>
            <a:ext cx="1582492" cy="60941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Renderer</a:t>
            </a:r>
          </a:p>
        </p:txBody>
      </p:sp>
      <p:cxnSp>
        <p:nvCxnSpPr>
          <p:cNvPr id="34" name="Connector: Elbow 33">
            <a:extLst>
              <a:ext uri="{FF2B5EF4-FFF2-40B4-BE49-F238E27FC236}">
                <a16:creationId xmlns:a16="http://schemas.microsoft.com/office/drawing/2014/main" id="{24F2C29A-B400-45FD-8A5D-272AEE8E2B3A}"/>
              </a:ext>
            </a:extLst>
          </p:cNvPr>
          <p:cNvCxnSpPr>
            <a:stCxn id="24" idx="2"/>
            <a:endCxn id="8" idx="0"/>
          </p:cNvCxnSpPr>
          <p:nvPr/>
        </p:nvCxnSpPr>
        <p:spPr>
          <a:xfrm rot="16200000" flipH="1">
            <a:off x="7843852" y="3862876"/>
            <a:ext cx="766359"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129637"/>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45</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How do I know?</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2308324"/>
          </a:xfrm>
          <a:prstGeom prst="rect">
            <a:avLst/>
          </a:prstGeom>
          <a:noFill/>
        </p:spPr>
        <p:txBody>
          <a:bodyPr wrap="square" rtlCol="0">
            <a:spAutoFit/>
          </a:bodyPr>
          <a:lstStyle/>
          <a:p>
            <a:pPr marL="342900" indent="-342900">
              <a:buFontTx/>
              <a:buChar char="-"/>
            </a:pPr>
            <a:r>
              <a:rPr lang="en-US" sz="1800" dirty="0"/>
              <a:t>Where can I learn more on UI5?</a:t>
            </a:r>
          </a:p>
          <a:p>
            <a:pPr marL="342900" indent="-342900">
              <a:buFontTx/>
              <a:buChar char="-"/>
            </a:pPr>
            <a:r>
              <a:rPr lang="en-US" sz="1800" dirty="0"/>
              <a:t>Do you give books?</a:t>
            </a:r>
          </a:p>
          <a:p>
            <a:pPr marL="342900" indent="-342900">
              <a:buFontTx/>
              <a:buChar char="-"/>
            </a:pPr>
            <a:r>
              <a:rPr lang="en-US" sz="1800" dirty="0"/>
              <a:t>How I can check how many libraries are there?</a:t>
            </a:r>
          </a:p>
          <a:p>
            <a:pPr marL="342900" indent="-342900">
              <a:buFontTx/>
              <a:buChar char="-"/>
            </a:pPr>
            <a:r>
              <a:rPr lang="en-US" sz="1800" dirty="0"/>
              <a:t>How to check which prop, methods are available in each class?</a:t>
            </a:r>
          </a:p>
          <a:p>
            <a:pPr marL="342900" indent="-342900">
              <a:buFontTx/>
              <a:buChar char="-"/>
            </a:pPr>
            <a:r>
              <a:rPr lang="en-US" sz="1800" dirty="0"/>
              <a:t>How to check relation of these classes?</a:t>
            </a:r>
          </a:p>
          <a:p>
            <a:pPr marL="342900" indent="-342900">
              <a:buFontTx/>
              <a:buChar char="-"/>
            </a:pPr>
            <a:r>
              <a:rPr lang="en-US" sz="1800" dirty="0"/>
              <a:t>What are all best-practices?</a:t>
            </a:r>
          </a:p>
          <a:p>
            <a:pPr marL="342900" indent="-342900">
              <a:buFontTx/>
              <a:buChar char="-"/>
            </a:pPr>
            <a:r>
              <a:rPr lang="en-US" sz="1800" dirty="0"/>
              <a:t>Can I see some sample apps?</a:t>
            </a:r>
          </a:p>
          <a:p>
            <a:endParaRPr lang="en-US" sz="1800" dirty="0"/>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Right Brace 2">
            <a:extLst>
              <a:ext uri="{FF2B5EF4-FFF2-40B4-BE49-F238E27FC236}">
                <a16:creationId xmlns:a16="http://schemas.microsoft.com/office/drawing/2014/main" id="{0116620D-4ACF-4583-8C51-72A3EA813770}"/>
              </a:ext>
            </a:extLst>
          </p:cNvPr>
          <p:cNvSpPr/>
          <p:nvPr/>
        </p:nvSpPr>
        <p:spPr>
          <a:xfrm>
            <a:off x="6382444" y="834971"/>
            <a:ext cx="1368152" cy="208997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12B61878-D6E2-4AFA-9B03-668B29FD4071}"/>
              </a:ext>
            </a:extLst>
          </p:cNvPr>
          <p:cNvSpPr txBox="1"/>
          <p:nvPr/>
        </p:nvSpPr>
        <p:spPr>
          <a:xfrm>
            <a:off x="7822604" y="1340768"/>
            <a:ext cx="2808312" cy="1200329"/>
          </a:xfrm>
          <a:prstGeom prst="rect">
            <a:avLst/>
          </a:prstGeom>
          <a:noFill/>
        </p:spPr>
        <p:txBody>
          <a:bodyPr wrap="square" rtlCol="0">
            <a:spAutoFit/>
          </a:bodyPr>
          <a:lstStyle/>
          <a:p>
            <a:r>
              <a:rPr lang="en-US" b="1" dirty="0">
                <a:hlinkClick r:id="rId3"/>
              </a:rPr>
              <a:t>SAP UI5 SDK</a:t>
            </a:r>
            <a:endParaRPr lang="en-US" b="1" dirty="0"/>
          </a:p>
          <a:p>
            <a:r>
              <a:rPr lang="en-US" b="1" i="1" dirty="0"/>
              <a:t>Software Development Kit</a:t>
            </a:r>
          </a:p>
        </p:txBody>
      </p:sp>
    </p:spTree>
    <p:extLst>
      <p:ext uri="{BB962C8B-B14F-4D97-AF65-F5344CB8AC3E}">
        <p14:creationId xmlns:p14="http://schemas.microsoft.com/office/powerpoint/2010/main" val="1907678944"/>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46</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Basic Idea of OOPS</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grpSp>
        <p:nvGrpSpPr>
          <p:cNvPr id="6" name="Group 5">
            <a:extLst>
              <a:ext uri="{FF2B5EF4-FFF2-40B4-BE49-F238E27FC236}">
                <a16:creationId xmlns:a16="http://schemas.microsoft.com/office/drawing/2014/main" id="{8A4D8EF7-F0BD-4B12-93B5-B14CBF7BFB9A}"/>
              </a:ext>
            </a:extLst>
          </p:cNvPr>
          <p:cNvGrpSpPr/>
          <p:nvPr/>
        </p:nvGrpSpPr>
        <p:grpSpPr>
          <a:xfrm>
            <a:off x="2738367" y="1169804"/>
            <a:ext cx="2448272" cy="2304256"/>
            <a:chOff x="2926060" y="1772816"/>
            <a:chExt cx="3096344" cy="2448272"/>
          </a:xfrm>
        </p:grpSpPr>
        <p:sp>
          <p:nvSpPr>
            <p:cNvPr id="3" name="Rectangle 2">
              <a:extLst>
                <a:ext uri="{FF2B5EF4-FFF2-40B4-BE49-F238E27FC236}">
                  <a16:creationId xmlns:a16="http://schemas.microsoft.com/office/drawing/2014/main" id="{4B0F2F11-2497-484E-A9B7-44FE8AA35815}"/>
                </a:ext>
              </a:extLst>
            </p:cNvPr>
            <p:cNvSpPr/>
            <p:nvPr/>
          </p:nvSpPr>
          <p:spPr>
            <a:xfrm>
              <a:off x="2926060" y="2276872"/>
              <a:ext cx="3096344" cy="194421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a:p>
              <a:pPr algn="ctr"/>
              <a:r>
                <a:rPr lang="en-US" sz="1600" dirty="0"/>
                <a:t>+ height</a:t>
              </a:r>
            </a:p>
            <a:p>
              <a:pPr algn="ctr"/>
              <a:r>
                <a:rPr lang="en-US" sz="1600" dirty="0"/>
                <a:t>+ width</a:t>
              </a:r>
            </a:p>
            <a:p>
              <a:pPr algn="ctr"/>
              <a:r>
                <a:rPr lang="en-US" sz="1600" dirty="0"/>
                <a:t>+ color</a:t>
              </a:r>
            </a:p>
            <a:p>
              <a:pPr algn="ctr"/>
              <a:r>
                <a:rPr lang="en-US" sz="1600" dirty="0"/>
                <a:t>+ content</a:t>
              </a:r>
            </a:p>
            <a:p>
              <a:r>
                <a:rPr lang="en-US" sz="1600" dirty="0"/>
                <a:t>Load()</a:t>
              </a:r>
            </a:p>
            <a:p>
              <a:r>
                <a:rPr lang="en-US" sz="1600" dirty="0"/>
                <a:t>Fly()</a:t>
              </a:r>
            </a:p>
            <a:p>
              <a:endParaRPr lang="en-US" sz="1600" dirty="0"/>
            </a:p>
          </p:txBody>
        </p:sp>
        <p:sp>
          <p:nvSpPr>
            <p:cNvPr id="5" name="Rectangle 4">
              <a:extLst>
                <a:ext uri="{FF2B5EF4-FFF2-40B4-BE49-F238E27FC236}">
                  <a16:creationId xmlns:a16="http://schemas.microsoft.com/office/drawing/2014/main" id="{297ABA3E-9D95-4D3F-BBE7-96347DD0DCBA}"/>
                </a:ext>
              </a:extLst>
            </p:cNvPr>
            <p:cNvSpPr/>
            <p:nvPr/>
          </p:nvSpPr>
          <p:spPr>
            <a:xfrm>
              <a:off x="2926060" y="1772816"/>
              <a:ext cx="3096344" cy="50405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Plane simple</a:t>
              </a:r>
            </a:p>
          </p:txBody>
        </p:sp>
      </p:grpSp>
      <p:grpSp>
        <p:nvGrpSpPr>
          <p:cNvPr id="18" name="Group 17">
            <a:extLst>
              <a:ext uri="{FF2B5EF4-FFF2-40B4-BE49-F238E27FC236}">
                <a16:creationId xmlns:a16="http://schemas.microsoft.com/office/drawing/2014/main" id="{C52BAC74-02FB-4619-802D-102A464B0E40}"/>
              </a:ext>
            </a:extLst>
          </p:cNvPr>
          <p:cNvGrpSpPr/>
          <p:nvPr/>
        </p:nvGrpSpPr>
        <p:grpSpPr>
          <a:xfrm>
            <a:off x="475806" y="4351360"/>
            <a:ext cx="2448272" cy="2304256"/>
            <a:chOff x="2926060" y="1772816"/>
            <a:chExt cx="3096344" cy="2448272"/>
          </a:xfrm>
        </p:grpSpPr>
        <p:sp>
          <p:nvSpPr>
            <p:cNvPr id="19" name="Rectangle 18">
              <a:extLst>
                <a:ext uri="{FF2B5EF4-FFF2-40B4-BE49-F238E27FC236}">
                  <a16:creationId xmlns:a16="http://schemas.microsoft.com/office/drawing/2014/main" id="{93E2ED27-7F8C-41D2-8B2C-F58CF62FF4AB}"/>
                </a:ext>
              </a:extLst>
            </p:cNvPr>
            <p:cNvSpPr/>
            <p:nvPr/>
          </p:nvSpPr>
          <p:spPr>
            <a:xfrm>
              <a:off x="2926060" y="2276872"/>
              <a:ext cx="3096344" cy="194421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no of seats</a:t>
              </a:r>
            </a:p>
            <a:p>
              <a:pPr algn="ctr"/>
              <a:endParaRPr lang="en-US" dirty="0"/>
            </a:p>
            <a:p>
              <a:pPr algn="ctr"/>
              <a:r>
                <a:rPr lang="en-US" dirty="0" err="1"/>
                <a:t>Bookseats</a:t>
              </a:r>
              <a:r>
                <a:rPr lang="en-US" dirty="0"/>
                <a:t>()</a:t>
              </a:r>
            </a:p>
          </p:txBody>
        </p:sp>
        <p:sp>
          <p:nvSpPr>
            <p:cNvPr id="20" name="Rectangle 19">
              <a:extLst>
                <a:ext uri="{FF2B5EF4-FFF2-40B4-BE49-F238E27FC236}">
                  <a16:creationId xmlns:a16="http://schemas.microsoft.com/office/drawing/2014/main" id="{9E03F1F6-6722-47FB-A636-2C0D172501E6}"/>
                </a:ext>
              </a:extLst>
            </p:cNvPr>
            <p:cNvSpPr/>
            <p:nvPr/>
          </p:nvSpPr>
          <p:spPr>
            <a:xfrm>
              <a:off x="2926060" y="1772816"/>
              <a:ext cx="3096344" cy="50405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Passenger Plane</a:t>
              </a:r>
            </a:p>
          </p:txBody>
        </p:sp>
      </p:grpSp>
      <p:cxnSp>
        <p:nvCxnSpPr>
          <p:cNvPr id="9" name="Connector: Elbow 8">
            <a:extLst>
              <a:ext uri="{FF2B5EF4-FFF2-40B4-BE49-F238E27FC236}">
                <a16:creationId xmlns:a16="http://schemas.microsoft.com/office/drawing/2014/main" id="{BC38C650-5608-4C1D-96AD-0D7A7B830853}"/>
              </a:ext>
            </a:extLst>
          </p:cNvPr>
          <p:cNvCxnSpPr>
            <a:stCxn id="20" idx="0"/>
            <a:endCxn id="3" idx="2"/>
          </p:cNvCxnSpPr>
          <p:nvPr/>
        </p:nvCxnSpPr>
        <p:spPr>
          <a:xfrm rot="5400000" flipH="1" flipV="1">
            <a:off x="2392572" y="2781430"/>
            <a:ext cx="877300" cy="22625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B6985D9-9E34-4F91-A139-4F08159A4B1B}"/>
              </a:ext>
            </a:extLst>
          </p:cNvPr>
          <p:cNvSpPr txBox="1"/>
          <p:nvPr/>
        </p:nvSpPr>
        <p:spPr>
          <a:xfrm>
            <a:off x="332781" y="4025424"/>
            <a:ext cx="2664296" cy="307777"/>
          </a:xfrm>
          <a:prstGeom prst="rect">
            <a:avLst/>
          </a:prstGeom>
          <a:noFill/>
        </p:spPr>
        <p:txBody>
          <a:bodyPr wrap="square" rtlCol="0">
            <a:spAutoFit/>
          </a:bodyPr>
          <a:lstStyle/>
          <a:p>
            <a:r>
              <a:rPr lang="en-US" sz="1400" dirty="0"/>
              <a:t>Child, Daughter, Sub Class</a:t>
            </a:r>
          </a:p>
        </p:txBody>
      </p:sp>
      <p:sp>
        <p:nvSpPr>
          <p:cNvPr id="23" name="TextBox 22">
            <a:extLst>
              <a:ext uri="{FF2B5EF4-FFF2-40B4-BE49-F238E27FC236}">
                <a16:creationId xmlns:a16="http://schemas.microsoft.com/office/drawing/2014/main" id="{81F8289B-D7DB-4C29-BF0F-689366772CDE}"/>
              </a:ext>
            </a:extLst>
          </p:cNvPr>
          <p:cNvSpPr txBox="1"/>
          <p:nvPr/>
        </p:nvSpPr>
        <p:spPr>
          <a:xfrm>
            <a:off x="3142084" y="858078"/>
            <a:ext cx="2664296" cy="307777"/>
          </a:xfrm>
          <a:prstGeom prst="rect">
            <a:avLst/>
          </a:prstGeom>
          <a:noFill/>
        </p:spPr>
        <p:txBody>
          <a:bodyPr wrap="square" rtlCol="0">
            <a:spAutoFit/>
          </a:bodyPr>
          <a:lstStyle/>
          <a:p>
            <a:r>
              <a:rPr lang="en-US" sz="1400" dirty="0"/>
              <a:t>Parent, Mother, Base Class</a:t>
            </a:r>
          </a:p>
        </p:txBody>
      </p:sp>
      <p:sp>
        <p:nvSpPr>
          <p:cNvPr id="24" name="TextBox 23">
            <a:extLst>
              <a:ext uri="{FF2B5EF4-FFF2-40B4-BE49-F238E27FC236}">
                <a16:creationId xmlns:a16="http://schemas.microsoft.com/office/drawing/2014/main" id="{6F72C3A9-D191-4FDC-80EC-8F81843DAFF1}"/>
              </a:ext>
            </a:extLst>
          </p:cNvPr>
          <p:cNvSpPr txBox="1"/>
          <p:nvPr/>
        </p:nvSpPr>
        <p:spPr>
          <a:xfrm>
            <a:off x="2028786" y="3527985"/>
            <a:ext cx="1573894" cy="461665"/>
          </a:xfrm>
          <a:prstGeom prst="rect">
            <a:avLst/>
          </a:prstGeom>
          <a:noFill/>
        </p:spPr>
        <p:txBody>
          <a:bodyPr wrap="square" rtlCol="0">
            <a:spAutoFit/>
          </a:bodyPr>
          <a:lstStyle/>
          <a:p>
            <a:r>
              <a:rPr lang="en-US" b="1" dirty="0"/>
              <a:t>extends</a:t>
            </a:r>
          </a:p>
        </p:txBody>
      </p:sp>
      <p:grpSp>
        <p:nvGrpSpPr>
          <p:cNvPr id="25" name="Group 24">
            <a:extLst>
              <a:ext uri="{FF2B5EF4-FFF2-40B4-BE49-F238E27FC236}">
                <a16:creationId xmlns:a16="http://schemas.microsoft.com/office/drawing/2014/main" id="{23D7790E-170F-4137-BCC3-C6DB7F52189E}"/>
              </a:ext>
            </a:extLst>
          </p:cNvPr>
          <p:cNvGrpSpPr/>
          <p:nvPr/>
        </p:nvGrpSpPr>
        <p:grpSpPr>
          <a:xfrm>
            <a:off x="5155827" y="4331605"/>
            <a:ext cx="2448272" cy="2304256"/>
            <a:chOff x="2926060" y="1772816"/>
            <a:chExt cx="3096344" cy="2448272"/>
          </a:xfrm>
        </p:grpSpPr>
        <p:sp>
          <p:nvSpPr>
            <p:cNvPr id="26" name="Rectangle 25">
              <a:extLst>
                <a:ext uri="{FF2B5EF4-FFF2-40B4-BE49-F238E27FC236}">
                  <a16:creationId xmlns:a16="http://schemas.microsoft.com/office/drawing/2014/main" id="{52601D64-3832-4A93-9849-B17815000082}"/>
                </a:ext>
              </a:extLst>
            </p:cNvPr>
            <p:cNvSpPr/>
            <p:nvPr/>
          </p:nvSpPr>
          <p:spPr>
            <a:xfrm>
              <a:off x="2926060" y="2276872"/>
              <a:ext cx="3096344" cy="194421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dirty="0" err="1"/>
                <a:t>storage_cap</a:t>
              </a:r>
              <a:endParaRPr lang="en-US" dirty="0"/>
            </a:p>
            <a:p>
              <a:pPr algn="ctr"/>
              <a:endParaRPr lang="en-US" dirty="0"/>
            </a:p>
            <a:p>
              <a:pPr algn="ctr"/>
              <a:r>
                <a:rPr lang="en-US" dirty="0" err="1"/>
                <a:t>bookstorage</a:t>
              </a:r>
              <a:r>
                <a:rPr lang="en-US" dirty="0"/>
                <a:t>()</a:t>
              </a:r>
            </a:p>
          </p:txBody>
        </p:sp>
        <p:sp>
          <p:nvSpPr>
            <p:cNvPr id="27" name="Rectangle 26">
              <a:extLst>
                <a:ext uri="{FF2B5EF4-FFF2-40B4-BE49-F238E27FC236}">
                  <a16:creationId xmlns:a16="http://schemas.microsoft.com/office/drawing/2014/main" id="{4EADB536-965B-4CCF-A5D1-81F0FD19D2E8}"/>
                </a:ext>
              </a:extLst>
            </p:cNvPr>
            <p:cNvSpPr/>
            <p:nvPr/>
          </p:nvSpPr>
          <p:spPr>
            <a:xfrm>
              <a:off x="2926060" y="1772816"/>
              <a:ext cx="3096344" cy="50405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Cargo Plane</a:t>
              </a:r>
            </a:p>
          </p:txBody>
        </p:sp>
      </p:grpSp>
      <p:cxnSp>
        <p:nvCxnSpPr>
          <p:cNvPr id="29" name="Connector: Elbow 28">
            <a:extLst>
              <a:ext uri="{FF2B5EF4-FFF2-40B4-BE49-F238E27FC236}">
                <a16:creationId xmlns:a16="http://schemas.microsoft.com/office/drawing/2014/main" id="{A9D60B34-0849-46DA-885E-D9D7F0B5E342}"/>
              </a:ext>
            </a:extLst>
          </p:cNvPr>
          <p:cNvCxnSpPr>
            <a:stCxn id="27" idx="0"/>
            <a:endCxn id="3" idx="2"/>
          </p:cNvCxnSpPr>
          <p:nvPr/>
        </p:nvCxnSpPr>
        <p:spPr>
          <a:xfrm rot="16200000" flipV="1">
            <a:off x="4742461" y="2694103"/>
            <a:ext cx="857545" cy="24174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1A296AF9-FE75-4863-A327-A77C1575ACC3}"/>
              </a:ext>
            </a:extLst>
          </p:cNvPr>
          <p:cNvSpPr txBox="1"/>
          <p:nvPr/>
        </p:nvSpPr>
        <p:spPr>
          <a:xfrm>
            <a:off x="4731402" y="3498581"/>
            <a:ext cx="1573894" cy="461665"/>
          </a:xfrm>
          <a:prstGeom prst="rect">
            <a:avLst/>
          </a:prstGeom>
          <a:noFill/>
        </p:spPr>
        <p:txBody>
          <a:bodyPr wrap="square" rtlCol="0">
            <a:spAutoFit/>
          </a:bodyPr>
          <a:lstStyle/>
          <a:p>
            <a:r>
              <a:rPr lang="en-US" b="1" dirty="0"/>
              <a:t>extends</a:t>
            </a:r>
          </a:p>
        </p:txBody>
      </p:sp>
      <p:sp>
        <p:nvSpPr>
          <p:cNvPr id="31" name="TextBox 30">
            <a:extLst>
              <a:ext uri="{FF2B5EF4-FFF2-40B4-BE49-F238E27FC236}">
                <a16:creationId xmlns:a16="http://schemas.microsoft.com/office/drawing/2014/main" id="{29697560-4863-491E-A43F-D025BCD53003}"/>
              </a:ext>
            </a:extLst>
          </p:cNvPr>
          <p:cNvSpPr txBox="1"/>
          <p:nvPr/>
        </p:nvSpPr>
        <p:spPr>
          <a:xfrm>
            <a:off x="5362365" y="4030575"/>
            <a:ext cx="2664296" cy="307777"/>
          </a:xfrm>
          <a:prstGeom prst="rect">
            <a:avLst/>
          </a:prstGeom>
          <a:noFill/>
        </p:spPr>
        <p:txBody>
          <a:bodyPr wrap="square" rtlCol="0">
            <a:spAutoFit/>
          </a:bodyPr>
          <a:lstStyle/>
          <a:p>
            <a:r>
              <a:rPr lang="en-US" sz="1400" dirty="0"/>
              <a:t>Child, Daughter, Sub Class</a:t>
            </a:r>
          </a:p>
        </p:txBody>
      </p:sp>
      <p:grpSp>
        <p:nvGrpSpPr>
          <p:cNvPr id="32" name="Group 31">
            <a:extLst>
              <a:ext uri="{FF2B5EF4-FFF2-40B4-BE49-F238E27FC236}">
                <a16:creationId xmlns:a16="http://schemas.microsoft.com/office/drawing/2014/main" id="{35B51367-F52D-44F6-ACC3-93F4ABCA8654}"/>
              </a:ext>
            </a:extLst>
          </p:cNvPr>
          <p:cNvGrpSpPr/>
          <p:nvPr/>
        </p:nvGrpSpPr>
        <p:grpSpPr>
          <a:xfrm>
            <a:off x="8209072" y="729285"/>
            <a:ext cx="2565860" cy="1763611"/>
            <a:chOff x="2926060" y="1772816"/>
            <a:chExt cx="3096344" cy="2448272"/>
          </a:xfrm>
        </p:grpSpPr>
        <p:sp>
          <p:nvSpPr>
            <p:cNvPr id="33" name="Rectangle 32">
              <a:extLst>
                <a:ext uri="{FF2B5EF4-FFF2-40B4-BE49-F238E27FC236}">
                  <a16:creationId xmlns:a16="http://schemas.microsoft.com/office/drawing/2014/main" id="{2CAA7C7F-22FB-43D7-AAA2-A9753060CACB}"/>
                </a:ext>
              </a:extLst>
            </p:cNvPr>
            <p:cNvSpPr/>
            <p:nvPr/>
          </p:nvSpPr>
          <p:spPr>
            <a:xfrm>
              <a:off x="2926060" y="2276872"/>
              <a:ext cx="3096344" cy="194421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a:p>
              <a:pPr algn="ctr"/>
              <a:r>
                <a:rPr lang="en-US" sz="1100" dirty="0"/>
                <a:t>+ name</a:t>
              </a:r>
            </a:p>
            <a:p>
              <a:pPr algn="ctr"/>
              <a:r>
                <a:rPr lang="en-US" sz="1100" dirty="0"/>
                <a:t>+ Country</a:t>
              </a:r>
            </a:p>
            <a:p>
              <a:pPr algn="ctr"/>
              <a:r>
                <a:rPr lang="en-US" sz="1100" dirty="0"/>
                <a:t>+ </a:t>
              </a:r>
              <a:r>
                <a:rPr lang="en-US" sz="1100" dirty="0" err="1"/>
                <a:t>PassportNo</a:t>
              </a:r>
              <a:endParaRPr lang="en-US" sz="1100" dirty="0"/>
            </a:p>
            <a:p>
              <a:pPr algn="ctr"/>
              <a:r>
                <a:rPr lang="en-US" sz="1100" dirty="0"/>
                <a:t>+ Age</a:t>
              </a:r>
            </a:p>
            <a:p>
              <a:pPr algn="ctr"/>
              <a:endParaRPr lang="en-US" sz="1100" dirty="0"/>
            </a:p>
            <a:p>
              <a:r>
                <a:rPr lang="en-US" sz="1100" dirty="0"/>
                <a:t>update()          register()</a:t>
              </a:r>
            </a:p>
            <a:p>
              <a:r>
                <a:rPr lang="en-US" sz="1100" dirty="0"/>
                <a:t>booking()         </a:t>
              </a:r>
            </a:p>
            <a:p>
              <a:endParaRPr lang="en-US" sz="1100" dirty="0"/>
            </a:p>
          </p:txBody>
        </p:sp>
        <p:sp>
          <p:nvSpPr>
            <p:cNvPr id="34" name="Rectangle 33">
              <a:extLst>
                <a:ext uri="{FF2B5EF4-FFF2-40B4-BE49-F238E27FC236}">
                  <a16:creationId xmlns:a16="http://schemas.microsoft.com/office/drawing/2014/main" id="{4E72CDFC-87C8-41B4-A8F2-F5848924432B}"/>
                </a:ext>
              </a:extLst>
            </p:cNvPr>
            <p:cNvSpPr/>
            <p:nvPr/>
          </p:nvSpPr>
          <p:spPr>
            <a:xfrm>
              <a:off x="2926060" y="1772816"/>
              <a:ext cx="3096344" cy="50405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Passenger</a:t>
              </a:r>
            </a:p>
          </p:txBody>
        </p:sp>
      </p:grpSp>
      <p:cxnSp>
        <p:nvCxnSpPr>
          <p:cNvPr id="38" name="Connector: Elbow 37">
            <a:extLst>
              <a:ext uri="{FF2B5EF4-FFF2-40B4-BE49-F238E27FC236}">
                <a16:creationId xmlns:a16="http://schemas.microsoft.com/office/drawing/2014/main" id="{4C807DAF-7CF9-4D2D-A11B-4C059E5F63AC}"/>
              </a:ext>
            </a:extLst>
          </p:cNvPr>
          <p:cNvCxnSpPr>
            <a:cxnSpLocks/>
            <a:stCxn id="33" idx="1"/>
            <a:endCxn id="42" idx="3"/>
          </p:cNvCxnSpPr>
          <p:nvPr/>
        </p:nvCxnSpPr>
        <p:spPr>
          <a:xfrm rot="10800000" flipV="1">
            <a:off x="5590356" y="1792639"/>
            <a:ext cx="2618716" cy="2745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476A56EF-339E-49CC-92BD-78F955A2BF35}"/>
              </a:ext>
            </a:extLst>
          </p:cNvPr>
          <p:cNvSpPr txBox="1"/>
          <p:nvPr/>
        </p:nvSpPr>
        <p:spPr>
          <a:xfrm>
            <a:off x="7747616" y="4364870"/>
            <a:ext cx="4176464" cy="2000548"/>
          </a:xfrm>
          <a:prstGeom prst="rect">
            <a:avLst/>
          </a:prstGeom>
          <a:noFill/>
        </p:spPr>
        <p:txBody>
          <a:bodyPr wrap="square" rtlCol="0">
            <a:spAutoFit/>
          </a:bodyPr>
          <a:lstStyle/>
          <a:p>
            <a:r>
              <a:rPr lang="en-US" sz="2000" b="1" dirty="0"/>
              <a:t>Association</a:t>
            </a:r>
          </a:p>
          <a:p>
            <a:r>
              <a:rPr lang="en-US" sz="2000" b="1" dirty="0"/>
              <a:t>Aggregation – Empty Rhombus</a:t>
            </a:r>
          </a:p>
          <a:p>
            <a:r>
              <a:rPr lang="en-US" sz="1600" dirty="0"/>
              <a:t>Lose Coupling, Both objects can function independently, Good to have relation</a:t>
            </a:r>
          </a:p>
          <a:p>
            <a:r>
              <a:rPr lang="en-US" sz="2000" b="1" dirty="0"/>
              <a:t>Composition – Filled Rhombus</a:t>
            </a:r>
          </a:p>
          <a:p>
            <a:r>
              <a:rPr lang="en-US" sz="1600" dirty="0"/>
              <a:t>Tight coupling, Both objects cannot function w/o each other, MUST have relationship</a:t>
            </a:r>
            <a:endParaRPr lang="en-US" sz="1400" dirty="0"/>
          </a:p>
        </p:txBody>
      </p:sp>
      <p:sp>
        <p:nvSpPr>
          <p:cNvPr id="42" name="Flowchart: Decision 41">
            <a:extLst>
              <a:ext uri="{FF2B5EF4-FFF2-40B4-BE49-F238E27FC236}">
                <a16:creationId xmlns:a16="http://schemas.microsoft.com/office/drawing/2014/main" id="{13ADC710-3A5D-4D0B-8F5F-BEF1E181B54A}"/>
              </a:ext>
            </a:extLst>
          </p:cNvPr>
          <p:cNvSpPr/>
          <p:nvPr/>
        </p:nvSpPr>
        <p:spPr>
          <a:xfrm>
            <a:off x="5155827" y="1933552"/>
            <a:ext cx="434529" cy="267173"/>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116F6B75-38CF-4C5F-A344-AC1BDCE10F55}"/>
              </a:ext>
            </a:extLst>
          </p:cNvPr>
          <p:cNvGrpSpPr/>
          <p:nvPr/>
        </p:nvGrpSpPr>
        <p:grpSpPr>
          <a:xfrm>
            <a:off x="8269878" y="2641111"/>
            <a:ext cx="2565860" cy="1763611"/>
            <a:chOff x="2926060" y="1772816"/>
            <a:chExt cx="3096344" cy="2448272"/>
          </a:xfrm>
        </p:grpSpPr>
        <p:sp>
          <p:nvSpPr>
            <p:cNvPr id="45" name="Rectangle 44">
              <a:extLst>
                <a:ext uri="{FF2B5EF4-FFF2-40B4-BE49-F238E27FC236}">
                  <a16:creationId xmlns:a16="http://schemas.microsoft.com/office/drawing/2014/main" id="{7E3B1C31-4E48-4DBB-BCF9-2331A8C5AC23}"/>
                </a:ext>
              </a:extLst>
            </p:cNvPr>
            <p:cNvSpPr/>
            <p:nvPr/>
          </p:nvSpPr>
          <p:spPr>
            <a:xfrm>
              <a:off x="2926060" y="2276872"/>
              <a:ext cx="3096344" cy="194421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a:p>
              <a:pPr algn="ctr"/>
              <a:r>
                <a:rPr lang="en-US" sz="1100" dirty="0"/>
                <a:t>+ fuel consumption</a:t>
              </a:r>
            </a:p>
            <a:p>
              <a:pPr algn="ctr"/>
              <a:r>
                <a:rPr lang="en-US" sz="1100" dirty="0"/>
                <a:t>+</a:t>
              </a:r>
              <a:r>
                <a:rPr lang="en-US" sz="1100" dirty="0" err="1"/>
                <a:t>milage</a:t>
              </a:r>
              <a:endParaRPr lang="en-US" sz="1100" dirty="0"/>
            </a:p>
            <a:p>
              <a:pPr algn="ctr"/>
              <a:r>
                <a:rPr lang="en-US" sz="1100" dirty="0"/>
                <a:t>+</a:t>
              </a:r>
              <a:r>
                <a:rPr lang="en-US" sz="1100" dirty="0" err="1"/>
                <a:t>hoursepower</a:t>
              </a:r>
              <a:endParaRPr lang="en-US" sz="1100" dirty="0"/>
            </a:p>
            <a:p>
              <a:pPr algn="ctr"/>
              <a:endParaRPr lang="en-US" sz="1100" dirty="0"/>
            </a:p>
            <a:p>
              <a:r>
                <a:rPr lang="en-US" sz="1100" dirty="0"/>
                <a:t>Start()</a:t>
              </a:r>
            </a:p>
            <a:p>
              <a:r>
                <a:rPr lang="en-US" sz="1100" dirty="0"/>
                <a:t>Stop()</a:t>
              </a:r>
            </a:p>
            <a:p>
              <a:endParaRPr lang="en-US" sz="1100" dirty="0"/>
            </a:p>
          </p:txBody>
        </p:sp>
        <p:sp>
          <p:nvSpPr>
            <p:cNvPr id="46" name="Rectangle 45">
              <a:extLst>
                <a:ext uri="{FF2B5EF4-FFF2-40B4-BE49-F238E27FC236}">
                  <a16:creationId xmlns:a16="http://schemas.microsoft.com/office/drawing/2014/main" id="{D99F3488-C20E-40CE-A6A6-2341B33CD595}"/>
                </a:ext>
              </a:extLst>
            </p:cNvPr>
            <p:cNvSpPr/>
            <p:nvPr/>
          </p:nvSpPr>
          <p:spPr>
            <a:xfrm>
              <a:off x="2926060" y="1772816"/>
              <a:ext cx="3096344" cy="50405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Engine, Wings…</a:t>
              </a:r>
            </a:p>
          </p:txBody>
        </p:sp>
      </p:grpSp>
      <p:sp>
        <p:nvSpPr>
          <p:cNvPr id="47" name="Flowchart: Decision 46">
            <a:extLst>
              <a:ext uri="{FF2B5EF4-FFF2-40B4-BE49-F238E27FC236}">
                <a16:creationId xmlns:a16="http://schemas.microsoft.com/office/drawing/2014/main" id="{34EDB7AB-1440-4AAB-92E2-F4503FFA0838}"/>
              </a:ext>
            </a:extLst>
          </p:cNvPr>
          <p:cNvSpPr/>
          <p:nvPr/>
        </p:nvSpPr>
        <p:spPr>
          <a:xfrm>
            <a:off x="5186639" y="2657495"/>
            <a:ext cx="434529" cy="267173"/>
          </a:xfrm>
          <a:prstGeom prst="flowChartDecisio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Connector: Elbow 48">
            <a:extLst>
              <a:ext uri="{FF2B5EF4-FFF2-40B4-BE49-F238E27FC236}">
                <a16:creationId xmlns:a16="http://schemas.microsoft.com/office/drawing/2014/main" id="{6447B4DF-BDBC-4746-B3AF-E75FBB129BF6}"/>
              </a:ext>
            </a:extLst>
          </p:cNvPr>
          <p:cNvCxnSpPr>
            <a:stCxn id="45" idx="1"/>
            <a:endCxn id="47" idx="3"/>
          </p:cNvCxnSpPr>
          <p:nvPr/>
        </p:nvCxnSpPr>
        <p:spPr>
          <a:xfrm rot="10800000">
            <a:off x="5621168" y="2791083"/>
            <a:ext cx="2648710" cy="913383"/>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3878661"/>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47</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Control Hierarchy</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Rectangle: Rounded Corners 2">
            <a:extLst>
              <a:ext uri="{FF2B5EF4-FFF2-40B4-BE49-F238E27FC236}">
                <a16:creationId xmlns:a16="http://schemas.microsoft.com/office/drawing/2014/main" id="{F47B8BDC-9B31-4C87-872D-41E07A8E0581}"/>
              </a:ext>
            </a:extLst>
          </p:cNvPr>
          <p:cNvSpPr/>
          <p:nvPr/>
        </p:nvSpPr>
        <p:spPr>
          <a:xfrm>
            <a:off x="816185" y="4348439"/>
            <a:ext cx="1584176"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sap.m.Button</a:t>
            </a:r>
            <a:endParaRPr lang="en-US" sz="1600" dirty="0"/>
          </a:p>
        </p:txBody>
      </p:sp>
      <p:sp>
        <p:nvSpPr>
          <p:cNvPr id="8" name="Rectangle: Rounded Corners 7">
            <a:extLst>
              <a:ext uri="{FF2B5EF4-FFF2-40B4-BE49-F238E27FC236}">
                <a16:creationId xmlns:a16="http://schemas.microsoft.com/office/drawing/2014/main" id="{EA167444-3029-428E-909A-A66F3138B1E4}"/>
              </a:ext>
            </a:extLst>
          </p:cNvPr>
          <p:cNvSpPr/>
          <p:nvPr/>
        </p:nvSpPr>
        <p:spPr>
          <a:xfrm>
            <a:off x="2688393" y="4348439"/>
            <a:ext cx="172819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sap.m.InputBase</a:t>
            </a:r>
            <a:endParaRPr lang="en-US" sz="1600" dirty="0"/>
          </a:p>
        </p:txBody>
      </p:sp>
      <p:sp>
        <p:nvSpPr>
          <p:cNvPr id="9" name="Rectangle: Rounded Corners 8">
            <a:extLst>
              <a:ext uri="{FF2B5EF4-FFF2-40B4-BE49-F238E27FC236}">
                <a16:creationId xmlns:a16="http://schemas.microsoft.com/office/drawing/2014/main" id="{2E69205B-5C29-44A6-B1E2-4E97F80F2032}"/>
              </a:ext>
            </a:extLst>
          </p:cNvPr>
          <p:cNvSpPr/>
          <p:nvPr/>
        </p:nvSpPr>
        <p:spPr>
          <a:xfrm>
            <a:off x="4560601" y="4348439"/>
            <a:ext cx="1584176"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Sap.ui.view</a:t>
            </a:r>
            <a:endParaRPr lang="en-US" sz="1600" dirty="0"/>
          </a:p>
        </p:txBody>
      </p:sp>
      <p:sp>
        <p:nvSpPr>
          <p:cNvPr id="10" name="Rectangle: Rounded Corners 9">
            <a:extLst>
              <a:ext uri="{FF2B5EF4-FFF2-40B4-BE49-F238E27FC236}">
                <a16:creationId xmlns:a16="http://schemas.microsoft.com/office/drawing/2014/main" id="{DB0B75AF-6822-438F-B9B6-84BF0DD81D8F}"/>
              </a:ext>
            </a:extLst>
          </p:cNvPr>
          <p:cNvSpPr/>
          <p:nvPr/>
        </p:nvSpPr>
        <p:spPr>
          <a:xfrm>
            <a:off x="2760401" y="5160679"/>
            <a:ext cx="1584176"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sap.m.Input</a:t>
            </a:r>
            <a:endParaRPr lang="en-US" sz="1600" dirty="0"/>
          </a:p>
        </p:txBody>
      </p:sp>
      <p:cxnSp>
        <p:nvCxnSpPr>
          <p:cNvPr id="6" name="Straight Arrow Connector 5">
            <a:extLst>
              <a:ext uri="{FF2B5EF4-FFF2-40B4-BE49-F238E27FC236}">
                <a16:creationId xmlns:a16="http://schemas.microsoft.com/office/drawing/2014/main" id="{A243553E-19B2-462D-882D-6785CDD7CC9E}"/>
              </a:ext>
            </a:extLst>
          </p:cNvPr>
          <p:cNvCxnSpPr>
            <a:stCxn id="10" idx="0"/>
            <a:endCxn id="8" idx="2"/>
          </p:cNvCxnSpPr>
          <p:nvPr/>
        </p:nvCxnSpPr>
        <p:spPr>
          <a:xfrm flipV="1">
            <a:off x="3552489" y="4852495"/>
            <a:ext cx="0" cy="308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79E12092-C30A-4820-BDD4-B92472C99281}"/>
              </a:ext>
            </a:extLst>
          </p:cNvPr>
          <p:cNvSpPr/>
          <p:nvPr/>
        </p:nvSpPr>
        <p:spPr>
          <a:xfrm>
            <a:off x="1608273" y="3284171"/>
            <a:ext cx="388843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sap.ui.core.Control</a:t>
            </a:r>
            <a:endParaRPr lang="en-US" dirty="0"/>
          </a:p>
        </p:txBody>
      </p:sp>
      <p:cxnSp>
        <p:nvCxnSpPr>
          <p:cNvPr id="14" name="Connector: Elbow 13">
            <a:extLst>
              <a:ext uri="{FF2B5EF4-FFF2-40B4-BE49-F238E27FC236}">
                <a16:creationId xmlns:a16="http://schemas.microsoft.com/office/drawing/2014/main" id="{82961F90-CC6D-48D8-A536-3C8B189F5358}"/>
              </a:ext>
            </a:extLst>
          </p:cNvPr>
          <p:cNvCxnSpPr>
            <a:stCxn id="3" idx="0"/>
            <a:endCxn id="7" idx="2"/>
          </p:cNvCxnSpPr>
          <p:nvPr/>
        </p:nvCxnSpPr>
        <p:spPr>
          <a:xfrm rot="5400000" flipH="1" flipV="1">
            <a:off x="2300275" y="3096225"/>
            <a:ext cx="560212" cy="194421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DE052F17-DD0D-4621-8905-469ACBA053A7}"/>
              </a:ext>
            </a:extLst>
          </p:cNvPr>
          <p:cNvCxnSpPr>
            <a:stCxn id="9" idx="0"/>
            <a:endCxn id="7" idx="2"/>
          </p:cNvCxnSpPr>
          <p:nvPr/>
        </p:nvCxnSpPr>
        <p:spPr>
          <a:xfrm rot="16200000" flipV="1">
            <a:off x="4172483" y="3168233"/>
            <a:ext cx="560212" cy="18002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67143B6-E19E-4E93-8273-84FA9A94EDED}"/>
              </a:ext>
            </a:extLst>
          </p:cNvPr>
          <p:cNvCxnSpPr>
            <a:stCxn id="8" idx="0"/>
            <a:endCxn id="7" idx="2"/>
          </p:cNvCxnSpPr>
          <p:nvPr/>
        </p:nvCxnSpPr>
        <p:spPr>
          <a:xfrm flipV="1">
            <a:off x="3552489" y="3788227"/>
            <a:ext cx="0" cy="560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3708353A-BE66-4A58-B3B6-CED5AAA8D962}"/>
              </a:ext>
            </a:extLst>
          </p:cNvPr>
          <p:cNvSpPr/>
          <p:nvPr/>
        </p:nvSpPr>
        <p:spPr>
          <a:xfrm>
            <a:off x="1608273" y="2296619"/>
            <a:ext cx="388843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sap.ui.core.Element</a:t>
            </a:r>
            <a:endParaRPr lang="en-US" dirty="0"/>
          </a:p>
        </p:txBody>
      </p:sp>
      <p:cxnSp>
        <p:nvCxnSpPr>
          <p:cNvPr id="25" name="Straight Arrow Connector 24">
            <a:extLst>
              <a:ext uri="{FF2B5EF4-FFF2-40B4-BE49-F238E27FC236}">
                <a16:creationId xmlns:a16="http://schemas.microsoft.com/office/drawing/2014/main" id="{3AF243EE-39C0-44BC-A1B5-D8D99509FC77}"/>
              </a:ext>
            </a:extLst>
          </p:cNvPr>
          <p:cNvCxnSpPr>
            <a:stCxn id="7" idx="0"/>
            <a:endCxn id="23" idx="2"/>
          </p:cNvCxnSpPr>
          <p:nvPr/>
        </p:nvCxnSpPr>
        <p:spPr>
          <a:xfrm flipV="1">
            <a:off x="3552489" y="2800675"/>
            <a:ext cx="0" cy="483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DF2F14B8-A05D-41BA-8C32-4B00F4A56C96}"/>
              </a:ext>
            </a:extLst>
          </p:cNvPr>
          <p:cNvSpPr/>
          <p:nvPr/>
        </p:nvSpPr>
        <p:spPr>
          <a:xfrm>
            <a:off x="1608273" y="1310471"/>
            <a:ext cx="388843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sap.ui.base.ManagedObject</a:t>
            </a:r>
            <a:endParaRPr lang="en-US" dirty="0"/>
          </a:p>
        </p:txBody>
      </p:sp>
      <p:cxnSp>
        <p:nvCxnSpPr>
          <p:cNvPr id="28" name="Straight Arrow Connector 27">
            <a:extLst>
              <a:ext uri="{FF2B5EF4-FFF2-40B4-BE49-F238E27FC236}">
                <a16:creationId xmlns:a16="http://schemas.microsoft.com/office/drawing/2014/main" id="{96DFB69F-D71F-4EB2-BD7C-CE4F628E427C}"/>
              </a:ext>
            </a:extLst>
          </p:cNvPr>
          <p:cNvCxnSpPr>
            <a:stCxn id="23" idx="0"/>
            <a:endCxn id="26" idx="2"/>
          </p:cNvCxnSpPr>
          <p:nvPr/>
        </p:nvCxnSpPr>
        <p:spPr>
          <a:xfrm flipV="1">
            <a:off x="3552489" y="1814527"/>
            <a:ext cx="0" cy="48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E3D8DF57-3CF9-48EE-A02E-58EE1CCE0905}"/>
              </a:ext>
            </a:extLst>
          </p:cNvPr>
          <p:cNvSpPr/>
          <p:nvPr/>
        </p:nvSpPr>
        <p:spPr>
          <a:xfrm>
            <a:off x="6288793" y="4348439"/>
            <a:ext cx="1584176"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sap.m.Table</a:t>
            </a:r>
            <a:endParaRPr lang="en-US" sz="1600" dirty="0"/>
          </a:p>
        </p:txBody>
      </p:sp>
      <p:sp>
        <p:nvSpPr>
          <p:cNvPr id="30" name="Rectangle: Rounded Corners 29">
            <a:extLst>
              <a:ext uri="{FF2B5EF4-FFF2-40B4-BE49-F238E27FC236}">
                <a16:creationId xmlns:a16="http://schemas.microsoft.com/office/drawing/2014/main" id="{1F6D6357-3F4D-4D28-ABEE-2742690DF424}"/>
              </a:ext>
            </a:extLst>
          </p:cNvPr>
          <p:cNvSpPr/>
          <p:nvPr/>
        </p:nvSpPr>
        <p:spPr>
          <a:xfrm>
            <a:off x="8254652" y="5006587"/>
            <a:ext cx="1584176"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sap.m.Column</a:t>
            </a:r>
            <a:endParaRPr lang="en-US" sz="1600" dirty="0"/>
          </a:p>
        </p:txBody>
      </p:sp>
      <p:cxnSp>
        <p:nvCxnSpPr>
          <p:cNvPr id="32" name="Connector: Elbow 31">
            <a:extLst>
              <a:ext uri="{FF2B5EF4-FFF2-40B4-BE49-F238E27FC236}">
                <a16:creationId xmlns:a16="http://schemas.microsoft.com/office/drawing/2014/main" id="{3AFE9C90-77FC-40FF-AF02-56734D1C1DC9}"/>
              </a:ext>
            </a:extLst>
          </p:cNvPr>
          <p:cNvCxnSpPr>
            <a:stCxn id="29" idx="3"/>
            <a:endCxn id="30" idx="1"/>
          </p:cNvCxnSpPr>
          <p:nvPr/>
        </p:nvCxnSpPr>
        <p:spPr>
          <a:xfrm>
            <a:off x="7872969" y="4600467"/>
            <a:ext cx="381683" cy="65814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F66794EB-8D0A-4911-B99F-36DEA0D8A29D}"/>
              </a:ext>
            </a:extLst>
          </p:cNvPr>
          <p:cNvCxnSpPr>
            <a:stCxn id="29" idx="0"/>
            <a:endCxn id="7" idx="2"/>
          </p:cNvCxnSpPr>
          <p:nvPr/>
        </p:nvCxnSpPr>
        <p:spPr>
          <a:xfrm rot="16200000" flipV="1">
            <a:off x="5036579" y="2304137"/>
            <a:ext cx="560212" cy="352839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37E856D-66CB-4355-94F3-5E024E85D5BB}"/>
              </a:ext>
            </a:extLst>
          </p:cNvPr>
          <p:cNvSpPr txBox="1"/>
          <p:nvPr/>
        </p:nvSpPr>
        <p:spPr>
          <a:xfrm>
            <a:off x="6094412" y="1310471"/>
            <a:ext cx="5484967" cy="1938992"/>
          </a:xfrm>
          <a:prstGeom prst="rect">
            <a:avLst/>
          </a:prstGeom>
          <a:noFill/>
        </p:spPr>
        <p:txBody>
          <a:bodyPr wrap="square" rtlCol="0">
            <a:spAutoFit/>
          </a:bodyPr>
          <a:lstStyle/>
          <a:p>
            <a:r>
              <a:rPr lang="en-US" b="1" dirty="0"/>
              <a:t>Syntax to create object</a:t>
            </a:r>
          </a:p>
          <a:p>
            <a:r>
              <a:rPr lang="en-US" dirty="0"/>
              <a:t>var  </a:t>
            </a:r>
            <a:r>
              <a:rPr lang="en-US" dirty="0" err="1"/>
              <a:t>oName</a:t>
            </a:r>
            <a:r>
              <a:rPr lang="en-US" dirty="0"/>
              <a:t> = </a:t>
            </a:r>
            <a:r>
              <a:rPr lang="en-US" b="1" dirty="0"/>
              <a:t>new </a:t>
            </a:r>
            <a:r>
              <a:rPr lang="en-US" dirty="0" err="1"/>
              <a:t>libraryName.ControlName</a:t>
            </a:r>
            <a:r>
              <a:rPr lang="en-US" dirty="0"/>
              <a:t>({</a:t>
            </a:r>
          </a:p>
          <a:p>
            <a:r>
              <a:rPr lang="en-US" dirty="0"/>
              <a:t>	prop: </a:t>
            </a:r>
            <a:r>
              <a:rPr lang="en-US" dirty="0" err="1"/>
              <a:t>val</a:t>
            </a:r>
            <a:r>
              <a:rPr lang="en-US" dirty="0"/>
              <a:t>,…</a:t>
            </a:r>
          </a:p>
          <a:p>
            <a:r>
              <a:rPr lang="en-US" dirty="0"/>
              <a:t>});</a:t>
            </a:r>
          </a:p>
        </p:txBody>
      </p:sp>
    </p:spTree>
    <p:extLst>
      <p:ext uri="{BB962C8B-B14F-4D97-AF65-F5344CB8AC3E}">
        <p14:creationId xmlns:p14="http://schemas.microsoft.com/office/powerpoint/2010/main" val="2032449529"/>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48</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err="1">
                <a:latin typeface="Cooper Black" panose="0208090404030B020404" pitchFamily="18" charset="0"/>
              </a:rPr>
              <a:t>Funda</a:t>
            </a:r>
            <a:r>
              <a:rPr lang="en-US" sz="3600" b="1" dirty="0">
                <a:latin typeface="Cooper Black" panose="0208090404030B020404" pitchFamily="18" charset="0"/>
              </a:rPr>
              <a:t> Fox</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830997"/>
          </a:xfrm>
          <a:prstGeom prst="rect">
            <a:avLst/>
          </a:prstGeom>
          <a:noFill/>
        </p:spPr>
        <p:txBody>
          <a:bodyPr wrap="square" rtlCol="0">
            <a:spAutoFit/>
          </a:bodyPr>
          <a:lstStyle/>
          <a:p>
            <a:r>
              <a:rPr lang="en-US" dirty="0"/>
              <a:t>1. Whenever we see a control, and if we are unable to find a property, association, event or function in that class, </a:t>
            </a:r>
            <a:r>
              <a:rPr lang="en-US" b="1" u="sng" dirty="0"/>
              <a:t>check its parent class</a:t>
            </a:r>
            <a:r>
              <a:rPr lang="en-US" dirty="0"/>
              <a:t>.</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3537065698"/>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49</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Access is denied for BAS</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TextBox 2">
            <a:extLst>
              <a:ext uri="{FF2B5EF4-FFF2-40B4-BE49-F238E27FC236}">
                <a16:creationId xmlns:a16="http://schemas.microsoft.com/office/drawing/2014/main" id="{6CABA7E4-33AB-4E06-865E-6CF4CC11B273}"/>
              </a:ext>
            </a:extLst>
          </p:cNvPr>
          <p:cNvSpPr txBox="1"/>
          <p:nvPr/>
        </p:nvSpPr>
        <p:spPr>
          <a:xfrm>
            <a:off x="460962" y="1052736"/>
            <a:ext cx="11118422" cy="3046988"/>
          </a:xfrm>
          <a:prstGeom prst="rect">
            <a:avLst/>
          </a:prstGeom>
          <a:noFill/>
        </p:spPr>
        <p:txBody>
          <a:bodyPr wrap="square" rtlCol="0">
            <a:spAutoFit/>
          </a:bodyPr>
          <a:lstStyle/>
          <a:p>
            <a:pPr marL="457200" indent="-457200">
              <a:buAutoNum type="arabicPeriod"/>
            </a:pPr>
            <a:r>
              <a:rPr lang="en-US" dirty="0"/>
              <a:t>Try to run the SAP BTP in Incognito window</a:t>
            </a:r>
          </a:p>
          <a:p>
            <a:pPr marL="457200" indent="-457200">
              <a:buAutoNum type="arabicPeriod"/>
            </a:pPr>
            <a:r>
              <a:rPr lang="en-US" dirty="0"/>
              <a:t>Check for availability of BAS in entitlements in Service assignment on global account</a:t>
            </a:r>
          </a:p>
          <a:p>
            <a:pPr marL="457200" indent="-457200">
              <a:buAutoNum type="arabicPeriod"/>
            </a:pPr>
            <a:r>
              <a:rPr lang="en-US" dirty="0"/>
              <a:t>Go to Subscriptions inside Sub Account and check if you are subscribed to BAS</a:t>
            </a:r>
          </a:p>
          <a:p>
            <a:pPr marL="457200" indent="-457200">
              <a:buAutoNum type="arabicPeriod"/>
            </a:pPr>
            <a:r>
              <a:rPr lang="en-US" dirty="0"/>
              <a:t>Go to SAP BTP Cockpit and check IDP Configuration and see if the role is assigned for your email id</a:t>
            </a:r>
          </a:p>
          <a:p>
            <a:pPr marL="457200" indent="-457200">
              <a:buAutoNum type="arabicPeriod"/>
            </a:pPr>
            <a:r>
              <a:rPr lang="en-US" dirty="0"/>
              <a:t>Go to Security section in sub-account and check if role collection is present and assign the role</a:t>
            </a:r>
          </a:p>
          <a:p>
            <a:pPr marL="457200" indent="-457200">
              <a:buAutoNum type="arabicPeriod"/>
            </a:pPr>
            <a:r>
              <a:rPr lang="en-US" dirty="0"/>
              <a:t>Re-create a another sub-account in EU-Frankfurt and subscribe Bas on same.</a:t>
            </a:r>
          </a:p>
        </p:txBody>
      </p:sp>
    </p:spTree>
    <p:extLst>
      <p:ext uri="{BB962C8B-B14F-4D97-AF65-F5344CB8AC3E}">
        <p14:creationId xmlns:p14="http://schemas.microsoft.com/office/powerpoint/2010/main" val="63339554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66AE576C-F9FD-4590-A95B-2CC215EA66CB}"/>
              </a:ext>
            </a:extLst>
          </p:cNvPr>
          <p:cNvSpPr/>
          <p:nvPr/>
        </p:nvSpPr>
        <p:spPr>
          <a:xfrm>
            <a:off x="5359627" y="3978713"/>
            <a:ext cx="1469571" cy="1469571"/>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6447870D-4C5A-426E-9AAC-BF5D6AFC5E29}"/>
              </a:ext>
            </a:extLst>
          </p:cNvPr>
          <p:cNvSpPr txBox="1"/>
          <p:nvPr/>
        </p:nvSpPr>
        <p:spPr>
          <a:xfrm>
            <a:off x="5598024" y="4485673"/>
            <a:ext cx="965329" cy="461665"/>
          </a:xfrm>
          <a:prstGeom prst="rect">
            <a:avLst/>
          </a:prstGeom>
          <a:noFill/>
        </p:spPr>
        <p:txBody>
          <a:bodyPr wrap="none" rtlCol="0" anchor="ctr">
            <a:spAutoFit/>
          </a:bodyPr>
          <a:lstStyle/>
          <a:p>
            <a:pPr algn="ctr"/>
            <a:r>
              <a:rPr lang="en-IN" dirty="0">
                <a:latin typeface="Open Sans" panose="020B0606030504020204" pitchFamily="34" charset="0"/>
                <a:ea typeface="Open Sans" panose="020B0606030504020204" pitchFamily="34" charset="0"/>
                <a:cs typeface="Open Sans" panose="020B0606030504020204" pitchFamily="34" charset="0"/>
              </a:rPr>
              <a:t>Finish</a:t>
            </a:r>
          </a:p>
        </p:txBody>
      </p:sp>
      <p:sp>
        <p:nvSpPr>
          <p:cNvPr id="34" name="Circle: Hollow 33">
            <a:extLst>
              <a:ext uri="{FF2B5EF4-FFF2-40B4-BE49-F238E27FC236}">
                <a16:creationId xmlns:a16="http://schemas.microsoft.com/office/drawing/2014/main" id="{8A52C536-89EE-4C66-9F4A-502D00C049E5}"/>
              </a:ext>
            </a:extLst>
          </p:cNvPr>
          <p:cNvSpPr/>
          <p:nvPr/>
        </p:nvSpPr>
        <p:spPr>
          <a:xfrm>
            <a:off x="5241961" y="3861048"/>
            <a:ext cx="1704902" cy="1704900"/>
          </a:xfrm>
          <a:prstGeom prst="donut">
            <a:avLst>
              <a:gd name="adj" fmla="val 15807"/>
            </a:avLst>
          </a:prstGeom>
          <a:gradFill>
            <a:gsLst>
              <a:gs pos="0">
                <a:schemeClr val="accent1"/>
              </a:gs>
              <a:gs pos="100000">
                <a:schemeClr val="accent2"/>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5" name="Rectangle 34">
            <a:extLst>
              <a:ext uri="{FF2B5EF4-FFF2-40B4-BE49-F238E27FC236}">
                <a16:creationId xmlns:a16="http://schemas.microsoft.com/office/drawing/2014/main" id="{E1DF441E-CF6F-497B-9CCF-2FA55BA6FA18}"/>
              </a:ext>
            </a:extLst>
          </p:cNvPr>
          <p:cNvSpPr/>
          <p:nvPr/>
        </p:nvSpPr>
        <p:spPr>
          <a:xfrm>
            <a:off x="5373955" y="5651715"/>
            <a:ext cx="1440914" cy="307777"/>
          </a:xfrm>
          <a:prstGeom prst="rect">
            <a:avLst/>
          </a:prstGeom>
        </p:spPr>
        <p:txBody>
          <a:bodyPr wrap="square" lIns="0" rIns="0" anchor="t">
            <a:spAutoFit/>
          </a:bodyPr>
          <a:lstStyle/>
          <a:p>
            <a:pPr algn="ctr"/>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You made it!</a:t>
            </a:r>
          </a:p>
        </p:txBody>
      </p:sp>
      <p:cxnSp>
        <p:nvCxnSpPr>
          <p:cNvPr id="36" name="Straight Connector 35">
            <a:extLst>
              <a:ext uri="{FF2B5EF4-FFF2-40B4-BE49-F238E27FC236}">
                <a16:creationId xmlns:a16="http://schemas.microsoft.com/office/drawing/2014/main" id="{D8DB2784-9748-4C52-AA4E-CF8D86372335}"/>
              </a:ext>
            </a:extLst>
          </p:cNvPr>
          <p:cNvCxnSpPr>
            <a:cxnSpLocks/>
          </p:cNvCxnSpPr>
          <p:nvPr/>
        </p:nvCxnSpPr>
        <p:spPr>
          <a:xfrm>
            <a:off x="6094412" y="0"/>
            <a:ext cx="0" cy="3359888"/>
          </a:xfrm>
          <a:prstGeom prst="line">
            <a:avLst/>
          </a:prstGeom>
          <a:ln w="1905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0" name="Oval 79">
            <a:extLst>
              <a:ext uri="{FF2B5EF4-FFF2-40B4-BE49-F238E27FC236}">
                <a16:creationId xmlns:a16="http://schemas.microsoft.com/office/drawing/2014/main" id="{D0C7E18A-0492-4F18-A809-3C32860C4114}"/>
              </a:ext>
            </a:extLst>
          </p:cNvPr>
          <p:cNvSpPr/>
          <p:nvPr/>
        </p:nvSpPr>
        <p:spPr>
          <a:xfrm>
            <a:off x="6008915" y="1139902"/>
            <a:ext cx="174170" cy="1741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Freeform: Shape 81">
            <a:extLst>
              <a:ext uri="{FF2B5EF4-FFF2-40B4-BE49-F238E27FC236}">
                <a16:creationId xmlns:a16="http://schemas.microsoft.com/office/drawing/2014/main" id="{7440B9C1-BDEE-466A-A86B-27AC522402FC}"/>
              </a:ext>
            </a:extLst>
          </p:cNvPr>
          <p:cNvSpPr/>
          <p:nvPr/>
        </p:nvSpPr>
        <p:spPr>
          <a:xfrm rot="16200000">
            <a:off x="8223448" y="-820438"/>
            <a:ext cx="1440161" cy="4094849"/>
          </a:xfrm>
          <a:custGeom>
            <a:avLst/>
            <a:gdLst>
              <a:gd name="connsiteX0" fmla="*/ 1440161 w 1440161"/>
              <a:gd name="connsiteY0" fmla="*/ 206420 h 4094849"/>
              <a:gd name="connsiteX1" fmla="*/ 1440160 w 1440161"/>
              <a:gd name="connsiteY1" fmla="*/ 4094849 h 4094849"/>
              <a:gd name="connsiteX2" fmla="*/ 0 w 1440161"/>
              <a:gd name="connsiteY2" fmla="*/ 4094848 h 4094849"/>
              <a:gd name="connsiteX3" fmla="*/ 0 w 1440161"/>
              <a:gd name="connsiteY3" fmla="*/ 206420 h 4094849"/>
              <a:gd name="connsiteX4" fmla="*/ 600358 w 1440161"/>
              <a:gd name="connsiteY4" fmla="*/ 206420 h 4094849"/>
              <a:gd name="connsiteX5" fmla="*/ 720081 w 1440161"/>
              <a:gd name="connsiteY5" fmla="*/ 0 h 4094849"/>
              <a:gd name="connsiteX6" fmla="*/ 839804 w 1440161"/>
              <a:gd name="connsiteY6" fmla="*/ 206420 h 409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0161" h="4094849">
                <a:moveTo>
                  <a:pt x="1440161" y="206420"/>
                </a:moveTo>
                <a:lnTo>
                  <a:pt x="1440160" y="4094849"/>
                </a:lnTo>
                <a:lnTo>
                  <a:pt x="0" y="4094848"/>
                </a:lnTo>
                <a:lnTo>
                  <a:pt x="0" y="206420"/>
                </a:lnTo>
                <a:lnTo>
                  <a:pt x="600358" y="206420"/>
                </a:lnTo>
                <a:lnTo>
                  <a:pt x="720081" y="0"/>
                </a:lnTo>
                <a:lnTo>
                  <a:pt x="839804" y="206420"/>
                </a:ln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Rectangle 83">
            <a:extLst>
              <a:ext uri="{FF2B5EF4-FFF2-40B4-BE49-F238E27FC236}">
                <a16:creationId xmlns:a16="http://schemas.microsoft.com/office/drawing/2014/main" id="{8E5BD4B7-CA0F-49F5-958D-514683AEB471}"/>
              </a:ext>
            </a:extLst>
          </p:cNvPr>
          <p:cNvSpPr/>
          <p:nvPr/>
        </p:nvSpPr>
        <p:spPr>
          <a:xfrm>
            <a:off x="7408134" y="1183158"/>
            <a:ext cx="3277980" cy="523220"/>
          </a:xfrm>
          <a:prstGeom prst="rect">
            <a:avLst/>
          </a:prstGeom>
        </p:spPr>
        <p:txBody>
          <a:bodyPr wrap="square" lIns="0" rIns="0" anchor="t">
            <a:spAutoFit/>
          </a:bodyPr>
          <a:lstStyle/>
          <a:p>
            <a:r>
              <a:rPr lang="en-IN"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Create your First MVC architecture based UI5 project</a:t>
            </a:r>
          </a:p>
        </p:txBody>
      </p:sp>
      <p:sp>
        <p:nvSpPr>
          <p:cNvPr id="85" name="Rectangle 84">
            <a:extLst>
              <a:ext uri="{FF2B5EF4-FFF2-40B4-BE49-F238E27FC236}">
                <a16:creationId xmlns:a16="http://schemas.microsoft.com/office/drawing/2014/main" id="{93B28564-5678-4803-9A7C-73BAB29EA740}"/>
              </a:ext>
            </a:extLst>
          </p:cNvPr>
          <p:cNvSpPr/>
          <p:nvPr/>
        </p:nvSpPr>
        <p:spPr>
          <a:xfrm>
            <a:off x="7408134" y="761396"/>
            <a:ext cx="3277980" cy="400110"/>
          </a:xfrm>
          <a:prstGeom prst="rect">
            <a:avLst/>
          </a:prstGeom>
        </p:spPr>
        <p:txBody>
          <a:bodyPr wrap="square" lIns="0" rIns="0" anchor="b">
            <a:spAutoFit/>
          </a:bodyPr>
          <a:lstStyle/>
          <a:p>
            <a:r>
              <a:rPr lang="en-IN" sz="2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MVC</a:t>
            </a:r>
          </a:p>
        </p:txBody>
      </p:sp>
      <p:sp>
        <p:nvSpPr>
          <p:cNvPr id="87" name="Oval 86">
            <a:extLst>
              <a:ext uri="{FF2B5EF4-FFF2-40B4-BE49-F238E27FC236}">
                <a16:creationId xmlns:a16="http://schemas.microsoft.com/office/drawing/2014/main" id="{6CD7D077-6F2F-4B9E-81FD-957FBEF58521}"/>
              </a:ext>
            </a:extLst>
          </p:cNvPr>
          <p:cNvSpPr/>
          <p:nvPr/>
        </p:nvSpPr>
        <p:spPr>
          <a:xfrm>
            <a:off x="6008915" y="2580066"/>
            <a:ext cx="174170" cy="1741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Freeform: Shape 88">
            <a:extLst>
              <a:ext uri="{FF2B5EF4-FFF2-40B4-BE49-F238E27FC236}">
                <a16:creationId xmlns:a16="http://schemas.microsoft.com/office/drawing/2014/main" id="{F5A7BD05-B4B2-48B0-81E2-B3A7A3E277DB}"/>
              </a:ext>
            </a:extLst>
          </p:cNvPr>
          <p:cNvSpPr/>
          <p:nvPr/>
        </p:nvSpPr>
        <p:spPr>
          <a:xfrm rot="5400000" flipH="1">
            <a:off x="2525212" y="619723"/>
            <a:ext cx="1440161" cy="4094849"/>
          </a:xfrm>
          <a:custGeom>
            <a:avLst/>
            <a:gdLst>
              <a:gd name="connsiteX0" fmla="*/ 1440161 w 1440161"/>
              <a:gd name="connsiteY0" fmla="*/ 206420 h 4094849"/>
              <a:gd name="connsiteX1" fmla="*/ 1440160 w 1440161"/>
              <a:gd name="connsiteY1" fmla="*/ 4094849 h 4094849"/>
              <a:gd name="connsiteX2" fmla="*/ 0 w 1440161"/>
              <a:gd name="connsiteY2" fmla="*/ 4094848 h 4094849"/>
              <a:gd name="connsiteX3" fmla="*/ 0 w 1440161"/>
              <a:gd name="connsiteY3" fmla="*/ 206420 h 4094849"/>
              <a:gd name="connsiteX4" fmla="*/ 600358 w 1440161"/>
              <a:gd name="connsiteY4" fmla="*/ 206420 h 4094849"/>
              <a:gd name="connsiteX5" fmla="*/ 720081 w 1440161"/>
              <a:gd name="connsiteY5" fmla="*/ 0 h 4094849"/>
              <a:gd name="connsiteX6" fmla="*/ 839804 w 1440161"/>
              <a:gd name="connsiteY6" fmla="*/ 206420 h 409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0161" h="4094849">
                <a:moveTo>
                  <a:pt x="1440161" y="206420"/>
                </a:moveTo>
                <a:lnTo>
                  <a:pt x="1440160" y="4094849"/>
                </a:lnTo>
                <a:lnTo>
                  <a:pt x="0" y="4094848"/>
                </a:lnTo>
                <a:lnTo>
                  <a:pt x="0" y="206420"/>
                </a:lnTo>
                <a:lnTo>
                  <a:pt x="600358" y="206420"/>
                </a:lnTo>
                <a:lnTo>
                  <a:pt x="720081" y="0"/>
                </a:lnTo>
                <a:lnTo>
                  <a:pt x="839804" y="206420"/>
                </a:ln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Rectangle 90">
            <a:extLst>
              <a:ext uri="{FF2B5EF4-FFF2-40B4-BE49-F238E27FC236}">
                <a16:creationId xmlns:a16="http://schemas.microsoft.com/office/drawing/2014/main" id="{F9C3A11D-A2CF-4CA7-87F9-A05EC6D89B8C}"/>
              </a:ext>
            </a:extLst>
          </p:cNvPr>
          <p:cNvSpPr/>
          <p:nvPr/>
        </p:nvSpPr>
        <p:spPr>
          <a:xfrm>
            <a:off x="1509553" y="2623319"/>
            <a:ext cx="3277980" cy="523220"/>
          </a:xfrm>
          <a:prstGeom prst="rect">
            <a:avLst/>
          </a:prstGeom>
        </p:spPr>
        <p:txBody>
          <a:bodyPr wrap="square" lIns="0" rIns="0" anchor="t">
            <a:spAutoFit/>
          </a:bodyPr>
          <a:lstStyle/>
          <a:p>
            <a:r>
              <a:rPr lang="en-IN"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Run the First Application and Show a picture</a:t>
            </a:r>
          </a:p>
        </p:txBody>
      </p:sp>
      <p:sp>
        <p:nvSpPr>
          <p:cNvPr id="92" name="Rectangle 91">
            <a:extLst>
              <a:ext uri="{FF2B5EF4-FFF2-40B4-BE49-F238E27FC236}">
                <a16:creationId xmlns:a16="http://schemas.microsoft.com/office/drawing/2014/main" id="{44A3E8B1-BAAD-4F88-80B0-1985D1897ACF}"/>
              </a:ext>
            </a:extLst>
          </p:cNvPr>
          <p:cNvSpPr/>
          <p:nvPr/>
        </p:nvSpPr>
        <p:spPr>
          <a:xfrm>
            <a:off x="1509553" y="2201556"/>
            <a:ext cx="3277980" cy="400109"/>
          </a:xfrm>
          <a:prstGeom prst="rect">
            <a:avLst/>
          </a:prstGeom>
        </p:spPr>
        <p:txBody>
          <a:bodyPr wrap="square" lIns="0" rIns="0" anchor="b">
            <a:spAutoFit/>
          </a:bodyPr>
          <a:lstStyle/>
          <a:p>
            <a:r>
              <a:rPr lang="en-IN" sz="2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Show the Magic</a:t>
            </a:r>
          </a:p>
        </p:txBody>
      </p:sp>
      <p:sp>
        <p:nvSpPr>
          <p:cNvPr id="93" name="Rectangle 92">
            <a:extLst>
              <a:ext uri="{FF2B5EF4-FFF2-40B4-BE49-F238E27FC236}">
                <a16:creationId xmlns:a16="http://schemas.microsoft.com/office/drawing/2014/main" id="{3B0538FB-237A-42D5-8EE7-3567477E2F64}"/>
              </a:ext>
            </a:extLst>
          </p:cNvPr>
          <p:cNvSpPr/>
          <p:nvPr/>
        </p:nvSpPr>
        <p:spPr>
          <a:xfrm>
            <a:off x="6782228" y="2379793"/>
            <a:ext cx="1440914" cy="338554"/>
          </a:xfrm>
          <a:prstGeom prst="rect">
            <a:avLst/>
          </a:prstGeom>
        </p:spPr>
        <p:txBody>
          <a:bodyPr wrap="square" lIns="0" rIns="0" anchor="ctr">
            <a:spAutoFit/>
          </a:bodyPr>
          <a:lstStyle/>
          <a:p>
            <a:r>
              <a:rPr lang="en-IN"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Test</a:t>
            </a:r>
          </a:p>
        </p:txBody>
      </p:sp>
      <p:sp>
        <p:nvSpPr>
          <p:cNvPr id="96" name="Rectangle 95">
            <a:extLst>
              <a:ext uri="{FF2B5EF4-FFF2-40B4-BE49-F238E27FC236}">
                <a16:creationId xmlns:a16="http://schemas.microsoft.com/office/drawing/2014/main" id="{254D59B8-3AEB-4DE7-8BFE-34ED5F2AFE9A}"/>
              </a:ext>
            </a:extLst>
          </p:cNvPr>
          <p:cNvSpPr/>
          <p:nvPr/>
        </p:nvSpPr>
        <p:spPr>
          <a:xfrm>
            <a:off x="3965683" y="955031"/>
            <a:ext cx="1440914" cy="338554"/>
          </a:xfrm>
          <a:prstGeom prst="rect">
            <a:avLst/>
          </a:prstGeom>
        </p:spPr>
        <p:txBody>
          <a:bodyPr wrap="square" lIns="0" rIns="0" anchor="ctr">
            <a:spAutoFit/>
          </a:bodyPr>
          <a:lstStyle/>
          <a:p>
            <a:pPr algn="r"/>
            <a:r>
              <a:rPr lang="en-IN"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Develop</a:t>
            </a:r>
          </a:p>
        </p:txBody>
      </p:sp>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r>
              <a:rPr lang="en-US"/>
              <a:t>companyname.com</a:t>
            </a:r>
            <a:endParaRPr lang="en-US" dirty="0"/>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fld id="{96E69268-9C8B-4EBF-A9EE-DC5DC2D48DC3}" type="slidenum">
              <a:rPr lang="en-US" smtClean="0"/>
              <a:pPr/>
              <a:t>5</a:t>
            </a:fld>
            <a:endParaRPr lang="en-US"/>
          </a:p>
        </p:txBody>
      </p:sp>
      <p:pic>
        <p:nvPicPr>
          <p:cNvPr id="21" name="Picture 20">
            <a:extLst>
              <a:ext uri="{FF2B5EF4-FFF2-40B4-BE49-F238E27FC236}">
                <a16:creationId xmlns:a16="http://schemas.microsoft.com/office/drawing/2014/main" id="{E27EC339-373D-4781-BBDF-9E514BE566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40968073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heel(1)">
                                      <p:cBhvr>
                                        <p:cTn id="7"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50</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MVC Architecture</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Rectangle 2">
            <a:extLst>
              <a:ext uri="{FF2B5EF4-FFF2-40B4-BE49-F238E27FC236}">
                <a16:creationId xmlns:a16="http://schemas.microsoft.com/office/drawing/2014/main" id="{EC30FF33-7B6E-43E6-8936-404ED43B9D90}"/>
              </a:ext>
            </a:extLst>
          </p:cNvPr>
          <p:cNvSpPr/>
          <p:nvPr/>
        </p:nvSpPr>
        <p:spPr>
          <a:xfrm>
            <a:off x="4438228" y="1412776"/>
            <a:ext cx="2808312"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Processing</a:t>
            </a:r>
          </a:p>
          <a:p>
            <a:pPr algn="ctr"/>
            <a:r>
              <a:rPr lang="en-US" sz="2000" dirty="0"/>
              <a:t>Controller</a:t>
            </a:r>
          </a:p>
          <a:p>
            <a:pPr algn="ctr"/>
            <a:r>
              <a:rPr lang="en-US" sz="2000" dirty="0" err="1"/>
              <a:t>eventHandler</a:t>
            </a:r>
            <a:endParaRPr lang="en-US" sz="2000" dirty="0"/>
          </a:p>
        </p:txBody>
      </p:sp>
      <p:sp>
        <p:nvSpPr>
          <p:cNvPr id="8" name="Rectangle 7">
            <a:extLst>
              <a:ext uri="{FF2B5EF4-FFF2-40B4-BE49-F238E27FC236}">
                <a16:creationId xmlns:a16="http://schemas.microsoft.com/office/drawing/2014/main" id="{46B6DCFA-7000-41D2-80DA-9F7F5247E480}"/>
              </a:ext>
            </a:extLst>
          </p:cNvPr>
          <p:cNvSpPr/>
          <p:nvPr/>
        </p:nvSpPr>
        <p:spPr>
          <a:xfrm>
            <a:off x="847009" y="3861048"/>
            <a:ext cx="2808312"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a:t>
            </a:r>
          </a:p>
          <a:p>
            <a:pPr algn="ctr"/>
            <a:r>
              <a:rPr lang="en-US" dirty="0"/>
              <a:t>View</a:t>
            </a:r>
          </a:p>
        </p:txBody>
      </p:sp>
      <p:sp>
        <p:nvSpPr>
          <p:cNvPr id="9" name="Rectangle 8">
            <a:extLst>
              <a:ext uri="{FF2B5EF4-FFF2-40B4-BE49-F238E27FC236}">
                <a16:creationId xmlns:a16="http://schemas.microsoft.com/office/drawing/2014/main" id="{CEB92D03-E116-443D-B48D-A31667066BC9}"/>
              </a:ext>
            </a:extLst>
          </p:cNvPr>
          <p:cNvSpPr/>
          <p:nvPr/>
        </p:nvSpPr>
        <p:spPr>
          <a:xfrm>
            <a:off x="8110636" y="3861048"/>
            <a:ext cx="2808312"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a:p>
            <a:pPr algn="ctr"/>
            <a:r>
              <a:rPr lang="en-US" dirty="0"/>
              <a:t>Models</a:t>
            </a:r>
          </a:p>
        </p:txBody>
      </p:sp>
      <p:cxnSp>
        <p:nvCxnSpPr>
          <p:cNvPr id="6" name="Connector: Elbow 5">
            <a:extLst>
              <a:ext uri="{FF2B5EF4-FFF2-40B4-BE49-F238E27FC236}">
                <a16:creationId xmlns:a16="http://schemas.microsoft.com/office/drawing/2014/main" id="{378C1FF4-A3B2-4934-A3D5-132B65041BBC}"/>
              </a:ext>
            </a:extLst>
          </p:cNvPr>
          <p:cNvCxnSpPr>
            <a:stCxn id="3" idx="3"/>
            <a:endCxn id="9" idx="3"/>
          </p:cNvCxnSpPr>
          <p:nvPr/>
        </p:nvCxnSpPr>
        <p:spPr>
          <a:xfrm>
            <a:off x="7246540" y="1880828"/>
            <a:ext cx="3672408" cy="2448272"/>
          </a:xfrm>
          <a:prstGeom prst="bentConnector3">
            <a:avLst>
              <a:gd name="adj1" fmla="val 10622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28CFB32E-5588-44BD-81B9-4F70F9C92C5C}"/>
              </a:ext>
            </a:extLst>
          </p:cNvPr>
          <p:cNvCxnSpPr>
            <a:stCxn id="9" idx="0"/>
          </p:cNvCxnSpPr>
          <p:nvPr/>
        </p:nvCxnSpPr>
        <p:spPr>
          <a:xfrm rot="16200000" flipV="1">
            <a:off x="7543778" y="1890034"/>
            <a:ext cx="1673777" cy="22682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79B04A21-B292-4DA2-BF25-7151D82E42B7}"/>
              </a:ext>
            </a:extLst>
          </p:cNvPr>
          <p:cNvCxnSpPr>
            <a:stCxn id="3" idx="1"/>
            <a:endCxn id="8" idx="0"/>
          </p:cNvCxnSpPr>
          <p:nvPr/>
        </p:nvCxnSpPr>
        <p:spPr>
          <a:xfrm rot="10800000" flipV="1">
            <a:off x="2251166" y="1880828"/>
            <a:ext cx="2187063" cy="19802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E76B1571-19A4-4D03-9B0B-D7F77F6013E3}"/>
              </a:ext>
            </a:extLst>
          </p:cNvPr>
          <p:cNvCxnSpPr>
            <a:stCxn id="8" idx="1"/>
          </p:cNvCxnSpPr>
          <p:nvPr/>
        </p:nvCxnSpPr>
        <p:spPr>
          <a:xfrm rot="10800000" flipH="1">
            <a:off x="847008" y="1700808"/>
            <a:ext cx="3591219" cy="2628292"/>
          </a:xfrm>
          <a:prstGeom prst="bentConnector3">
            <a:avLst>
              <a:gd name="adj1" fmla="val -6366"/>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BBD8BEE-B4E9-4AA3-8A7D-5AF6B0825E13}"/>
              </a:ext>
            </a:extLst>
          </p:cNvPr>
          <p:cNvSpPr txBox="1"/>
          <p:nvPr/>
        </p:nvSpPr>
        <p:spPr>
          <a:xfrm>
            <a:off x="1485900" y="1298536"/>
            <a:ext cx="1728192" cy="461665"/>
          </a:xfrm>
          <a:prstGeom prst="rect">
            <a:avLst/>
          </a:prstGeom>
          <a:noFill/>
        </p:spPr>
        <p:txBody>
          <a:bodyPr wrap="square" rtlCol="0">
            <a:spAutoFit/>
          </a:bodyPr>
          <a:lstStyle/>
          <a:p>
            <a:r>
              <a:rPr lang="en-US" dirty="0"/>
              <a:t>&lt;event&gt;</a:t>
            </a:r>
          </a:p>
        </p:txBody>
      </p:sp>
      <p:sp>
        <p:nvSpPr>
          <p:cNvPr id="18" name="TextBox 17">
            <a:extLst>
              <a:ext uri="{FF2B5EF4-FFF2-40B4-BE49-F238E27FC236}">
                <a16:creationId xmlns:a16="http://schemas.microsoft.com/office/drawing/2014/main" id="{870479D1-2CBF-4F5C-92B1-B300F4A34010}"/>
              </a:ext>
            </a:extLst>
          </p:cNvPr>
          <p:cNvSpPr txBox="1"/>
          <p:nvPr/>
        </p:nvSpPr>
        <p:spPr>
          <a:xfrm>
            <a:off x="1989956" y="3014954"/>
            <a:ext cx="1665365" cy="461665"/>
          </a:xfrm>
          <a:prstGeom prst="rect">
            <a:avLst/>
          </a:prstGeom>
          <a:noFill/>
        </p:spPr>
        <p:txBody>
          <a:bodyPr wrap="square" rtlCol="0">
            <a:spAutoFit/>
          </a:bodyPr>
          <a:lstStyle/>
          <a:p>
            <a:r>
              <a:rPr lang="en-US" dirty="0"/>
              <a:t>&lt;modifies&gt;</a:t>
            </a:r>
          </a:p>
        </p:txBody>
      </p:sp>
      <p:sp>
        <p:nvSpPr>
          <p:cNvPr id="20" name="TextBox 19">
            <a:extLst>
              <a:ext uri="{FF2B5EF4-FFF2-40B4-BE49-F238E27FC236}">
                <a16:creationId xmlns:a16="http://schemas.microsoft.com/office/drawing/2014/main" id="{9A8DFA71-860A-4F86-A26E-DFABE117E792}"/>
              </a:ext>
            </a:extLst>
          </p:cNvPr>
          <p:cNvSpPr txBox="1"/>
          <p:nvPr/>
        </p:nvSpPr>
        <p:spPr>
          <a:xfrm>
            <a:off x="9222168" y="1433510"/>
            <a:ext cx="1665365" cy="461665"/>
          </a:xfrm>
          <a:prstGeom prst="rect">
            <a:avLst/>
          </a:prstGeom>
          <a:noFill/>
        </p:spPr>
        <p:txBody>
          <a:bodyPr wrap="square" rtlCol="0">
            <a:spAutoFit/>
          </a:bodyPr>
          <a:lstStyle/>
          <a:p>
            <a:r>
              <a:rPr lang="en-US" dirty="0"/>
              <a:t>&lt;notifies&gt;</a:t>
            </a:r>
          </a:p>
        </p:txBody>
      </p:sp>
      <p:sp>
        <p:nvSpPr>
          <p:cNvPr id="21" name="TextBox 20">
            <a:extLst>
              <a:ext uri="{FF2B5EF4-FFF2-40B4-BE49-F238E27FC236}">
                <a16:creationId xmlns:a16="http://schemas.microsoft.com/office/drawing/2014/main" id="{43C72CBF-151F-413B-BA20-D8B238541B8D}"/>
              </a:ext>
            </a:extLst>
          </p:cNvPr>
          <p:cNvSpPr txBox="1"/>
          <p:nvPr/>
        </p:nvSpPr>
        <p:spPr>
          <a:xfrm>
            <a:off x="7966620" y="2132394"/>
            <a:ext cx="1665365" cy="461665"/>
          </a:xfrm>
          <a:prstGeom prst="rect">
            <a:avLst/>
          </a:prstGeom>
          <a:noFill/>
        </p:spPr>
        <p:txBody>
          <a:bodyPr wrap="square" rtlCol="0">
            <a:spAutoFit/>
          </a:bodyPr>
          <a:lstStyle/>
          <a:p>
            <a:r>
              <a:rPr lang="en-US" dirty="0"/>
              <a:t>&lt;done&gt;</a:t>
            </a:r>
          </a:p>
        </p:txBody>
      </p:sp>
      <p:sp>
        <p:nvSpPr>
          <p:cNvPr id="19" name="Arrow: Left-Right 18">
            <a:extLst>
              <a:ext uri="{FF2B5EF4-FFF2-40B4-BE49-F238E27FC236}">
                <a16:creationId xmlns:a16="http://schemas.microsoft.com/office/drawing/2014/main" id="{4CB8F81E-8170-453B-AAB8-35B6A08AE116}"/>
              </a:ext>
            </a:extLst>
          </p:cNvPr>
          <p:cNvSpPr/>
          <p:nvPr/>
        </p:nvSpPr>
        <p:spPr>
          <a:xfrm>
            <a:off x="3655321" y="3861048"/>
            <a:ext cx="4455315" cy="93610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binding</a:t>
            </a:r>
          </a:p>
        </p:txBody>
      </p:sp>
    </p:spTree>
    <p:extLst>
      <p:ext uri="{BB962C8B-B14F-4D97-AF65-F5344CB8AC3E}">
        <p14:creationId xmlns:p14="http://schemas.microsoft.com/office/powerpoint/2010/main" val="2662034281"/>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51</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Types</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5262979"/>
          </a:xfrm>
          <a:prstGeom prst="rect">
            <a:avLst/>
          </a:prstGeom>
          <a:noFill/>
        </p:spPr>
        <p:txBody>
          <a:bodyPr wrap="square" rtlCol="0">
            <a:spAutoFit/>
          </a:bodyPr>
          <a:lstStyle/>
          <a:p>
            <a:r>
              <a:rPr lang="en-US" dirty="0"/>
              <a:t>View Types</a:t>
            </a:r>
          </a:p>
          <a:p>
            <a:pPr marL="342900" indent="-342900">
              <a:buFont typeface="Arial" panose="020B0604020202020204" pitchFamily="34" charset="0"/>
              <a:buChar char="•"/>
            </a:pPr>
            <a:r>
              <a:rPr lang="en-US" dirty="0"/>
              <a:t>XML – 98%</a:t>
            </a:r>
          </a:p>
          <a:p>
            <a:pPr marL="342900" indent="-342900">
              <a:buFont typeface="Arial" panose="020B0604020202020204" pitchFamily="34" charset="0"/>
              <a:buChar char="•"/>
            </a:pPr>
            <a:r>
              <a:rPr lang="en-US" dirty="0"/>
              <a:t>JS – 2%</a:t>
            </a:r>
          </a:p>
          <a:p>
            <a:pPr marL="342900" indent="-342900">
              <a:buFont typeface="Arial" panose="020B0604020202020204" pitchFamily="34" charset="0"/>
              <a:buChar char="•"/>
            </a:pPr>
            <a:r>
              <a:rPr lang="en-US" dirty="0"/>
              <a:t>JSON – 0%</a:t>
            </a:r>
          </a:p>
          <a:p>
            <a:pPr marL="342900" indent="-342900">
              <a:buFont typeface="Arial" panose="020B0604020202020204" pitchFamily="34" charset="0"/>
              <a:buChar char="•"/>
            </a:pPr>
            <a:r>
              <a:rPr lang="en-US" dirty="0"/>
              <a:t>HTML – 0%</a:t>
            </a:r>
          </a:p>
          <a:p>
            <a:endParaRPr lang="en-US" dirty="0"/>
          </a:p>
          <a:p>
            <a:r>
              <a:rPr lang="en-US" dirty="0"/>
              <a:t>Model Types</a:t>
            </a:r>
          </a:p>
          <a:p>
            <a:endParaRPr lang="en-US" dirty="0"/>
          </a:p>
          <a:p>
            <a:pPr marL="342900" indent="-342900">
              <a:buFont typeface="Arial" panose="020B0604020202020204" pitchFamily="34" charset="0"/>
              <a:buChar char="•"/>
            </a:pPr>
            <a:r>
              <a:rPr lang="en-US" dirty="0"/>
              <a:t>JSON – 100%</a:t>
            </a:r>
          </a:p>
          <a:p>
            <a:pPr marL="342900" indent="-342900">
              <a:buFont typeface="Arial" panose="020B0604020202020204" pitchFamily="34" charset="0"/>
              <a:buChar char="•"/>
            </a:pPr>
            <a:r>
              <a:rPr lang="en-US" dirty="0"/>
              <a:t>XML</a:t>
            </a:r>
          </a:p>
          <a:p>
            <a:pPr marL="342900" indent="-342900">
              <a:buFont typeface="Arial" panose="020B0604020202020204" pitchFamily="34" charset="0"/>
              <a:buChar char="•"/>
            </a:pPr>
            <a:r>
              <a:rPr lang="en-US" dirty="0"/>
              <a:t>Resource – 100%</a:t>
            </a:r>
          </a:p>
          <a:p>
            <a:pPr marL="342900" indent="-342900">
              <a:buFont typeface="Arial" panose="020B0604020202020204" pitchFamily="34" charset="0"/>
              <a:buChar char="•"/>
            </a:pPr>
            <a:r>
              <a:rPr lang="en-US" dirty="0"/>
              <a:t>OData Model – 95%</a:t>
            </a:r>
          </a:p>
          <a:p>
            <a:endParaRPr lang="en-US" dirty="0"/>
          </a:p>
          <a:p>
            <a:r>
              <a:rPr lang="en-US" dirty="0"/>
              <a:t>Controller Types – Always JS</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1639474454"/>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52</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Skeleton of a controller</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6124754"/>
          </a:xfrm>
          <a:prstGeom prst="rect">
            <a:avLst/>
          </a:prstGeom>
          <a:noFill/>
        </p:spPr>
        <p:txBody>
          <a:bodyPr wrap="square" rtlCol="0">
            <a:spAutoFit/>
          </a:bodyPr>
          <a:lstStyle/>
          <a:p>
            <a:r>
              <a:rPr lang="en-US" b="1" i="1" dirty="0"/>
              <a:t>Skeleton of a </a:t>
            </a:r>
            <a:r>
              <a:rPr lang="en-US" b="1" i="1" u="sng" dirty="0">
                <a:solidFill>
                  <a:srgbClr val="FF0000"/>
                </a:solidFill>
              </a:rPr>
              <a:t>ANY JS file</a:t>
            </a:r>
            <a:r>
              <a:rPr lang="en-US" b="1" i="1" dirty="0"/>
              <a:t> in SAP UI5 – Considered as a CLASS</a:t>
            </a:r>
          </a:p>
          <a:p>
            <a:endParaRPr lang="en-US" dirty="0"/>
          </a:p>
          <a:p>
            <a:r>
              <a:rPr lang="en-US" dirty="0" err="1"/>
              <a:t>sap.ui.define</a:t>
            </a:r>
            <a:r>
              <a:rPr lang="en-US" dirty="0"/>
              <a:t>( [ “dependencies”, “dep2”, “dep3” ] , </a:t>
            </a:r>
          </a:p>
          <a:p>
            <a:r>
              <a:rPr lang="en-US" dirty="0"/>
              <a:t>                          function(oD1,oD2,oD3){</a:t>
            </a:r>
          </a:p>
          <a:p>
            <a:r>
              <a:rPr lang="en-US" dirty="0"/>
              <a:t>		---</a:t>
            </a:r>
          </a:p>
          <a:p>
            <a:r>
              <a:rPr lang="en-US" dirty="0"/>
              <a:t>                          } </a:t>
            </a:r>
          </a:p>
          <a:p>
            <a:r>
              <a:rPr lang="en-US" dirty="0"/>
              <a:t>);</a:t>
            </a:r>
          </a:p>
          <a:p>
            <a:endParaRPr lang="en-US" b="1" dirty="0"/>
          </a:p>
          <a:p>
            <a:r>
              <a:rPr lang="en-US" sz="2000" b="1" dirty="0"/>
              <a:t>Syntax for a Controller – Special class which inherits from standard SAP Module called </a:t>
            </a:r>
            <a:r>
              <a:rPr lang="en-US" sz="2000" b="1" i="1" dirty="0">
                <a:solidFill>
                  <a:srgbClr val="FF0000"/>
                </a:solidFill>
              </a:rPr>
              <a:t>sap/</a:t>
            </a:r>
            <a:r>
              <a:rPr lang="en-US" sz="2000" b="1" i="1" dirty="0" err="1">
                <a:solidFill>
                  <a:srgbClr val="FF0000"/>
                </a:solidFill>
              </a:rPr>
              <a:t>ui</a:t>
            </a:r>
            <a:r>
              <a:rPr lang="en-US" sz="2000" b="1" i="1" dirty="0">
                <a:solidFill>
                  <a:srgbClr val="FF0000"/>
                </a:solidFill>
              </a:rPr>
              <a:t>/core/</a:t>
            </a:r>
            <a:r>
              <a:rPr lang="en-US" sz="2000" b="1" i="1" dirty="0" err="1">
                <a:solidFill>
                  <a:srgbClr val="FF0000"/>
                </a:solidFill>
              </a:rPr>
              <a:t>mvc</a:t>
            </a:r>
            <a:r>
              <a:rPr lang="en-US" sz="2000" b="1" i="1" dirty="0">
                <a:solidFill>
                  <a:srgbClr val="FF0000"/>
                </a:solidFill>
              </a:rPr>
              <a:t>/Controller</a:t>
            </a:r>
          </a:p>
          <a:p>
            <a:r>
              <a:rPr lang="en-US" sz="2000" dirty="0" err="1"/>
              <a:t>sap.ui.define</a:t>
            </a:r>
            <a:r>
              <a:rPr lang="en-US" sz="2000" dirty="0"/>
              <a:t>( [ “</a:t>
            </a:r>
            <a:r>
              <a:rPr lang="en-US" sz="2000" b="1" i="1" dirty="0">
                <a:solidFill>
                  <a:srgbClr val="FF0000"/>
                </a:solidFill>
              </a:rPr>
              <a:t>sap/</a:t>
            </a:r>
            <a:r>
              <a:rPr lang="en-US" sz="2000" b="1" i="1" dirty="0" err="1">
                <a:solidFill>
                  <a:srgbClr val="FF0000"/>
                </a:solidFill>
              </a:rPr>
              <a:t>ui</a:t>
            </a:r>
            <a:r>
              <a:rPr lang="en-US" sz="2000" b="1" i="1" dirty="0">
                <a:solidFill>
                  <a:srgbClr val="FF0000"/>
                </a:solidFill>
              </a:rPr>
              <a:t>/core/</a:t>
            </a:r>
            <a:r>
              <a:rPr lang="en-US" sz="2000" b="1" i="1" dirty="0" err="1">
                <a:solidFill>
                  <a:srgbClr val="FF0000"/>
                </a:solidFill>
              </a:rPr>
              <a:t>mvc</a:t>
            </a:r>
            <a:r>
              <a:rPr lang="en-US" sz="2000" b="1" i="1" dirty="0">
                <a:solidFill>
                  <a:srgbClr val="FF0000"/>
                </a:solidFill>
              </a:rPr>
              <a:t>/Controller</a:t>
            </a:r>
            <a:r>
              <a:rPr lang="en-US" sz="2000" dirty="0"/>
              <a:t>” ] , </a:t>
            </a:r>
          </a:p>
          <a:p>
            <a:r>
              <a:rPr lang="en-US" sz="2000" dirty="0"/>
              <a:t>                          function(Controller){</a:t>
            </a:r>
          </a:p>
          <a:p>
            <a:r>
              <a:rPr lang="en-US" sz="2000" dirty="0"/>
              <a:t>	               return </a:t>
            </a:r>
            <a:r>
              <a:rPr lang="en-US" sz="2000" dirty="0" err="1"/>
              <a:t>Controller.</a:t>
            </a:r>
            <a:r>
              <a:rPr lang="en-US" sz="2000" b="1" dirty="0" err="1"/>
              <a:t>extend</a:t>
            </a:r>
            <a:r>
              <a:rPr lang="en-US" sz="2000" dirty="0"/>
              <a:t>(“address of controller”, {</a:t>
            </a:r>
          </a:p>
          <a:p>
            <a:r>
              <a:rPr lang="en-US" sz="2000" dirty="0"/>
              <a:t>		-----</a:t>
            </a:r>
          </a:p>
          <a:p>
            <a:r>
              <a:rPr lang="en-US" sz="2000" dirty="0"/>
              <a:t>                                     });</a:t>
            </a:r>
          </a:p>
          <a:p>
            <a:r>
              <a:rPr lang="en-US" sz="2000" dirty="0"/>
              <a:t>                          } </a:t>
            </a:r>
          </a:p>
          <a:p>
            <a:r>
              <a:rPr lang="en-US" sz="2000" dirty="0"/>
              <a:t>);</a:t>
            </a:r>
          </a:p>
          <a:p>
            <a:endParaRPr lang="en-US" sz="2000" b="1" i="1" dirty="0">
              <a:solidFill>
                <a:srgbClr val="FF0000"/>
              </a:solidFill>
            </a:endParaRP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cxnSp>
        <p:nvCxnSpPr>
          <p:cNvPr id="5" name="Straight Arrow Connector 4">
            <a:extLst>
              <a:ext uri="{FF2B5EF4-FFF2-40B4-BE49-F238E27FC236}">
                <a16:creationId xmlns:a16="http://schemas.microsoft.com/office/drawing/2014/main" id="{B3D696DF-B9BD-4BC7-9724-20535B9E7C8B}"/>
              </a:ext>
            </a:extLst>
          </p:cNvPr>
          <p:cNvCxnSpPr/>
          <p:nvPr/>
        </p:nvCxnSpPr>
        <p:spPr>
          <a:xfrm flipH="1" flipV="1">
            <a:off x="6238428" y="2132856"/>
            <a:ext cx="2232248" cy="93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8DA172F-DE18-4556-9CF6-07BA1AC19755}"/>
              </a:ext>
            </a:extLst>
          </p:cNvPr>
          <p:cNvSpPr txBox="1"/>
          <p:nvPr/>
        </p:nvSpPr>
        <p:spPr>
          <a:xfrm>
            <a:off x="8435136" y="2893985"/>
            <a:ext cx="2448272" cy="461665"/>
          </a:xfrm>
          <a:prstGeom prst="rect">
            <a:avLst/>
          </a:prstGeom>
          <a:noFill/>
        </p:spPr>
        <p:txBody>
          <a:bodyPr wrap="square" rtlCol="0">
            <a:spAutoFit/>
          </a:bodyPr>
          <a:lstStyle/>
          <a:p>
            <a:r>
              <a:rPr lang="en-US" dirty="0"/>
              <a:t>Module</a:t>
            </a:r>
          </a:p>
        </p:txBody>
      </p:sp>
    </p:spTree>
    <p:extLst>
      <p:ext uri="{BB962C8B-B14F-4D97-AF65-F5344CB8AC3E}">
        <p14:creationId xmlns:p14="http://schemas.microsoft.com/office/powerpoint/2010/main" val="832621341"/>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53</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Exercise</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1200329"/>
          </a:xfrm>
          <a:prstGeom prst="rect">
            <a:avLst/>
          </a:prstGeom>
          <a:noFill/>
        </p:spPr>
        <p:txBody>
          <a:bodyPr wrap="square" rtlCol="0">
            <a:spAutoFit/>
          </a:bodyPr>
          <a:lstStyle/>
          <a:p>
            <a:r>
              <a:rPr lang="en-US" dirty="0"/>
              <a:t>Design your first MVC app which has to display a view with</a:t>
            </a:r>
          </a:p>
          <a:p>
            <a:pPr marL="457200" indent="-457200">
              <a:buAutoNum type="arabicPeriod"/>
            </a:pPr>
            <a:r>
              <a:rPr lang="en-US" dirty="0"/>
              <a:t>An input field</a:t>
            </a:r>
          </a:p>
          <a:p>
            <a:pPr marL="457200" indent="-457200">
              <a:buAutoNum type="arabicPeriod"/>
            </a:pPr>
            <a:r>
              <a:rPr lang="en-US" dirty="0"/>
              <a:t>And a button</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Rectangle 2">
            <a:extLst>
              <a:ext uri="{FF2B5EF4-FFF2-40B4-BE49-F238E27FC236}">
                <a16:creationId xmlns:a16="http://schemas.microsoft.com/office/drawing/2014/main" id="{AF5E0665-367D-472F-B920-161F90744653}"/>
              </a:ext>
            </a:extLst>
          </p:cNvPr>
          <p:cNvSpPr/>
          <p:nvPr/>
        </p:nvSpPr>
        <p:spPr>
          <a:xfrm>
            <a:off x="484950" y="2708920"/>
            <a:ext cx="237626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Minions</a:t>
            </a:r>
          </a:p>
        </p:txBody>
      </p:sp>
      <p:sp>
        <p:nvSpPr>
          <p:cNvPr id="5" name="Oval 4">
            <a:extLst>
              <a:ext uri="{FF2B5EF4-FFF2-40B4-BE49-F238E27FC236}">
                <a16:creationId xmlns:a16="http://schemas.microsoft.com/office/drawing/2014/main" id="{99544C16-A5D0-401B-A17B-8DDCD83DE289}"/>
              </a:ext>
            </a:extLst>
          </p:cNvPr>
          <p:cNvSpPr/>
          <p:nvPr/>
        </p:nvSpPr>
        <p:spPr>
          <a:xfrm>
            <a:off x="3142084" y="2708920"/>
            <a:ext cx="1728192" cy="504056"/>
          </a:xfrm>
          <a:prstGeom prst="ellipse">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Click</a:t>
            </a:r>
          </a:p>
        </p:txBody>
      </p:sp>
      <p:sp>
        <p:nvSpPr>
          <p:cNvPr id="6" name="Rectangle 5">
            <a:extLst>
              <a:ext uri="{FF2B5EF4-FFF2-40B4-BE49-F238E27FC236}">
                <a16:creationId xmlns:a16="http://schemas.microsoft.com/office/drawing/2014/main" id="{AB9D4570-F41D-42FE-A789-13E3228467D9}"/>
              </a:ext>
            </a:extLst>
          </p:cNvPr>
          <p:cNvSpPr/>
          <p:nvPr/>
        </p:nvSpPr>
        <p:spPr>
          <a:xfrm>
            <a:off x="2861214" y="3789040"/>
            <a:ext cx="3233198"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Minions</a:t>
            </a:r>
          </a:p>
        </p:txBody>
      </p:sp>
      <p:sp>
        <p:nvSpPr>
          <p:cNvPr id="7" name="Arrow: Down 6">
            <a:extLst>
              <a:ext uri="{FF2B5EF4-FFF2-40B4-BE49-F238E27FC236}">
                <a16:creationId xmlns:a16="http://schemas.microsoft.com/office/drawing/2014/main" id="{8C24EC2F-DBB1-4832-A65B-BE8B759A614A}"/>
              </a:ext>
            </a:extLst>
          </p:cNvPr>
          <p:cNvSpPr/>
          <p:nvPr/>
        </p:nvSpPr>
        <p:spPr>
          <a:xfrm>
            <a:off x="3790156" y="3212976"/>
            <a:ext cx="432048"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6D8A593-39BE-461C-92C6-4643CB4E6A11}"/>
              </a:ext>
            </a:extLst>
          </p:cNvPr>
          <p:cNvSpPr txBox="1"/>
          <p:nvPr/>
        </p:nvSpPr>
        <p:spPr>
          <a:xfrm>
            <a:off x="6526460" y="1988840"/>
            <a:ext cx="4536504" cy="1200329"/>
          </a:xfrm>
          <a:prstGeom prst="rect">
            <a:avLst/>
          </a:prstGeom>
          <a:noFill/>
        </p:spPr>
        <p:txBody>
          <a:bodyPr wrap="square" rtlCol="0">
            <a:spAutoFit/>
          </a:bodyPr>
          <a:lstStyle/>
          <a:p>
            <a:r>
              <a:rPr lang="en-US" dirty="0"/>
              <a:t>Initially things are </a:t>
            </a:r>
            <a:r>
              <a:rPr lang="en-US" b="1" dirty="0"/>
              <a:t>difficult</a:t>
            </a:r>
          </a:p>
          <a:p>
            <a:r>
              <a:rPr lang="en-US" dirty="0"/>
              <a:t>In the middle they are </a:t>
            </a:r>
            <a:r>
              <a:rPr lang="en-US" b="1" dirty="0"/>
              <a:t>messy</a:t>
            </a:r>
          </a:p>
          <a:p>
            <a:r>
              <a:rPr lang="en-US" dirty="0"/>
              <a:t>At the end they are </a:t>
            </a:r>
            <a:r>
              <a:rPr lang="en-US" b="1" dirty="0"/>
              <a:t>beautiful</a:t>
            </a:r>
            <a:endParaRPr lang="en-US" dirty="0"/>
          </a:p>
        </p:txBody>
      </p:sp>
    </p:spTree>
    <p:extLst>
      <p:ext uri="{BB962C8B-B14F-4D97-AF65-F5344CB8AC3E}">
        <p14:creationId xmlns:p14="http://schemas.microsoft.com/office/powerpoint/2010/main" val="1120051783"/>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54</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err="1">
                <a:latin typeface="Cooper Black" panose="0208090404030B020404" pitchFamily="18" charset="0"/>
              </a:rPr>
              <a:t>Funda</a:t>
            </a:r>
            <a:r>
              <a:rPr lang="en-US" sz="3600" b="1" dirty="0">
                <a:latin typeface="Cooper Black" panose="0208090404030B020404" pitchFamily="18" charset="0"/>
              </a:rPr>
              <a:t> Fox</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6801862"/>
          </a:xfrm>
          <a:prstGeom prst="rect">
            <a:avLst/>
          </a:prstGeom>
          <a:noFill/>
        </p:spPr>
        <p:txBody>
          <a:bodyPr wrap="square" rtlCol="0">
            <a:spAutoFit/>
          </a:bodyPr>
          <a:lstStyle/>
          <a:p>
            <a:pPr marL="457200" indent="-457200">
              <a:buAutoNum type="arabicPeriod"/>
            </a:pPr>
            <a:r>
              <a:rPr lang="en-US" sz="2000" dirty="0"/>
              <a:t>For every Control if there is a property, we will have setter and getter methods for that property. For example, if there is a </a:t>
            </a:r>
            <a:r>
              <a:rPr lang="en-US" sz="2000" b="1" dirty="0"/>
              <a:t>enabled </a:t>
            </a:r>
            <a:r>
              <a:rPr lang="en-US" sz="2000" dirty="0"/>
              <a:t>property, we will have </a:t>
            </a:r>
            <a:r>
              <a:rPr lang="en-US" sz="2000" b="1" dirty="0" err="1"/>
              <a:t>setEnabled</a:t>
            </a:r>
            <a:r>
              <a:rPr lang="en-US" sz="2000" b="1" dirty="0"/>
              <a:t> and </a:t>
            </a:r>
            <a:r>
              <a:rPr lang="en-US" sz="2000" b="1" dirty="0" err="1"/>
              <a:t>getEnabled</a:t>
            </a:r>
            <a:r>
              <a:rPr lang="en-US" sz="2000" b="1" dirty="0"/>
              <a:t> </a:t>
            </a:r>
            <a:r>
              <a:rPr lang="en-US" sz="2000" dirty="0"/>
              <a:t>methods.</a:t>
            </a:r>
          </a:p>
          <a:p>
            <a:pPr marL="457200" indent="-457200">
              <a:buAutoNum type="arabicPeriod"/>
            </a:pPr>
            <a:r>
              <a:rPr lang="en-US" sz="2000" dirty="0"/>
              <a:t>To access the methods and properties of a UI Control, We cannot use the document object which is a plain HTML element object.</a:t>
            </a:r>
          </a:p>
          <a:p>
            <a:pPr marL="457200" indent="-457200">
              <a:buFontTx/>
              <a:buAutoNum type="arabicPeriod"/>
            </a:pPr>
            <a:r>
              <a:rPr lang="en-US" sz="2000" dirty="0"/>
              <a:t>To obtain UI5 element object, we need to first get Application object,</a:t>
            </a:r>
          </a:p>
          <a:p>
            <a:r>
              <a:rPr lang="en-US" sz="2000" dirty="0"/>
              <a:t>	</a:t>
            </a:r>
            <a:r>
              <a:rPr lang="en-US" sz="2000" b="1" dirty="0" err="1"/>
              <a:t>sap.ui.getCore</a:t>
            </a:r>
            <a:r>
              <a:rPr lang="en-US" sz="2000" b="1" dirty="0"/>
              <a:t>()</a:t>
            </a:r>
            <a:endParaRPr lang="en-US" sz="2000" dirty="0"/>
          </a:p>
          <a:p>
            <a:r>
              <a:rPr lang="en-US" sz="2000" dirty="0"/>
              <a:t> On top of App object, we can get UI5 element object and finally </a:t>
            </a:r>
          </a:p>
          <a:p>
            <a:r>
              <a:rPr lang="en-US" sz="2000" b="1" dirty="0"/>
              <a:t>	</a:t>
            </a:r>
            <a:r>
              <a:rPr lang="en-US" sz="2000" b="1" dirty="0" err="1"/>
              <a:t>byId</a:t>
            </a:r>
            <a:r>
              <a:rPr lang="en-US" sz="2000" dirty="0"/>
              <a:t>(“just pass ID”)</a:t>
            </a:r>
          </a:p>
          <a:p>
            <a:r>
              <a:rPr lang="en-US" sz="2000" dirty="0"/>
              <a:t> we can call any methods of UI5</a:t>
            </a:r>
          </a:p>
          <a:p>
            <a:r>
              <a:rPr lang="en-US" sz="2000" dirty="0"/>
              <a:t>4. For every event in UI5, we have </a:t>
            </a:r>
            <a:r>
              <a:rPr lang="en-US" sz="2000" b="1" dirty="0" err="1"/>
              <a:t>attachEvent</a:t>
            </a:r>
            <a:r>
              <a:rPr lang="en-US" sz="2000" b="1" dirty="0"/>
              <a:t>, </a:t>
            </a:r>
            <a:r>
              <a:rPr lang="en-US" sz="2000" b="1" dirty="0" err="1"/>
              <a:t>detachEvent</a:t>
            </a:r>
            <a:r>
              <a:rPr lang="en-US" sz="2000" b="1" dirty="0"/>
              <a:t>, </a:t>
            </a:r>
            <a:r>
              <a:rPr lang="en-US" sz="2000" b="1" dirty="0" err="1"/>
              <a:t>fireEvent</a:t>
            </a:r>
            <a:r>
              <a:rPr lang="en-US" sz="2000" dirty="0"/>
              <a:t> methods as well, which can be used to link, delink and trigger event programmatically.</a:t>
            </a:r>
          </a:p>
          <a:p>
            <a:r>
              <a:rPr lang="en-US" sz="2000" dirty="0"/>
              <a:t>5. When we use JS view, inside the event handler, </a:t>
            </a:r>
            <a:r>
              <a:rPr lang="en-US" sz="2000" b="1" dirty="0"/>
              <a:t>this </a:t>
            </a:r>
            <a:r>
              <a:rPr lang="en-US" sz="2000" dirty="0"/>
              <a:t>pointer will point to the current control object not the class (controller) object. In order to force this pointer to work like our Controller object, we need to pass it explicitly.  </a:t>
            </a:r>
            <a:r>
              <a:rPr lang="en-US" sz="2000" b="1" dirty="0"/>
              <a:t>This ONLY applies in JS View.</a:t>
            </a:r>
          </a:p>
          <a:p>
            <a:r>
              <a:rPr lang="en-US" sz="2000" dirty="0"/>
              <a:t>6. Just now you showed getting view object from controller, </a:t>
            </a:r>
            <a:r>
              <a:rPr lang="en-US" sz="2000" dirty="0" err="1"/>
              <a:t>this.getView</a:t>
            </a:r>
            <a:r>
              <a:rPr lang="en-US" sz="2000" dirty="0"/>
              <a:t>(), Using this view object also can I get my control objects? Just to avoid </a:t>
            </a:r>
            <a:r>
              <a:rPr lang="en-US" sz="2000" dirty="0" err="1"/>
              <a:t>sap.ui.getCore</a:t>
            </a:r>
            <a:r>
              <a:rPr lang="en-US" sz="2000" dirty="0"/>
              <a:t>() – You can but in XML View</a:t>
            </a:r>
          </a:p>
          <a:p>
            <a:r>
              <a:rPr lang="en-US" sz="2000" dirty="0"/>
              <a:t>7. When we use XML views, the ID of the control will be </a:t>
            </a:r>
            <a:r>
              <a:rPr lang="en-US" sz="2000" dirty="0" err="1"/>
              <a:t>viewId</a:t>
            </a:r>
            <a:r>
              <a:rPr lang="en-US" sz="2000" dirty="0"/>
              <a:t>--</a:t>
            </a:r>
            <a:r>
              <a:rPr lang="en-US" sz="2000" dirty="0" err="1"/>
              <a:t>controlId</a:t>
            </a:r>
            <a:endParaRPr lang="en-US" sz="2000" dirty="0"/>
          </a:p>
          <a:p>
            <a:pPr lvl="1"/>
            <a:r>
              <a:rPr lang="en-US" dirty="0"/>
              <a:t>	</a:t>
            </a:r>
          </a:p>
          <a:p>
            <a:pPr marL="457200" indent="-457200">
              <a:buFontTx/>
              <a:buAutoNum type="arabicPeriod"/>
            </a:pPr>
            <a:endParaRPr lang="en-US" dirty="0"/>
          </a:p>
          <a:p>
            <a:pPr marL="457200" indent="-457200">
              <a:buFontTx/>
              <a:buAutoNum type="arabicPeriod"/>
            </a:pPr>
            <a:endParaRPr lang="en-US" dirty="0"/>
          </a:p>
          <a:p>
            <a:pPr marL="457200" indent="-457200">
              <a:buAutoNum type="arabicPeriod"/>
            </a:pPr>
            <a:endParaRPr lang="en-US" dirty="0"/>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1271395122"/>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55</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Under the Hood</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Smiley Face 2">
            <a:extLst>
              <a:ext uri="{FF2B5EF4-FFF2-40B4-BE49-F238E27FC236}">
                <a16:creationId xmlns:a16="http://schemas.microsoft.com/office/drawing/2014/main" id="{E39BC1B4-20CF-412D-B275-37DF53DD70A0}"/>
              </a:ext>
            </a:extLst>
          </p:cNvPr>
          <p:cNvSpPr/>
          <p:nvPr/>
        </p:nvSpPr>
        <p:spPr>
          <a:xfrm>
            <a:off x="500916" y="1172745"/>
            <a:ext cx="664898" cy="64633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croll: Vertical 4">
            <a:extLst>
              <a:ext uri="{FF2B5EF4-FFF2-40B4-BE49-F238E27FC236}">
                <a16:creationId xmlns:a16="http://schemas.microsoft.com/office/drawing/2014/main" id="{207326FE-B6A9-4CD1-9752-097A147FDC17}"/>
              </a:ext>
            </a:extLst>
          </p:cNvPr>
          <p:cNvSpPr/>
          <p:nvPr/>
        </p:nvSpPr>
        <p:spPr>
          <a:xfrm>
            <a:off x="2133972" y="1124744"/>
            <a:ext cx="1179131" cy="680596"/>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index</a:t>
            </a:r>
          </a:p>
        </p:txBody>
      </p:sp>
      <p:cxnSp>
        <p:nvCxnSpPr>
          <p:cNvPr id="7" name="Straight Arrow Connector 6">
            <a:extLst>
              <a:ext uri="{FF2B5EF4-FFF2-40B4-BE49-F238E27FC236}">
                <a16:creationId xmlns:a16="http://schemas.microsoft.com/office/drawing/2014/main" id="{DF61B832-5855-48CA-9B1B-3A3157B866CE}"/>
              </a:ext>
            </a:extLst>
          </p:cNvPr>
          <p:cNvCxnSpPr>
            <a:cxnSpLocks/>
            <a:stCxn id="3" idx="6"/>
            <a:endCxn id="5" idx="1"/>
          </p:cNvCxnSpPr>
          <p:nvPr/>
        </p:nvCxnSpPr>
        <p:spPr>
          <a:xfrm flipV="1">
            <a:off x="1165814" y="1465042"/>
            <a:ext cx="1053233" cy="30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F6AA0D0C-19E9-417B-8F6B-0B722703FC95}"/>
              </a:ext>
            </a:extLst>
          </p:cNvPr>
          <p:cNvSpPr/>
          <p:nvPr/>
        </p:nvSpPr>
        <p:spPr>
          <a:xfrm>
            <a:off x="3590684" y="1121312"/>
            <a:ext cx="3223808" cy="5116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UI5 Framework</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1" name="Rectangle 10">
            <a:extLst>
              <a:ext uri="{FF2B5EF4-FFF2-40B4-BE49-F238E27FC236}">
                <a16:creationId xmlns:a16="http://schemas.microsoft.com/office/drawing/2014/main" id="{D8400478-7BAD-4E30-8037-2614656EAFDF}"/>
              </a:ext>
            </a:extLst>
          </p:cNvPr>
          <p:cNvSpPr/>
          <p:nvPr/>
        </p:nvSpPr>
        <p:spPr>
          <a:xfrm>
            <a:off x="7246540" y="1465041"/>
            <a:ext cx="3672408" cy="223439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r>
              <a:rPr lang="en-US" dirty="0"/>
              <a:t>View</a:t>
            </a:r>
          </a:p>
          <a:p>
            <a:r>
              <a:rPr lang="en-US" sz="1400" dirty="0" err="1">
                <a:latin typeface="Agency FB" panose="020B0503020202020204" pitchFamily="34" charset="0"/>
              </a:rPr>
              <a:t>getControllerName</a:t>
            </a:r>
            <a:r>
              <a:rPr lang="en-US" sz="1400" dirty="0">
                <a:latin typeface="Agency FB" panose="020B0503020202020204" pitchFamily="34" charset="0"/>
              </a:rPr>
              <a:t>: function(){</a:t>
            </a:r>
          </a:p>
          <a:p>
            <a:r>
              <a:rPr lang="en-US" sz="1400" dirty="0">
                <a:latin typeface="Agency FB" panose="020B0503020202020204" pitchFamily="34" charset="0"/>
              </a:rPr>
              <a:t>         return “address of our controller”;</a:t>
            </a:r>
          </a:p>
          <a:p>
            <a:r>
              <a:rPr lang="en-US" sz="1400" dirty="0">
                <a:latin typeface="Agency FB" panose="020B0503020202020204" pitchFamily="34" charset="0"/>
              </a:rPr>
              <a:t>}</a:t>
            </a:r>
          </a:p>
          <a:p>
            <a:pPr algn="ctr"/>
            <a:endParaRPr lang="en-US" dirty="0"/>
          </a:p>
          <a:p>
            <a:pPr algn="ctr"/>
            <a:endParaRPr lang="en-US" sz="1100" dirty="0"/>
          </a:p>
          <a:p>
            <a:r>
              <a:rPr lang="en-US" sz="1100" dirty="0" err="1">
                <a:latin typeface="Agency FB" panose="020B0503020202020204" pitchFamily="34" charset="0"/>
              </a:rPr>
              <a:t>getContent</a:t>
            </a:r>
            <a:r>
              <a:rPr lang="en-US" sz="1100" dirty="0">
                <a:latin typeface="Agency FB" panose="020B0503020202020204" pitchFamily="34" charset="0"/>
              </a:rPr>
              <a:t>: function(</a:t>
            </a:r>
            <a:r>
              <a:rPr lang="en-US" sz="1100" dirty="0" err="1">
                <a:solidFill>
                  <a:srgbClr val="FF0000"/>
                </a:solidFill>
                <a:latin typeface="Agency FB" panose="020B0503020202020204" pitchFamily="34" charset="0"/>
              </a:rPr>
              <a:t>oController</a:t>
            </a:r>
            <a:r>
              <a:rPr lang="en-US" sz="1100" dirty="0">
                <a:latin typeface="Agency FB" panose="020B0503020202020204" pitchFamily="34" charset="0"/>
              </a:rPr>
              <a:t>){</a:t>
            </a:r>
          </a:p>
          <a:p>
            <a:r>
              <a:rPr lang="en-US" sz="1100" dirty="0">
                <a:latin typeface="Agency FB" panose="020B0503020202020204" pitchFamily="34" charset="0"/>
              </a:rPr>
              <a:t>         …..</a:t>
            </a:r>
          </a:p>
          <a:p>
            <a:r>
              <a:rPr lang="en-US" sz="1100" dirty="0">
                <a:latin typeface="Agency FB" panose="020B0503020202020204" pitchFamily="34" charset="0"/>
              </a:rPr>
              <a:t>        return </a:t>
            </a:r>
            <a:r>
              <a:rPr lang="en-US" sz="1100" dirty="0" err="1">
                <a:latin typeface="Agency FB" panose="020B0503020202020204" pitchFamily="34" charset="0"/>
              </a:rPr>
              <a:t>ControlObjects</a:t>
            </a:r>
            <a:r>
              <a:rPr lang="en-US" sz="1100" dirty="0">
                <a:latin typeface="Agency FB" panose="020B0503020202020204" pitchFamily="34" charset="0"/>
              </a:rPr>
              <a:t>;</a:t>
            </a:r>
          </a:p>
          <a:p>
            <a:r>
              <a:rPr lang="en-US" sz="1100" dirty="0">
                <a:latin typeface="Agency FB" panose="020B0503020202020204" pitchFamily="34" charset="0"/>
              </a:rPr>
              <a:t>}</a:t>
            </a:r>
          </a:p>
          <a:p>
            <a:pPr algn="ctr"/>
            <a:endParaRPr lang="en-US" dirty="0"/>
          </a:p>
          <a:p>
            <a:pPr algn="ctr"/>
            <a:endParaRPr lang="en-US" dirty="0"/>
          </a:p>
          <a:p>
            <a:pPr algn="ctr"/>
            <a:endParaRPr lang="en-US" dirty="0"/>
          </a:p>
        </p:txBody>
      </p:sp>
      <p:sp>
        <p:nvSpPr>
          <p:cNvPr id="14" name="Arrow: Right 13">
            <a:extLst>
              <a:ext uri="{FF2B5EF4-FFF2-40B4-BE49-F238E27FC236}">
                <a16:creationId xmlns:a16="http://schemas.microsoft.com/office/drawing/2014/main" id="{C5928157-1423-496C-8F17-5989F443B750}"/>
              </a:ext>
            </a:extLst>
          </p:cNvPr>
          <p:cNvSpPr/>
          <p:nvPr/>
        </p:nvSpPr>
        <p:spPr>
          <a:xfrm>
            <a:off x="6526460" y="2060848"/>
            <a:ext cx="720080"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707F7E2-B5F6-4CF7-B688-21CC1EEA4E96}"/>
              </a:ext>
            </a:extLst>
          </p:cNvPr>
          <p:cNvSpPr/>
          <p:nvPr/>
        </p:nvSpPr>
        <p:spPr>
          <a:xfrm>
            <a:off x="3214092" y="1268760"/>
            <a:ext cx="531059" cy="53658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7" name="Oval 16">
            <a:extLst>
              <a:ext uri="{FF2B5EF4-FFF2-40B4-BE49-F238E27FC236}">
                <a16:creationId xmlns:a16="http://schemas.microsoft.com/office/drawing/2014/main" id="{DC3BA171-53B6-4F35-9AB7-438C77F34FF1}"/>
              </a:ext>
            </a:extLst>
          </p:cNvPr>
          <p:cNvSpPr/>
          <p:nvPr/>
        </p:nvSpPr>
        <p:spPr>
          <a:xfrm>
            <a:off x="6701362" y="1819076"/>
            <a:ext cx="390711" cy="35038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6" name="Arrow: Left 15">
            <a:extLst>
              <a:ext uri="{FF2B5EF4-FFF2-40B4-BE49-F238E27FC236}">
                <a16:creationId xmlns:a16="http://schemas.microsoft.com/office/drawing/2014/main" id="{C263A57C-34EF-429E-92B1-B959A07A0122}"/>
              </a:ext>
            </a:extLst>
          </p:cNvPr>
          <p:cNvSpPr/>
          <p:nvPr/>
        </p:nvSpPr>
        <p:spPr>
          <a:xfrm>
            <a:off x="6526460" y="2420888"/>
            <a:ext cx="720080" cy="2880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CFDC6D5C-0BFA-4F6F-B986-2B3CE8518ABC}"/>
              </a:ext>
            </a:extLst>
          </p:cNvPr>
          <p:cNvSpPr/>
          <p:nvPr/>
        </p:nvSpPr>
        <p:spPr>
          <a:xfrm>
            <a:off x="6757927" y="2430840"/>
            <a:ext cx="390711" cy="40502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0" name="Rectangle 19">
            <a:extLst>
              <a:ext uri="{FF2B5EF4-FFF2-40B4-BE49-F238E27FC236}">
                <a16:creationId xmlns:a16="http://schemas.microsoft.com/office/drawing/2014/main" id="{2FBE1248-C458-4D03-893C-9F4375448F6A}"/>
              </a:ext>
            </a:extLst>
          </p:cNvPr>
          <p:cNvSpPr/>
          <p:nvPr/>
        </p:nvSpPr>
        <p:spPr>
          <a:xfrm>
            <a:off x="7246540" y="3941210"/>
            <a:ext cx="3672408" cy="223439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Controller (class)</a:t>
            </a:r>
          </a:p>
          <a:p>
            <a:r>
              <a:rPr lang="en-US" sz="1400" dirty="0" err="1">
                <a:latin typeface="Agency FB" panose="020B0503020202020204" pitchFamily="34" charset="0"/>
              </a:rPr>
              <a:t>onInit</a:t>
            </a:r>
            <a:r>
              <a:rPr lang="en-US" sz="1400" dirty="0">
                <a:latin typeface="Agency FB" panose="020B0503020202020204" pitchFamily="34" charset="0"/>
              </a:rPr>
              <a:t>: function(){</a:t>
            </a:r>
          </a:p>
          <a:p>
            <a:r>
              <a:rPr lang="en-US" sz="1400" dirty="0">
                <a:latin typeface="Agency FB" panose="020B0503020202020204" pitchFamily="34" charset="0"/>
              </a:rPr>
              <a:t>	----</a:t>
            </a:r>
          </a:p>
          <a:p>
            <a:r>
              <a:rPr lang="en-US" sz="1400" dirty="0">
                <a:latin typeface="Agency FB" panose="020B0503020202020204" pitchFamily="34" charset="0"/>
              </a:rPr>
              <a:t>}</a:t>
            </a:r>
          </a:p>
          <a:p>
            <a:pPr algn="ctr"/>
            <a:endParaRPr lang="en-US" dirty="0"/>
          </a:p>
          <a:p>
            <a:pPr algn="ctr"/>
            <a:endParaRPr lang="en-US" dirty="0"/>
          </a:p>
          <a:p>
            <a:pPr algn="ctr"/>
            <a:endParaRPr lang="en-US" dirty="0"/>
          </a:p>
        </p:txBody>
      </p:sp>
      <p:sp>
        <p:nvSpPr>
          <p:cNvPr id="21" name="Arrow: Right 20">
            <a:extLst>
              <a:ext uri="{FF2B5EF4-FFF2-40B4-BE49-F238E27FC236}">
                <a16:creationId xmlns:a16="http://schemas.microsoft.com/office/drawing/2014/main" id="{0AA52147-97ED-422C-812A-E764711DCCDE}"/>
              </a:ext>
            </a:extLst>
          </p:cNvPr>
          <p:cNvSpPr/>
          <p:nvPr/>
        </p:nvSpPr>
        <p:spPr>
          <a:xfrm>
            <a:off x="6573052" y="4539527"/>
            <a:ext cx="720080"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4F4344E-0472-4E77-BBBA-1954B62681EF}"/>
              </a:ext>
            </a:extLst>
          </p:cNvPr>
          <p:cNvSpPr/>
          <p:nvPr/>
        </p:nvSpPr>
        <p:spPr>
          <a:xfrm>
            <a:off x="6701362" y="4481031"/>
            <a:ext cx="390711" cy="40502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24" name="Oval 23">
            <a:extLst>
              <a:ext uri="{FF2B5EF4-FFF2-40B4-BE49-F238E27FC236}">
                <a16:creationId xmlns:a16="http://schemas.microsoft.com/office/drawing/2014/main" id="{05B48CBC-C25C-4AF5-A107-98CC16E8A5DB}"/>
              </a:ext>
            </a:extLst>
          </p:cNvPr>
          <p:cNvSpPr/>
          <p:nvPr/>
        </p:nvSpPr>
        <p:spPr>
          <a:xfrm>
            <a:off x="5273680" y="4130507"/>
            <a:ext cx="390711" cy="40502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8" name="Sun 17">
            <a:extLst>
              <a:ext uri="{FF2B5EF4-FFF2-40B4-BE49-F238E27FC236}">
                <a16:creationId xmlns:a16="http://schemas.microsoft.com/office/drawing/2014/main" id="{8EF1EDCA-9F8C-406F-A912-B36B32B5D0DF}"/>
              </a:ext>
            </a:extLst>
          </p:cNvPr>
          <p:cNvSpPr/>
          <p:nvPr/>
        </p:nvSpPr>
        <p:spPr>
          <a:xfrm>
            <a:off x="4769624" y="4408410"/>
            <a:ext cx="576064" cy="477645"/>
          </a:xfrm>
          <a:prstGeom prst="su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A5A7C308-0B63-47A3-A31D-6BDC84A645A1}"/>
              </a:ext>
            </a:extLst>
          </p:cNvPr>
          <p:cNvSpPr/>
          <p:nvPr/>
        </p:nvSpPr>
        <p:spPr>
          <a:xfrm>
            <a:off x="6597735" y="3011724"/>
            <a:ext cx="720080"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3560DFA4-1EFC-47CD-9768-B09BB8DE78D4}"/>
              </a:ext>
            </a:extLst>
          </p:cNvPr>
          <p:cNvSpPr/>
          <p:nvPr/>
        </p:nvSpPr>
        <p:spPr>
          <a:xfrm>
            <a:off x="6737736" y="2951049"/>
            <a:ext cx="390711" cy="40502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28" name="Sun 27">
            <a:extLst>
              <a:ext uri="{FF2B5EF4-FFF2-40B4-BE49-F238E27FC236}">
                <a16:creationId xmlns:a16="http://schemas.microsoft.com/office/drawing/2014/main" id="{FBCCF2CC-7E36-49C8-8E60-212759CA7234}"/>
              </a:ext>
            </a:extLst>
          </p:cNvPr>
          <p:cNvSpPr/>
          <p:nvPr/>
        </p:nvSpPr>
        <p:spPr>
          <a:xfrm>
            <a:off x="6083548" y="2907756"/>
            <a:ext cx="576064" cy="477645"/>
          </a:xfrm>
          <a:prstGeom prst="su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Left 28">
            <a:extLst>
              <a:ext uri="{FF2B5EF4-FFF2-40B4-BE49-F238E27FC236}">
                <a16:creationId xmlns:a16="http://schemas.microsoft.com/office/drawing/2014/main" id="{D069C469-0D10-4F97-8C30-A39A30D24ED8}"/>
              </a:ext>
            </a:extLst>
          </p:cNvPr>
          <p:cNvSpPr/>
          <p:nvPr/>
        </p:nvSpPr>
        <p:spPr>
          <a:xfrm>
            <a:off x="6583068" y="3397512"/>
            <a:ext cx="720080" cy="2880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07F77E9-50E1-4CA7-BD0B-D2593020AE0B}"/>
              </a:ext>
            </a:extLst>
          </p:cNvPr>
          <p:cNvSpPr/>
          <p:nvPr/>
        </p:nvSpPr>
        <p:spPr>
          <a:xfrm>
            <a:off x="6800373" y="3429000"/>
            <a:ext cx="390711" cy="40502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31" name="Rectangle 30">
            <a:extLst>
              <a:ext uri="{FF2B5EF4-FFF2-40B4-BE49-F238E27FC236}">
                <a16:creationId xmlns:a16="http://schemas.microsoft.com/office/drawing/2014/main" id="{699B0580-89BF-4E37-AB7A-8C7D5E279371}"/>
              </a:ext>
            </a:extLst>
          </p:cNvPr>
          <p:cNvSpPr/>
          <p:nvPr/>
        </p:nvSpPr>
        <p:spPr>
          <a:xfrm>
            <a:off x="3745151" y="3212976"/>
            <a:ext cx="1751469" cy="5670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Renderer</a:t>
            </a:r>
          </a:p>
        </p:txBody>
      </p:sp>
      <p:sp>
        <p:nvSpPr>
          <p:cNvPr id="32" name="Arrow: Left 31">
            <a:extLst>
              <a:ext uri="{FF2B5EF4-FFF2-40B4-BE49-F238E27FC236}">
                <a16:creationId xmlns:a16="http://schemas.microsoft.com/office/drawing/2014/main" id="{0B9E5DB2-CF22-466E-B865-363359F2F33E}"/>
              </a:ext>
            </a:extLst>
          </p:cNvPr>
          <p:cNvSpPr/>
          <p:nvPr/>
        </p:nvSpPr>
        <p:spPr>
          <a:xfrm>
            <a:off x="3158636" y="3243403"/>
            <a:ext cx="586515" cy="45603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loud 32">
            <a:extLst>
              <a:ext uri="{FF2B5EF4-FFF2-40B4-BE49-F238E27FC236}">
                <a16:creationId xmlns:a16="http://schemas.microsoft.com/office/drawing/2014/main" id="{E256EE19-659D-45E9-B887-80574ED548B7}"/>
              </a:ext>
            </a:extLst>
          </p:cNvPr>
          <p:cNvSpPr/>
          <p:nvPr/>
        </p:nvSpPr>
        <p:spPr>
          <a:xfrm>
            <a:off x="1701924" y="2951049"/>
            <a:ext cx="1401256" cy="109515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Browser</a:t>
            </a:r>
          </a:p>
        </p:txBody>
      </p:sp>
      <p:sp>
        <p:nvSpPr>
          <p:cNvPr id="34" name="Oval 33">
            <a:extLst>
              <a:ext uri="{FF2B5EF4-FFF2-40B4-BE49-F238E27FC236}">
                <a16:creationId xmlns:a16="http://schemas.microsoft.com/office/drawing/2014/main" id="{91B2A960-7327-4555-8C21-886A8C75B7BD}"/>
              </a:ext>
            </a:extLst>
          </p:cNvPr>
          <p:cNvSpPr/>
          <p:nvPr/>
        </p:nvSpPr>
        <p:spPr>
          <a:xfrm>
            <a:off x="5246030" y="3087187"/>
            <a:ext cx="390711" cy="40502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Tree>
    <p:extLst>
      <p:ext uri="{BB962C8B-B14F-4D97-AF65-F5344CB8AC3E}">
        <p14:creationId xmlns:p14="http://schemas.microsoft.com/office/powerpoint/2010/main" val="93965809"/>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56</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&lt;Title&gt;</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2308324"/>
          </a:xfrm>
          <a:prstGeom prst="rect">
            <a:avLst/>
          </a:prstGeom>
          <a:noFill/>
        </p:spPr>
        <p:txBody>
          <a:bodyPr wrap="square" rtlCol="0">
            <a:spAutoFit/>
          </a:bodyPr>
          <a:lstStyle/>
          <a:p>
            <a:r>
              <a:rPr lang="en-US" b="1" dirty="0"/>
              <a:t>Can one view point to Multiple Controllers</a:t>
            </a:r>
          </a:p>
          <a:p>
            <a:r>
              <a:rPr lang="en-US" dirty="0"/>
              <a:t>NO</a:t>
            </a:r>
          </a:p>
          <a:p>
            <a:r>
              <a:rPr lang="en-US" b="1" dirty="0"/>
              <a:t>Can once controller pointed by multiple views</a:t>
            </a:r>
          </a:p>
          <a:p>
            <a:r>
              <a:rPr lang="en-US" dirty="0"/>
              <a:t>Yes, but not recommended</a:t>
            </a:r>
          </a:p>
          <a:p>
            <a:r>
              <a:rPr lang="en-US" b="1" dirty="0"/>
              <a:t>Is it always 1:1, and do we keep name same</a:t>
            </a:r>
          </a:p>
          <a:p>
            <a:r>
              <a:rPr lang="en-US" dirty="0"/>
              <a:t>Recommendations – Gold Standard, Best Practice</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2782467391"/>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57</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Exercise</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3046988"/>
          </a:xfrm>
          <a:prstGeom prst="rect">
            <a:avLst/>
          </a:prstGeom>
          <a:noFill/>
        </p:spPr>
        <p:txBody>
          <a:bodyPr wrap="square" rtlCol="0">
            <a:spAutoFit/>
          </a:bodyPr>
          <a:lstStyle/>
          <a:p>
            <a:r>
              <a:rPr lang="en-US" dirty="0"/>
              <a:t>Create 2 fields </a:t>
            </a:r>
          </a:p>
          <a:p>
            <a:r>
              <a:rPr lang="en-US" dirty="0"/>
              <a:t>1 user name</a:t>
            </a:r>
          </a:p>
          <a:p>
            <a:r>
              <a:rPr lang="en-US" dirty="0"/>
              <a:t>2 password</a:t>
            </a:r>
          </a:p>
          <a:p>
            <a:r>
              <a:rPr lang="en-US" dirty="0"/>
              <a:t>And a login button</a:t>
            </a:r>
          </a:p>
          <a:p>
            <a:r>
              <a:rPr lang="en-US" dirty="0"/>
              <a:t>When user name and password are same, show a page with login success and a photo from internet.</a:t>
            </a:r>
          </a:p>
          <a:p>
            <a:r>
              <a:rPr lang="en-US" dirty="0"/>
              <a:t>Else </a:t>
            </a:r>
          </a:p>
          <a:p>
            <a:r>
              <a:rPr lang="en-US" dirty="0"/>
              <a:t>Give an error = password did not match</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3681609232"/>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58</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What is XML</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1938992"/>
          </a:xfrm>
          <a:prstGeom prst="rect">
            <a:avLst/>
          </a:prstGeom>
          <a:noFill/>
        </p:spPr>
        <p:txBody>
          <a:bodyPr wrap="square" rtlCol="0">
            <a:spAutoFit/>
          </a:bodyPr>
          <a:lstStyle/>
          <a:p>
            <a:r>
              <a:rPr lang="en-US" dirty="0"/>
              <a:t>XML stands for </a:t>
            </a:r>
            <a:r>
              <a:rPr lang="en-US" dirty="0" err="1"/>
              <a:t>eXtensible</a:t>
            </a:r>
            <a:r>
              <a:rPr lang="en-US" dirty="0"/>
              <a:t> Markup Language, it was originally developed to move data from one to another technology. It became popular to communicate between heterogeneous technologies.</a:t>
            </a:r>
          </a:p>
          <a:p>
            <a:r>
              <a:rPr lang="en-US" dirty="0"/>
              <a:t>XML is a tree data structure. Unlike HTML, we can use custom tags. Every programming language must support XML.</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Rectangle 2">
            <a:extLst>
              <a:ext uri="{FF2B5EF4-FFF2-40B4-BE49-F238E27FC236}">
                <a16:creationId xmlns:a16="http://schemas.microsoft.com/office/drawing/2014/main" id="{62AEEDC7-4D7B-4B43-B1C1-555BEBF9679F}"/>
              </a:ext>
            </a:extLst>
          </p:cNvPr>
          <p:cNvSpPr/>
          <p:nvPr/>
        </p:nvSpPr>
        <p:spPr>
          <a:xfrm>
            <a:off x="1125860" y="3501008"/>
            <a:ext cx="2376264"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Portal</a:t>
            </a:r>
          </a:p>
          <a:p>
            <a:pPr algn="ctr"/>
            <a:r>
              <a:rPr lang="en-US" dirty="0"/>
              <a:t>Java</a:t>
            </a:r>
          </a:p>
        </p:txBody>
      </p:sp>
      <p:sp>
        <p:nvSpPr>
          <p:cNvPr id="8" name="Rectangle 7">
            <a:extLst>
              <a:ext uri="{FF2B5EF4-FFF2-40B4-BE49-F238E27FC236}">
                <a16:creationId xmlns:a16="http://schemas.microsoft.com/office/drawing/2014/main" id="{38B6CE01-E46E-47BA-BA53-61E594E630CE}"/>
              </a:ext>
            </a:extLst>
          </p:cNvPr>
          <p:cNvSpPr/>
          <p:nvPr/>
        </p:nvSpPr>
        <p:spPr>
          <a:xfrm>
            <a:off x="8470676" y="3501008"/>
            <a:ext cx="2376264"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a:t>
            </a:r>
          </a:p>
          <a:p>
            <a:pPr algn="ctr"/>
            <a:r>
              <a:rPr lang="en-US" dirty="0"/>
              <a:t>ABAP</a:t>
            </a:r>
          </a:p>
          <a:p>
            <a:pPr algn="ctr"/>
            <a:r>
              <a:rPr lang="en-US" dirty="0" err="1"/>
              <a:t>If_ixml</a:t>
            </a:r>
            <a:endParaRPr lang="en-US" dirty="0"/>
          </a:p>
        </p:txBody>
      </p:sp>
      <p:sp>
        <p:nvSpPr>
          <p:cNvPr id="5" name="Arrow: Right 4">
            <a:extLst>
              <a:ext uri="{FF2B5EF4-FFF2-40B4-BE49-F238E27FC236}">
                <a16:creationId xmlns:a16="http://schemas.microsoft.com/office/drawing/2014/main" id="{01F79550-15A3-4A17-894F-22E642EBC9F5}"/>
              </a:ext>
            </a:extLst>
          </p:cNvPr>
          <p:cNvSpPr/>
          <p:nvPr/>
        </p:nvSpPr>
        <p:spPr>
          <a:xfrm>
            <a:off x="3502124" y="3645024"/>
            <a:ext cx="4968552"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xml</a:t>
            </a:r>
          </a:p>
        </p:txBody>
      </p:sp>
      <p:sp>
        <p:nvSpPr>
          <p:cNvPr id="6" name="Arrow: Left 5">
            <a:extLst>
              <a:ext uri="{FF2B5EF4-FFF2-40B4-BE49-F238E27FC236}">
                <a16:creationId xmlns:a16="http://schemas.microsoft.com/office/drawing/2014/main" id="{B9B859D5-A455-42C4-B7D8-0AE6E17B06FA}"/>
              </a:ext>
            </a:extLst>
          </p:cNvPr>
          <p:cNvSpPr/>
          <p:nvPr/>
        </p:nvSpPr>
        <p:spPr>
          <a:xfrm>
            <a:off x="3502124" y="4365104"/>
            <a:ext cx="4968552" cy="57606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xml</a:t>
            </a:r>
          </a:p>
        </p:txBody>
      </p:sp>
      <p:sp>
        <p:nvSpPr>
          <p:cNvPr id="9" name="TextBox 8">
            <a:extLst>
              <a:ext uri="{FF2B5EF4-FFF2-40B4-BE49-F238E27FC236}">
                <a16:creationId xmlns:a16="http://schemas.microsoft.com/office/drawing/2014/main" id="{C38EF680-4DAB-49F6-9E15-4CA74C401C6A}"/>
              </a:ext>
            </a:extLst>
          </p:cNvPr>
          <p:cNvSpPr txBox="1"/>
          <p:nvPr/>
        </p:nvSpPr>
        <p:spPr>
          <a:xfrm>
            <a:off x="369776" y="5106818"/>
            <a:ext cx="10477164" cy="830997"/>
          </a:xfrm>
          <a:prstGeom prst="rect">
            <a:avLst/>
          </a:prstGeom>
          <a:noFill/>
        </p:spPr>
        <p:txBody>
          <a:bodyPr wrap="square" rtlCol="0">
            <a:spAutoFit/>
          </a:bodyPr>
          <a:lstStyle/>
          <a:p>
            <a:r>
              <a:rPr lang="en-US" dirty="0"/>
              <a:t>Data Objects </a:t>
            </a:r>
            <a:r>
              <a:rPr lang="en-US" dirty="0">
                <a:sym typeface="Wingdings" panose="05000000000000000000" pitchFamily="2" charset="2"/>
              </a:rPr>
              <a:t> XML – Rendering</a:t>
            </a:r>
          </a:p>
          <a:p>
            <a:r>
              <a:rPr lang="en-US" dirty="0">
                <a:sym typeface="Wingdings" panose="05000000000000000000" pitchFamily="2" charset="2"/>
              </a:rPr>
              <a:t>XML  Data Object - Parsing</a:t>
            </a:r>
            <a:endParaRPr lang="en-US" dirty="0"/>
          </a:p>
        </p:txBody>
      </p:sp>
    </p:spTree>
    <p:extLst>
      <p:ext uri="{BB962C8B-B14F-4D97-AF65-F5344CB8AC3E}">
        <p14:creationId xmlns:p14="http://schemas.microsoft.com/office/powerpoint/2010/main" val="424798486"/>
      </p:ext>
    </p:extLst>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59</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How XML look like</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4893647"/>
          </a:xfrm>
          <a:prstGeom prst="rect">
            <a:avLst/>
          </a:prstGeom>
          <a:noFill/>
        </p:spPr>
        <p:txBody>
          <a:bodyPr wrap="square" rtlCol="0">
            <a:spAutoFit/>
          </a:bodyPr>
          <a:lstStyle/>
          <a:p>
            <a:r>
              <a:rPr lang="en-US" dirty="0"/>
              <a:t>&lt;data&gt;</a:t>
            </a:r>
          </a:p>
          <a:p>
            <a:r>
              <a:rPr lang="en-US" dirty="0"/>
              <a:t>	&lt;</a:t>
            </a:r>
            <a:r>
              <a:rPr lang="en-US" dirty="0" err="1"/>
              <a:t>empStr</a:t>
            </a:r>
            <a:r>
              <a:rPr lang="en-US" dirty="0"/>
              <a:t>&gt;</a:t>
            </a:r>
          </a:p>
          <a:p>
            <a:r>
              <a:rPr lang="en-US" dirty="0"/>
              <a:t>		&lt;</a:t>
            </a:r>
            <a:r>
              <a:rPr lang="en-US" dirty="0" err="1"/>
              <a:t>empId</a:t>
            </a:r>
            <a:r>
              <a:rPr lang="en-US" dirty="0"/>
              <a:t>&gt;5000&lt;/</a:t>
            </a:r>
            <a:r>
              <a:rPr lang="en-US" dirty="0" err="1"/>
              <a:t>empId</a:t>
            </a:r>
            <a:r>
              <a:rPr lang="en-US" dirty="0"/>
              <a:t>&gt;</a:t>
            </a:r>
          </a:p>
          <a:p>
            <a:r>
              <a:rPr lang="en-US" dirty="0"/>
              <a:t>		&lt;</a:t>
            </a:r>
            <a:r>
              <a:rPr lang="en-US" dirty="0" err="1"/>
              <a:t>empName</a:t>
            </a:r>
            <a:r>
              <a:rPr lang="en-US" dirty="0"/>
              <a:t>&gt;Jack&lt;/</a:t>
            </a:r>
            <a:r>
              <a:rPr lang="en-US" dirty="0" err="1"/>
              <a:t>empName</a:t>
            </a:r>
            <a:r>
              <a:rPr lang="en-US" dirty="0"/>
              <a:t>&gt;</a:t>
            </a:r>
          </a:p>
          <a:p>
            <a:r>
              <a:rPr lang="en-US" dirty="0"/>
              <a:t>		&lt;salary&gt;9500&lt;/salary&gt;</a:t>
            </a:r>
          </a:p>
          <a:p>
            <a:r>
              <a:rPr lang="en-US" dirty="0"/>
              <a:t>		&lt;currency&gt;EUR&lt;/currency&gt;</a:t>
            </a:r>
          </a:p>
          <a:p>
            <a:r>
              <a:rPr lang="en-US" dirty="0"/>
              <a:t>	&lt;/</a:t>
            </a:r>
            <a:r>
              <a:rPr lang="en-US" dirty="0" err="1"/>
              <a:t>empStr</a:t>
            </a:r>
            <a:r>
              <a:rPr lang="en-US" dirty="0"/>
              <a:t>&gt;</a:t>
            </a:r>
          </a:p>
          <a:p>
            <a:r>
              <a:rPr lang="en-US" dirty="0"/>
              <a:t>	&lt;</a:t>
            </a:r>
            <a:r>
              <a:rPr lang="en-US" dirty="0" err="1"/>
              <a:t>empTab</a:t>
            </a:r>
            <a:r>
              <a:rPr lang="en-US" dirty="0"/>
              <a:t>&gt;</a:t>
            </a:r>
          </a:p>
          <a:p>
            <a:r>
              <a:rPr lang="en-US" dirty="0"/>
              <a:t>		&lt;row&gt;</a:t>
            </a:r>
          </a:p>
          <a:p>
            <a:r>
              <a:rPr lang="en-US" dirty="0"/>
              <a:t>			….</a:t>
            </a:r>
          </a:p>
          <a:p>
            <a:r>
              <a:rPr lang="en-US" dirty="0"/>
              <a:t>		&lt;/row&gt;</a:t>
            </a:r>
          </a:p>
          <a:p>
            <a:r>
              <a:rPr lang="en-US" dirty="0"/>
              <a:t>	&lt;/</a:t>
            </a:r>
            <a:r>
              <a:rPr lang="en-US" dirty="0" err="1"/>
              <a:t>empTab</a:t>
            </a:r>
            <a:r>
              <a:rPr lang="en-US" dirty="0"/>
              <a:t>&gt;</a:t>
            </a:r>
          </a:p>
          <a:p>
            <a:r>
              <a:rPr lang="en-US" dirty="0"/>
              <a:t>&lt;/data&gt;</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4953109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6</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What is UI5</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2308324"/>
          </a:xfrm>
          <a:prstGeom prst="rect">
            <a:avLst/>
          </a:prstGeom>
          <a:noFill/>
        </p:spPr>
        <p:txBody>
          <a:bodyPr wrap="square" rtlCol="0">
            <a:spAutoFit/>
          </a:bodyPr>
          <a:lstStyle/>
          <a:p>
            <a:r>
              <a:rPr lang="en-US" dirty="0"/>
              <a:t>UI5 is a </a:t>
            </a:r>
            <a:r>
              <a:rPr lang="en-US" b="1" u="sng" dirty="0"/>
              <a:t>framework</a:t>
            </a:r>
            <a:r>
              <a:rPr lang="en-US" dirty="0"/>
              <a:t> to build </a:t>
            </a:r>
            <a:r>
              <a:rPr lang="en-US" b="1" u="sng" dirty="0"/>
              <a:t>responsive</a:t>
            </a:r>
            <a:r>
              <a:rPr lang="en-US" dirty="0"/>
              <a:t> web application which runs on any platform, any browser and any OS.</a:t>
            </a:r>
          </a:p>
          <a:p>
            <a:r>
              <a:rPr lang="en-US" dirty="0"/>
              <a:t>Responsive – App which can adapt itself according to different device</a:t>
            </a:r>
          </a:p>
          <a:p>
            <a:r>
              <a:rPr lang="en-US" dirty="0"/>
              <a:t>Framework – It’s a collection of Libraries</a:t>
            </a:r>
          </a:p>
          <a:p>
            <a:r>
              <a:rPr lang="en-US" dirty="0"/>
              <a:t>Library – is a collection of classes</a:t>
            </a:r>
          </a:p>
          <a:p>
            <a:r>
              <a:rPr lang="en-US" dirty="0"/>
              <a:t>Class – Collection of methods, attributes, events etc.</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2457427013"/>
      </p:ext>
    </p:extLst>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60</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View Skeleton</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5016758"/>
          </a:xfrm>
          <a:prstGeom prst="rect">
            <a:avLst/>
          </a:prstGeom>
          <a:noFill/>
        </p:spPr>
        <p:txBody>
          <a:bodyPr wrap="square" rtlCol="0">
            <a:spAutoFit/>
          </a:bodyPr>
          <a:lstStyle/>
          <a:p>
            <a:r>
              <a:rPr lang="en-US" dirty="0"/>
              <a:t>&lt;</a:t>
            </a:r>
            <a:r>
              <a:rPr lang="en-US" b="1" dirty="0" err="1"/>
              <a:t>core:</a:t>
            </a:r>
            <a:r>
              <a:rPr lang="en-US" dirty="0" err="1"/>
              <a:t>View</a:t>
            </a:r>
            <a:r>
              <a:rPr lang="en-US" dirty="0"/>
              <a:t>  </a:t>
            </a:r>
            <a:r>
              <a:rPr lang="en-US" b="1" dirty="0" err="1"/>
              <a:t>xmlns:core</a:t>
            </a:r>
            <a:r>
              <a:rPr lang="en-US" b="1" dirty="0"/>
              <a:t>=“</a:t>
            </a:r>
            <a:r>
              <a:rPr lang="en-US" b="1" dirty="0" err="1"/>
              <a:t>sap.ui.core</a:t>
            </a:r>
            <a:r>
              <a:rPr lang="en-US" b="1" dirty="0"/>
              <a:t>” </a:t>
            </a:r>
            <a:r>
              <a:rPr lang="en-US" b="1" dirty="0" err="1">
                <a:solidFill>
                  <a:srgbClr val="C00000"/>
                </a:solidFill>
              </a:rPr>
              <a:t>xmlns</a:t>
            </a:r>
            <a:r>
              <a:rPr lang="en-US" b="1" dirty="0"/>
              <a:t>=“</a:t>
            </a:r>
            <a:r>
              <a:rPr lang="en-US" b="1" dirty="0" err="1"/>
              <a:t>sap.m</a:t>
            </a:r>
            <a:r>
              <a:rPr lang="en-US" b="1" dirty="0"/>
              <a:t>” </a:t>
            </a:r>
            <a:r>
              <a:rPr lang="en-US" dirty="0" err="1"/>
              <a:t>controllerName</a:t>
            </a:r>
            <a:r>
              <a:rPr lang="en-US" dirty="0"/>
              <a:t>=“</a:t>
            </a:r>
            <a:r>
              <a:rPr lang="en-US" dirty="0" err="1"/>
              <a:t>pathOfContro</a:t>
            </a:r>
            <a:r>
              <a:rPr lang="en-US" dirty="0"/>
              <a:t>.”&gt;</a:t>
            </a:r>
          </a:p>
          <a:p>
            <a:r>
              <a:rPr lang="en-US" dirty="0"/>
              <a:t>	</a:t>
            </a:r>
          </a:p>
          <a:p>
            <a:r>
              <a:rPr lang="en-US" dirty="0"/>
              <a:t>	&lt;Button text=“Click Me”&gt;&lt;/Button&gt;</a:t>
            </a:r>
          </a:p>
          <a:p>
            <a:endParaRPr lang="en-US" dirty="0"/>
          </a:p>
          <a:p>
            <a:r>
              <a:rPr lang="en-US" dirty="0"/>
              <a:t>&lt;/</a:t>
            </a:r>
            <a:r>
              <a:rPr lang="en-US" b="1" dirty="0" err="1"/>
              <a:t>core:</a:t>
            </a:r>
            <a:r>
              <a:rPr lang="en-US" dirty="0" err="1"/>
              <a:t>View</a:t>
            </a:r>
            <a:r>
              <a:rPr lang="en-US" dirty="0"/>
              <a:t>&gt;</a:t>
            </a:r>
          </a:p>
          <a:p>
            <a:endParaRPr lang="en-US" dirty="0"/>
          </a:p>
          <a:p>
            <a:r>
              <a:rPr lang="en-US" sz="3600" b="1" dirty="0"/>
              <a:t>JS v/s XML View?</a:t>
            </a:r>
          </a:p>
          <a:p>
            <a:pPr marL="571500" indent="-571500">
              <a:buFont typeface="Wingdings" panose="05000000000000000000" pitchFamily="2" charset="2"/>
              <a:buChar char="Ø"/>
            </a:pPr>
            <a:r>
              <a:rPr lang="en-US" sz="2800" dirty="0"/>
              <a:t>XML is industry Standard</a:t>
            </a:r>
          </a:p>
          <a:p>
            <a:pPr marL="457200" indent="-457200">
              <a:buFont typeface="Wingdings" panose="05000000000000000000" pitchFamily="2" charset="2"/>
              <a:buChar char="Ø"/>
            </a:pPr>
            <a:r>
              <a:rPr lang="en-US" sz="2800" dirty="0"/>
              <a:t> XML handles control ID properly</a:t>
            </a:r>
          </a:p>
          <a:p>
            <a:pPr marL="457200" indent="-457200">
              <a:buFont typeface="Wingdings" panose="05000000000000000000" pitchFamily="2" charset="2"/>
              <a:buChar char="Ø"/>
            </a:pPr>
            <a:r>
              <a:rPr lang="en-US" sz="2800" dirty="0"/>
              <a:t> The Controller object is auto set as this in event handler</a:t>
            </a:r>
          </a:p>
          <a:p>
            <a:pPr marL="457200" indent="-457200">
              <a:buFont typeface="Wingdings" panose="05000000000000000000" pitchFamily="2" charset="2"/>
              <a:buChar char="Ø"/>
            </a:pPr>
            <a:r>
              <a:rPr lang="en-US" sz="2800" dirty="0"/>
              <a:t> XML Rendering is much faster than JS</a:t>
            </a:r>
          </a:p>
          <a:p>
            <a:pPr marL="457200" indent="-457200">
              <a:buFont typeface="Wingdings" panose="05000000000000000000" pitchFamily="2" charset="2"/>
              <a:buChar char="Ø"/>
            </a:pPr>
            <a:r>
              <a:rPr lang="en-US" sz="2800" dirty="0"/>
              <a:t> XML as View, We follow proper MVC</a:t>
            </a:r>
            <a:endParaRPr lang="en-US" dirty="0"/>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382731439"/>
      </p:ext>
    </p:extLst>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61</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err="1">
                <a:latin typeface="Cooper Black" panose="0208090404030B020404" pitchFamily="18" charset="0"/>
              </a:rPr>
              <a:t>Funda</a:t>
            </a:r>
            <a:r>
              <a:rPr lang="en-US" sz="3600" b="1" dirty="0">
                <a:latin typeface="Cooper Black" panose="0208090404030B020404" pitchFamily="18" charset="0"/>
              </a:rPr>
              <a:t> Fox</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4893647"/>
          </a:xfrm>
          <a:prstGeom prst="rect">
            <a:avLst/>
          </a:prstGeom>
          <a:noFill/>
        </p:spPr>
        <p:txBody>
          <a:bodyPr wrap="square" rtlCol="0">
            <a:spAutoFit/>
          </a:bodyPr>
          <a:lstStyle/>
          <a:p>
            <a:pPr marL="457200" indent="-457200">
              <a:buAutoNum type="arabicPeriod"/>
            </a:pPr>
            <a:r>
              <a:rPr lang="en-US" dirty="0"/>
              <a:t>When an aggregation is default aggregation, whether we put the name of </a:t>
            </a:r>
            <a:r>
              <a:rPr lang="en-US" dirty="0" err="1"/>
              <a:t>agg</a:t>
            </a:r>
            <a:r>
              <a:rPr lang="en-US" dirty="0"/>
              <a:t>. Or not, we will always have the possibility to add controls inside of it w/o mentioning it.</a:t>
            </a:r>
          </a:p>
          <a:p>
            <a:pPr marL="457200" indent="-457200">
              <a:buAutoNum type="arabicPeriod"/>
            </a:pPr>
            <a:r>
              <a:rPr lang="en-US" dirty="0"/>
              <a:t>When we use an aggregation of a control, the aggregation must follow same namespace as the parent control.</a:t>
            </a:r>
          </a:p>
          <a:p>
            <a:endParaRPr lang="en-US" dirty="0"/>
          </a:p>
          <a:p>
            <a:endParaRPr lang="en-US" dirty="0"/>
          </a:p>
          <a:p>
            <a:r>
              <a:rPr lang="en-US" b="1" dirty="0"/>
              <a:t>Exercise</a:t>
            </a:r>
            <a:r>
              <a:rPr lang="en-US" dirty="0"/>
              <a:t>:</a:t>
            </a:r>
          </a:p>
          <a:p>
            <a:pPr marL="457200" indent="-457200">
              <a:buAutoNum type="arabicPeriod"/>
            </a:pPr>
            <a:r>
              <a:rPr lang="en-US" dirty="0"/>
              <a:t>Our label and input fields of simple form are not aligned, please fix it.</a:t>
            </a:r>
          </a:p>
          <a:p>
            <a:pPr marL="457200" indent="-457200">
              <a:buAutoNum type="arabicPeriod"/>
            </a:pPr>
            <a:r>
              <a:rPr lang="en-US" dirty="0"/>
              <a:t>Set Default values to input fields and when we click – </a:t>
            </a:r>
            <a:r>
              <a:rPr lang="en-US" b="1" dirty="0"/>
              <a:t>Click me, </a:t>
            </a:r>
            <a:r>
              <a:rPr lang="en-US" dirty="0"/>
              <a:t>print them on console</a:t>
            </a:r>
          </a:p>
          <a:p>
            <a:pPr marL="457200" indent="-457200">
              <a:buAutoNum type="arabicPeriod"/>
            </a:pPr>
            <a:endParaRPr lang="en-US" dirty="0"/>
          </a:p>
          <a:p>
            <a:r>
              <a:rPr lang="en-US" b="1" dirty="0"/>
              <a:t>Problem Statement</a:t>
            </a:r>
          </a:p>
          <a:p>
            <a:r>
              <a:rPr lang="en-US" dirty="0"/>
              <a:t>If we have about 500 Fields, we do not want to write the LOOP or Multiple Lines of code to read values of each field one by one.</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1199029176"/>
      </p:ext>
    </p:extLst>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62</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Hook Methods</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3416320"/>
          </a:xfrm>
          <a:prstGeom prst="rect">
            <a:avLst/>
          </a:prstGeom>
          <a:noFill/>
        </p:spPr>
        <p:txBody>
          <a:bodyPr wrap="square" rtlCol="0">
            <a:spAutoFit/>
          </a:bodyPr>
          <a:lstStyle/>
          <a:p>
            <a:r>
              <a:rPr lang="en-US" b="1" dirty="0" err="1"/>
              <a:t>onInit</a:t>
            </a:r>
            <a:r>
              <a:rPr lang="en-US" dirty="0"/>
              <a:t> – is a function which gets called immediately after UI5 creates the object of our controller. It is like constructor of a class. We can use this to initialize our class variables.</a:t>
            </a:r>
          </a:p>
          <a:p>
            <a:r>
              <a:rPr lang="en-US" b="1" dirty="0" err="1"/>
              <a:t>onExit</a:t>
            </a:r>
            <a:r>
              <a:rPr lang="en-US" b="1" dirty="0"/>
              <a:t> – </a:t>
            </a:r>
            <a:r>
              <a:rPr lang="en-US" dirty="0"/>
              <a:t>is a function which gets called before the instance of our controller gets destroyed. It is like destructor of a class. We can use this to write clean-up code.</a:t>
            </a:r>
          </a:p>
          <a:p>
            <a:r>
              <a:rPr lang="en-US" b="1" dirty="0" err="1"/>
              <a:t>onBeforeRendering</a:t>
            </a:r>
            <a:r>
              <a:rPr lang="en-US" b="1" dirty="0"/>
              <a:t> – </a:t>
            </a:r>
            <a:r>
              <a:rPr lang="en-US" dirty="0"/>
              <a:t>a method which gets called MULTIPLE times, Before every time the view is displayed to the user. This is similar to PBO of a screen. We can use this method for pre-processing on a view.</a:t>
            </a:r>
          </a:p>
          <a:p>
            <a:r>
              <a:rPr lang="en-US" b="1" dirty="0" err="1"/>
              <a:t>onAfterRendering</a:t>
            </a:r>
            <a:r>
              <a:rPr lang="en-US" b="1" dirty="0"/>
              <a:t> – </a:t>
            </a:r>
            <a:r>
              <a:rPr lang="en-US" dirty="0"/>
              <a:t>a method which gets called MULTIPLE times, After every time the view is displayed to the user. This method can be used to show effects to the user.</a:t>
            </a:r>
            <a:endParaRPr lang="en-US" b="1" dirty="0"/>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3501665294"/>
      </p:ext>
    </p:extLst>
  </p:cSld>
  <p:clrMapOvr>
    <a:masterClrMapping/>
  </p:clrMapOvr>
  <p:transition spd="slow">
    <p:push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63</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Multiple Controllers</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Rectangle 2">
            <a:extLst>
              <a:ext uri="{FF2B5EF4-FFF2-40B4-BE49-F238E27FC236}">
                <a16:creationId xmlns:a16="http://schemas.microsoft.com/office/drawing/2014/main" id="{BF331091-C69F-4E00-97B7-AE6898AFAAB7}"/>
              </a:ext>
            </a:extLst>
          </p:cNvPr>
          <p:cNvSpPr/>
          <p:nvPr/>
        </p:nvSpPr>
        <p:spPr>
          <a:xfrm>
            <a:off x="1269876" y="5085184"/>
            <a:ext cx="180020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1</a:t>
            </a:r>
          </a:p>
        </p:txBody>
      </p:sp>
      <p:sp>
        <p:nvSpPr>
          <p:cNvPr id="8" name="Rectangle 7">
            <a:extLst>
              <a:ext uri="{FF2B5EF4-FFF2-40B4-BE49-F238E27FC236}">
                <a16:creationId xmlns:a16="http://schemas.microsoft.com/office/drawing/2014/main" id="{F4F02C44-5A8C-40DD-BEE1-A62E58BB8AC9}"/>
              </a:ext>
            </a:extLst>
          </p:cNvPr>
          <p:cNvSpPr/>
          <p:nvPr/>
        </p:nvSpPr>
        <p:spPr>
          <a:xfrm>
            <a:off x="1269876" y="4140696"/>
            <a:ext cx="1800200" cy="7920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 1</a:t>
            </a:r>
          </a:p>
        </p:txBody>
      </p:sp>
      <p:sp>
        <p:nvSpPr>
          <p:cNvPr id="9" name="Rectangle 8">
            <a:extLst>
              <a:ext uri="{FF2B5EF4-FFF2-40B4-BE49-F238E27FC236}">
                <a16:creationId xmlns:a16="http://schemas.microsoft.com/office/drawing/2014/main" id="{70C94F8A-1110-467B-BFA9-7FAC297D85A5}"/>
              </a:ext>
            </a:extLst>
          </p:cNvPr>
          <p:cNvSpPr/>
          <p:nvPr/>
        </p:nvSpPr>
        <p:spPr>
          <a:xfrm>
            <a:off x="3934172" y="5085184"/>
            <a:ext cx="180020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2</a:t>
            </a:r>
          </a:p>
        </p:txBody>
      </p:sp>
      <p:sp>
        <p:nvSpPr>
          <p:cNvPr id="10" name="Rectangle 9">
            <a:extLst>
              <a:ext uri="{FF2B5EF4-FFF2-40B4-BE49-F238E27FC236}">
                <a16:creationId xmlns:a16="http://schemas.microsoft.com/office/drawing/2014/main" id="{636F9205-83E8-45FA-8CAD-46468FFD2DCC}"/>
              </a:ext>
            </a:extLst>
          </p:cNvPr>
          <p:cNvSpPr/>
          <p:nvPr/>
        </p:nvSpPr>
        <p:spPr>
          <a:xfrm>
            <a:off x="3934172" y="4140696"/>
            <a:ext cx="1800200" cy="7920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 2</a:t>
            </a:r>
          </a:p>
        </p:txBody>
      </p:sp>
      <p:sp>
        <p:nvSpPr>
          <p:cNvPr id="11" name="Rectangle 10">
            <a:extLst>
              <a:ext uri="{FF2B5EF4-FFF2-40B4-BE49-F238E27FC236}">
                <a16:creationId xmlns:a16="http://schemas.microsoft.com/office/drawing/2014/main" id="{0590FD76-B765-4BAC-8509-7D0DDC03297A}"/>
              </a:ext>
            </a:extLst>
          </p:cNvPr>
          <p:cNvSpPr/>
          <p:nvPr/>
        </p:nvSpPr>
        <p:spPr>
          <a:xfrm>
            <a:off x="6563016" y="5085184"/>
            <a:ext cx="180020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3</a:t>
            </a:r>
          </a:p>
        </p:txBody>
      </p:sp>
      <p:sp>
        <p:nvSpPr>
          <p:cNvPr id="14" name="Rectangle 13">
            <a:extLst>
              <a:ext uri="{FF2B5EF4-FFF2-40B4-BE49-F238E27FC236}">
                <a16:creationId xmlns:a16="http://schemas.microsoft.com/office/drawing/2014/main" id="{7AFECCCA-5148-4870-93A4-4555195D0BBF}"/>
              </a:ext>
            </a:extLst>
          </p:cNvPr>
          <p:cNvSpPr/>
          <p:nvPr/>
        </p:nvSpPr>
        <p:spPr>
          <a:xfrm>
            <a:off x="6563016" y="4140696"/>
            <a:ext cx="1800200" cy="7920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 3</a:t>
            </a:r>
          </a:p>
        </p:txBody>
      </p:sp>
      <p:sp>
        <p:nvSpPr>
          <p:cNvPr id="15" name="Rectangle 14">
            <a:extLst>
              <a:ext uri="{FF2B5EF4-FFF2-40B4-BE49-F238E27FC236}">
                <a16:creationId xmlns:a16="http://schemas.microsoft.com/office/drawing/2014/main" id="{F92C7550-2BE1-412A-87E7-A5BD869FFDFE}"/>
              </a:ext>
            </a:extLst>
          </p:cNvPr>
          <p:cNvSpPr/>
          <p:nvPr/>
        </p:nvSpPr>
        <p:spPr>
          <a:xfrm>
            <a:off x="9262764" y="5085184"/>
            <a:ext cx="180020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4</a:t>
            </a:r>
          </a:p>
        </p:txBody>
      </p:sp>
      <p:sp>
        <p:nvSpPr>
          <p:cNvPr id="16" name="Rectangle 15">
            <a:extLst>
              <a:ext uri="{FF2B5EF4-FFF2-40B4-BE49-F238E27FC236}">
                <a16:creationId xmlns:a16="http://schemas.microsoft.com/office/drawing/2014/main" id="{68E48074-D07D-4A8B-AC18-16FA5C9C2495}"/>
              </a:ext>
            </a:extLst>
          </p:cNvPr>
          <p:cNvSpPr/>
          <p:nvPr/>
        </p:nvSpPr>
        <p:spPr>
          <a:xfrm>
            <a:off x="9262764" y="4140696"/>
            <a:ext cx="1800200" cy="7920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 4</a:t>
            </a:r>
          </a:p>
        </p:txBody>
      </p:sp>
      <p:sp>
        <p:nvSpPr>
          <p:cNvPr id="5" name="TextBox 4">
            <a:extLst>
              <a:ext uri="{FF2B5EF4-FFF2-40B4-BE49-F238E27FC236}">
                <a16:creationId xmlns:a16="http://schemas.microsoft.com/office/drawing/2014/main" id="{C2D07DC0-F386-49F1-AE00-DD94D520EE4E}"/>
              </a:ext>
            </a:extLst>
          </p:cNvPr>
          <p:cNvSpPr txBox="1"/>
          <p:nvPr/>
        </p:nvSpPr>
        <p:spPr>
          <a:xfrm>
            <a:off x="3639574" y="2520478"/>
            <a:ext cx="504056" cy="461665"/>
          </a:xfrm>
          <a:prstGeom prst="rect">
            <a:avLst/>
          </a:prstGeom>
          <a:noFill/>
        </p:spPr>
        <p:txBody>
          <a:bodyPr wrap="square" rtlCol="0">
            <a:spAutoFit/>
          </a:bodyPr>
          <a:lstStyle/>
          <a:p>
            <a:r>
              <a:rPr lang="en-US" dirty="0"/>
              <a:t>x</a:t>
            </a:r>
          </a:p>
        </p:txBody>
      </p:sp>
      <p:sp>
        <p:nvSpPr>
          <p:cNvPr id="17" name="TextBox 16">
            <a:extLst>
              <a:ext uri="{FF2B5EF4-FFF2-40B4-BE49-F238E27FC236}">
                <a16:creationId xmlns:a16="http://schemas.microsoft.com/office/drawing/2014/main" id="{339C8528-0F87-47EE-8FFA-D8CF7C67C1D6}"/>
              </a:ext>
            </a:extLst>
          </p:cNvPr>
          <p:cNvSpPr txBox="1"/>
          <p:nvPr/>
        </p:nvSpPr>
        <p:spPr>
          <a:xfrm>
            <a:off x="3565748" y="4221088"/>
            <a:ext cx="504056" cy="461665"/>
          </a:xfrm>
          <a:prstGeom prst="rect">
            <a:avLst/>
          </a:prstGeom>
          <a:noFill/>
        </p:spPr>
        <p:txBody>
          <a:bodyPr wrap="square" rtlCol="0">
            <a:spAutoFit/>
          </a:bodyPr>
          <a:lstStyle/>
          <a:p>
            <a:r>
              <a:rPr lang="en-US" dirty="0">
                <a:solidFill>
                  <a:srgbClr val="FF0000"/>
                </a:solidFill>
              </a:rPr>
              <a:t>x</a:t>
            </a:r>
          </a:p>
        </p:txBody>
      </p:sp>
      <p:sp>
        <p:nvSpPr>
          <p:cNvPr id="18" name="TextBox 17">
            <a:extLst>
              <a:ext uri="{FF2B5EF4-FFF2-40B4-BE49-F238E27FC236}">
                <a16:creationId xmlns:a16="http://schemas.microsoft.com/office/drawing/2014/main" id="{7235C6AA-8E4C-423B-AF08-47F306636FA7}"/>
              </a:ext>
            </a:extLst>
          </p:cNvPr>
          <p:cNvSpPr txBox="1"/>
          <p:nvPr/>
        </p:nvSpPr>
        <p:spPr>
          <a:xfrm>
            <a:off x="6231376" y="4221087"/>
            <a:ext cx="446156" cy="461665"/>
          </a:xfrm>
          <a:prstGeom prst="rect">
            <a:avLst/>
          </a:prstGeom>
          <a:noFill/>
        </p:spPr>
        <p:txBody>
          <a:bodyPr wrap="square" rtlCol="0">
            <a:spAutoFit/>
          </a:bodyPr>
          <a:lstStyle/>
          <a:p>
            <a:r>
              <a:rPr lang="en-US" dirty="0">
                <a:solidFill>
                  <a:srgbClr val="FF0000"/>
                </a:solidFill>
              </a:rPr>
              <a:t>x</a:t>
            </a:r>
          </a:p>
        </p:txBody>
      </p:sp>
      <p:sp>
        <p:nvSpPr>
          <p:cNvPr id="19" name="TextBox 18">
            <a:extLst>
              <a:ext uri="{FF2B5EF4-FFF2-40B4-BE49-F238E27FC236}">
                <a16:creationId xmlns:a16="http://schemas.microsoft.com/office/drawing/2014/main" id="{BB7B3189-306B-4AF0-84D4-BE1B84992747}"/>
              </a:ext>
            </a:extLst>
          </p:cNvPr>
          <p:cNvSpPr txBox="1"/>
          <p:nvPr/>
        </p:nvSpPr>
        <p:spPr>
          <a:xfrm>
            <a:off x="8830716" y="4221086"/>
            <a:ext cx="504056" cy="461665"/>
          </a:xfrm>
          <a:prstGeom prst="rect">
            <a:avLst/>
          </a:prstGeom>
          <a:noFill/>
        </p:spPr>
        <p:txBody>
          <a:bodyPr wrap="square" rtlCol="0">
            <a:spAutoFit/>
          </a:bodyPr>
          <a:lstStyle/>
          <a:p>
            <a:r>
              <a:rPr lang="en-US" dirty="0">
                <a:solidFill>
                  <a:srgbClr val="FF0000"/>
                </a:solidFill>
              </a:rPr>
              <a:t>x</a:t>
            </a:r>
          </a:p>
        </p:txBody>
      </p:sp>
      <p:sp>
        <p:nvSpPr>
          <p:cNvPr id="6" name="Rectangle 5">
            <a:extLst>
              <a:ext uri="{FF2B5EF4-FFF2-40B4-BE49-F238E27FC236}">
                <a16:creationId xmlns:a16="http://schemas.microsoft.com/office/drawing/2014/main" id="{0ABC06FD-FA22-4B9D-84F6-BEA3D8241405}"/>
              </a:ext>
            </a:extLst>
          </p:cNvPr>
          <p:cNvSpPr/>
          <p:nvPr/>
        </p:nvSpPr>
        <p:spPr>
          <a:xfrm>
            <a:off x="4110000" y="2420888"/>
            <a:ext cx="3968824" cy="792088"/>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BaseController</a:t>
            </a:r>
            <a:endParaRPr lang="en-US" dirty="0"/>
          </a:p>
        </p:txBody>
      </p:sp>
      <p:cxnSp>
        <p:nvCxnSpPr>
          <p:cNvPr id="20" name="Connector: Elbow 19">
            <a:extLst>
              <a:ext uri="{FF2B5EF4-FFF2-40B4-BE49-F238E27FC236}">
                <a16:creationId xmlns:a16="http://schemas.microsoft.com/office/drawing/2014/main" id="{E4B6615C-A34E-46CD-A5BF-FD4856B7166E}"/>
              </a:ext>
            </a:extLst>
          </p:cNvPr>
          <p:cNvCxnSpPr>
            <a:cxnSpLocks/>
            <a:stCxn id="8" idx="0"/>
            <a:endCxn id="6" idx="2"/>
          </p:cNvCxnSpPr>
          <p:nvPr/>
        </p:nvCxnSpPr>
        <p:spPr>
          <a:xfrm rot="5400000" flipH="1" flipV="1">
            <a:off x="3668334" y="1714618"/>
            <a:ext cx="927720" cy="392443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63891B87-76A5-4858-8EC4-4BFFCAC9B915}"/>
              </a:ext>
            </a:extLst>
          </p:cNvPr>
          <p:cNvCxnSpPr>
            <a:stCxn id="10" idx="0"/>
            <a:endCxn id="6" idx="2"/>
          </p:cNvCxnSpPr>
          <p:nvPr/>
        </p:nvCxnSpPr>
        <p:spPr>
          <a:xfrm rot="5400000" flipH="1" flipV="1">
            <a:off x="5000482" y="3046766"/>
            <a:ext cx="927720" cy="12601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0A5F6611-E677-4168-A99E-2D7275CECCDC}"/>
              </a:ext>
            </a:extLst>
          </p:cNvPr>
          <p:cNvCxnSpPr>
            <a:stCxn id="14" idx="0"/>
            <a:endCxn id="6" idx="2"/>
          </p:cNvCxnSpPr>
          <p:nvPr/>
        </p:nvCxnSpPr>
        <p:spPr>
          <a:xfrm rot="16200000" flipV="1">
            <a:off x="6314904" y="2992484"/>
            <a:ext cx="927720" cy="13687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7330845F-898A-4EBF-9E2B-D648D9C2C574}"/>
              </a:ext>
            </a:extLst>
          </p:cNvPr>
          <p:cNvCxnSpPr>
            <a:stCxn id="16" idx="0"/>
            <a:endCxn id="6" idx="2"/>
          </p:cNvCxnSpPr>
          <p:nvPr/>
        </p:nvCxnSpPr>
        <p:spPr>
          <a:xfrm rot="16200000" flipV="1">
            <a:off x="7664778" y="1642610"/>
            <a:ext cx="927720" cy="40684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FA7539BE-FEE4-493E-88F2-7D8C0E081DD4}"/>
              </a:ext>
            </a:extLst>
          </p:cNvPr>
          <p:cNvSpPr txBox="1"/>
          <p:nvPr/>
        </p:nvSpPr>
        <p:spPr>
          <a:xfrm>
            <a:off x="832901" y="4294391"/>
            <a:ext cx="464694" cy="461665"/>
          </a:xfrm>
          <a:prstGeom prst="rect">
            <a:avLst/>
          </a:prstGeom>
          <a:noFill/>
        </p:spPr>
        <p:txBody>
          <a:bodyPr wrap="square" rtlCol="0">
            <a:spAutoFit/>
          </a:bodyPr>
          <a:lstStyle/>
          <a:p>
            <a:r>
              <a:rPr lang="en-US" dirty="0">
                <a:solidFill>
                  <a:srgbClr val="FF0000"/>
                </a:solidFill>
              </a:rPr>
              <a:t>x</a:t>
            </a:r>
          </a:p>
        </p:txBody>
      </p:sp>
      <p:sp>
        <p:nvSpPr>
          <p:cNvPr id="32" name="Rectangle 31">
            <a:extLst>
              <a:ext uri="{FF2B5EF4-FFF2-40B4-BE49-F238E27FC236}">
                <a16:creationId xmlns:a16="http://schemas.microsoft.com/office/drawing/2014/main" id="{AEDB473A-9452-4CBD-A915-D327B3B61CC2}"/>
              </a:ext>
            </a:extLst>
          </p:cNvPr>
          <p:cNvSpPr/>
          <p:nvPr/>
        </p:nvSpPr>
        <p:spPr>
          <a:xfrm>
            <a:off x="4121097" y="1289522"/>
            <a:ext cx="3946630" cy="51244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a:t>
            </a:r>
            <a:r>
              <a:rPr lang="en-US" dirty="0" err="1"/>
              <a:t>ui</a:t>
            </a:r>
            <a:r>
              <a:rPr lang="en-US" dirty="0"/>
              <a:t>/core/</a:t>
            </a:r>
            <a:r>
              <a:rPr lang="en-US" dirty="0" err="1"/>
              <a:t>mvc</a:t>
            </a:r>
            <a:r>
              <a:rPr lang="en-US" dirty="0"/>
              <a:t>/Controller</a:t>
            </a:r>
          </a:p>
        </p:txBody>
      </p:sp>
      <p:cxnSp>
        <p:nvCxnSpPr>
          <p:cNvPr id="34" name="Straight Arrow Connector 33">
            <a:extLst>
              <a:ext uri="{FF2B5EF4-FFF2-40B4-BE49-F238E27FC236}">
                <a16:creationId xmlns:a16="http://schemas.microsoft.com/office/drawing/2014/main" id="{6CBC4A87-530E-4846-9531-FA725834C6F6}"/>
              </a:ext>
            </a:extLst>
          </p:cNvPr>
          <p:cNvCxnSpPr>
            <a:stCxn id="6" idx="0"/>
            <a:endCxn id="32" idx="2"/>
          </p:cNvCxnSpPr>
          <p:nvPr/>
        </p:nvCxnSpPr>
        <p:spPr>
          <a:xfrm flipV="1">
            <a:off x="6094412" y="1801962"/>
            <a:ext cx="0" cy="618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0D82E24C-0CD3-4F1C-A8C8-AE52BDF1FE51}"/>
              </a:ext>
            </a:extLst>
          </p:cNvPr>
          <p:cNvSpPr txBox="1"/>
          <p:nvPr/>
        </p:nvSpPr>
        <p:spPr>
          <a:xfrm>
            <a:off x="8254652" y="2520478"/>
            <a:ext cx="2232248" cy="461665"/>
          </a:xfrm>
          <a:prstGeom prst="rect">
            <a:avLst/>
          </a:prstGeom>
          <a:noFill/>
        </p:spPr>
        <p:txBody>
          <a:bodyPr wrap="square" rtlCol="0">
            <a:spAutoFit/>
          </a:bodyPr>
          <a:lstStyle/>
          <a:p>
            <a:r>
              <a:rPr lang="en-US" dirty="0"/>
              <a:t>Template</a:t>
            </a:r>
          </a:p>
        </p:txBody>
      </p:sp>
    </p:spTree>
    <p:extLst>
      <p:ext uri="{BB962C8B-B14F-4D97-AF65-F5344CB8AC3E}">
        <p14:creationId xmlns:p14="http://schemas.microsoft.com/office/powerpoint/2010/main" val="2865546406"/>
      </p:ext>
    </p:extLst>
  </p:cSld>
  <p:clrMapOvr>
    <a:masterClrMapping/>
  </p:clrMapOvr>
  <p:transition spd="slow">
    <p:push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64</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268149" y="133562"/>
            <a:ext cx="11449272" cy="646331"/>
          </a:xfrm>
          <a:prstGeom prst="rect">
            <a:avLst/>
          </a:prstGeom>
          <a:noFill/>
        </p:spPr>
        <p:txBody>
          <a:bodyPr wrap="square" rtlCol="0">
            <a:spAutoFit/>
          </a:bodyPr>
          <a:lstStyle/>
          <a:p>
            <a:r>
              <a:rPr lang="en-US" sz="3600" b="1" dirty="0">
                <a:latin typeface="Cooper Black" panose="0208090404030B020404" pitchFamily="18" charset="0"/>
              </a:rPr>
              <a:t>Exercise</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830997"/>
          </a:xfrm>
          <a:prstGeom prst="rect">
            <a:avLst/>
          </a:prstGeom>
          <a:noFill/>
        </p:spPr>
        <p:txBody>
          <a:bodyPr wrap="square" rtlCol="0">
            <a:spAutoFit/>
          </a:bodyPr>
          <a:lstStyle/>
          <a:p>
            <a:r>
              <a:rPr lang="en-US" dirty="0"/>
              <a:t>Design a Screen with a table, and show the demo data of about 5 employees.</a:t>
            </a:r>
          </a:p>
          <a:p>
            <a:r>
              <a:rPr lang="en-US" dirty="0" err="1"/>
              <a:t>sap.ui.table</a:t>
            </a:r>
            <a:r>
              <a:rPr lang="en-US" dirty="0"/>
              <a:t> </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2583428651"/>
      </p:ext>
    </p:extLst>
  </p:cSld>
  <p:clrMapOvr>
    <a:masterClrMapping/>
  </p:clrMapOvr>
  <p:transition spd="slow">
    <p:push di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65</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Models</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830997"/>
          </a:xfrm>
          <a:prstGeom prst="rect">
            <a:avLst/>
          </a:prstGeom>
          <a:noFill/>
        </p:spPr>
        <p:txBody>
          <a:bodyPr wrap="square" rtlCol="0">
            <a:spAutoFit/>
          </a:bodyPr>
          <a:lstStyle/>
          <a:p>
            <a:pPr marL="457200" indent="-457200">
              <a:buAutoNum type="arabicPeriod"/>
            </a:pPr>
            <a:r>
              <a:rPr lang="en-US" dirty="0"/>
              <a:t>When we have huge no. of fields, working with individual field object is tedious job</a:t>
            </a:r>
          </a:p>
          <a:p>
            <a:pPr marL="457200" indent="-457200">
              <a:buAutoNum type="arabicPeriod"/>
            </a:pPr>
            <a:r>
              <a:rPr lang="en-US" dirty="0"/>
              <a:t>When we create table, the system is not allowing us to add rows to the table manually.</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TextBox 2">
            <a:extLst>
              <a:ext uri="{FF2B5EF4-FFF2-40B4-BE49-F238E27FC236}">
                <a16:creationId xmlns:a16="http://schemas.microsoft.com/office/drawing/2014/main" id="{1A86548A-D5CD-4DFF-9B52-282B00F3D209}"/>
              </a:ext>
            </a:extLst>
          </p:cNvPr>
          <p:cNvSpPr txBox="1"/>
          <p:nvPr/>
        </p:nvSpPr>
        <p:spPr>
          <a:xfrm>
            <a:off x="369776" y="1916832"/>
            <a:ext cx="11413268" cy="461665"/>
          </a:xfrm>
          <a:prstGeom prst="rect">
            <a:avLst/>
          </a:prstGeom>
          <a:noFill/>
        </p:spPr>
        <p:txBody>
          <a:bodyPr wrap="square" rtlCol="0">
            <a:spAutoFit/>
          </a:bodyPr>
          <a:lstStyle/>
          <a:p>
            <a:r>
              <a:rPr lang="en-US" b="1" i="1" u="sng" dirty="0"/>
              <a:t>Model is an object of data.</a:t>
            </a:r>
            <a:r>
              <a:rPr lang="en-US" dirty="0"/>
              <a:t> In SAP UI5 we create different types of model as below</a:t>
            </a:r>
            <a:endParaRPr lang="en-US" b="1" i="1" u="sng" dirty="0"/>
          </a:p>
        </p:txBody>
      </p:sp>
      <p:sp>
        <p:nvSpPr>
          <p:cNvPr id="5" name="TextBox 4">
            <a:extLst>
              <a:ext uri="{FF2B5EF4-FFF2-40B4-BE49-F238E27FC236}">
                <a16:creationId xmlns:a16="http://schemas.microsoft.com/office/drawing/2014/main" id="{F7AC5708-69EF-458C-8D6C-AFD8655972BD}"/>
              </a:ext>
            </a:extLst>
          </p:cNvPr>
          <p:cNvSpPr txBox="1"/>
          <p:nvPr/>
        </p:nvSpPr>
        <p:spPr>
          <a:xfrm>
            <a:off x="460962" y="2492896"/>
            <a:ext cx="10962042" cy="2308324"/>
          </a:xfrm>
          <a:prstGeom prst="rect">
            <a:avLst/>
          </a:prstGeom>
          <a:noFill/>
        </p:spPr>
        <p:txBody>
          <a:bodyPr wrap="square" rtlCol="0">
            <a:spAutoFit/>
          </a:bodyPr>
          <a:lstStyle/>
          <a:p>
            <a:r>
              <a:rPr lang="en-US" dirty="0"/>
              <a:t>JSON Model</a:t>
            </a:r>
          </a:p>
          <a:p>
            <a:r>
              <a:rPr lang="en-US" dirty="0"/>
              <a:t>XML Model</a:t>
            </a:r>
          </a:p>
          <a:p>
            <a:r>
              <a:rPr lang="en-US" dirty="0"/>
              <a:t>Resource Model</a:t>
            </a:r>
          </a:p>
          <a:p>
            <a:endParaRPr lang="en-US" dirty="0"/>
          </a:p>
          <a:p>
            <a:endParaRPr lang="en-US" dirty="0"/>
          </a:p>
          <a:p>
            <a:r>
              <a:rPr lang="en-US" dirty="0"/>
              <a:t>OData Model</a:t>
            </a:r>
          </a:p>
        </p:txBody>
      </p:sp>
      <p:sp>
        <p:nvSpPr>
          <p:cNvPr id="6" name="Right Brace 5">
            <a:extLst>
              <a:ext uri="{FF2B5EF4-FFF2-40B4-BE49-F238E27FC236}">
                <a16:creationId xmlns:a16="http://schemas.microsoft.com/office/drawing/2014/main" id="{E2FECE7A-A050-4180-87BC-9DBFFEEC925A}"/>
              </a:ext>
            </a:extLst>
          </p:cNvPr>
          <p:cNvSpPr/>
          <p:nvPr/>
        </p:nvSpPr>
        <p:spPr>
          <a:xfrm>
            <a:off x="2277988" y="2492896"/>
            <a:ext cx="1008112" cy="129614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a:extLst>
              <a:ext uri="{FF2B5EF4-FFF2-40B4-BE49-F238E27FC236}">
                <a16:creationId xmlns:a16="http://schemas.microsoft.com/office/drawing/2014/main" id="{46DF4C82-868D-46FF-8373-F9CF35DF665C}"/>
              </a:ext>
            </a:extLst>
          </p:cNvPr>
          <p:cNvSpPr/>
          <p:nvPr/>
        </p:nvSpPr>
        <p:spPr>
          <a:xfrm>
            <a:off x="2205980" y="3903439"/>
            <a:ext cx="1080120" cy="118174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77F65083-A6A1-4109-8B01-7A1F61E6CF7D}"/>
              </a:ext>
            </a:extLst>
          </p:cNvPr>
          <p:cNvSpPr txBox="1"/>
          <p:nvPr/>
        </p:nvSpPr>
        <p:spPr>
          <a:xfrm>
            <a:off x="3309769" y="2454806"/>
            <a:ext cx="8513771" cy="1323439"/>
          </a:xfrm>
          <a:prstGeom prst="rect">
            <a:avLst/>
          </a:prstGeom>
          <a:noFill/>
        </p:spPr>
        <p:txBody>
          <a:bodyPr wrap="square" rtlCol="0">
            <a:spAutoFit/>
          </a:bodyPr>
          <a:lstStyle/>
          <a:p>
            <a:r>
              <a:rPr lang="en-US" sz="2000" b="1" dirty="0"/>
              <a:t>Client side model</a:t>
            </a:r>
            <a:r>
              <a:rPr lang="en-US" sz="2000" dirty="0"/>
              <a:t> – A model which keeps all the data in the browser. We use client side model for manipulating data (like internal table). Suitable for small chunk of data which needs to be edited/deleted multiple times, before sent to actual SAP system.</a:t>
            </a:r>
            <a:endParaRPr lang="en-US" sz="2000" b="1" dirty="0"/>
          </a:p>
        </p:txBody>
      </p:sp>
      <p:sp>
        <p:nvSpPr>
          <p:cNvPr id="14" name="TextBox 13">
            <a:extLst>
              <a:ext uri="{FF2B5EF4-FFF2-40B4-BE49-F238E27FC236}">
                <a16:creationId xmlns:a16="http://schemas.microsoft.com/office/drawing/2014/main" id="{19617A23-0153-43AE-9722-241AC0EAF276}"/>
              </a:ext>
            </a:extLst>
          </p:cNvPr>
          <p:cNvSpPr txBox="1"/>
          <p:nvPr/>
        </p:nvSpPr>
        <p:spPr>
          <a:xfrm>
            <a:off x="3284633" y="3928884"/>
            <a:ext cx="8513771" cy="1323439"/>
          </a:xfrm>
          <a:prstGeom prst="rect">
            <a:avLst/>
          </a:prstGeom>
          <a:noFill/>
        </p:spPr>
        <p:txBody>
          <a:bodyPr wrap="square" rtlCol="0">
            <a:spAutoFit/>
          </a:bodyPr>
          <a:lstStyle/>
          <a:p>
            <a:r>
              <a:rPr lang="en-US" sz="2000" b="1" dirty="0"/>
              <a:t>Server side model</a:t>
            </a:r>
            <a:r>
              <a:rPr lang="en-US" sz="2000" dirty="0"/>
              <a:t> – Keeps data on server side, and ON-demand, it is loaded by client using the server side model. This is suitable for permanent persistence in SAP system, and since we deal with ERP, we have trillions of records. So to avoid performance issue, we load data chunk-by-chunk.</a:t>
            </a:r>
            <a:endParaRPr lang="en-US" sz="2000" b="1" dirty="0"/>
          </a:p>
        </p:txBody>
      </p:sp>
      <mc:AlternateContent xmlns:mc="http://schemas.openxmlformats.org/markup-compatibility/2006" xmlns:p14="http://schemas.microsoft.com/office/powerpoint/2010/main">
        <mc:Choice Requires="p14">
          <p:contentPart p14:bwMode="auto" r:id="rId3">
            <p14:nvContentPartPr>
              <p14:cNvPr id="16" name="Ink 15">
                <a:extLst>
                  <a:ext uri="{FF2B5EF4-FFF2-40B4-BE49-F238E27FC236}">
                    <a16:creationId xmlns:a16="http://schemas.microsoft.com/office/drawing/2014/main" id="{ECE21AFF-1FB6-4A4A-B4D0-A987A903A24D}"/>
                  </a:ext>
                </a:extLst>
              </p14:cNvPr>
              <p14:cNvContentPartPr/>
              <p14:nvPr/>
            </p14:nvContentPartPr>
            <p14:xfrm>
              <a:off x="2659032" y="5454000"/>
              <a:ext cx="1243800" cy="831240"/>
            </p14:xfrm>
          </p:contentPart>
        </mc:Choice>
        <mc:Fallback xmlns="">
          <p:pic>
            <p:nvPicPr>
              <p:cNvPr id="16" name="Ink 15">
                <a:extLst>
                  <a:ext uri="{FF2B5EF4-FFF2-40B4-BE49-F238E27FC236}">
                    <a16:creationId xmlns:a16="http://schemas.microsoft.com/office/drawing/2014/main" id="{ECE21AFF-1FB6-4A4A-B4D0-A987A903A24D}"/>
                  </a:ext>
                </a:extLst>
              </p:cNvPr>
              <p:cNvPicPr/>
              <p:nvPr/>
            </p:nvPicPr>
            <p:blipFill>
              <a:blip r:embed="rId4"/>
              <a:stretch>
                <a:fillRect/>
              </a:stretch>
            </p:blipFill>
            <p:spPr>
              <a:xfrm>
                <a:off x="2650032" y="5445000"/>
                <a:ext cx="1261440" cy="848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51783D29-7036-4E18-AEEB-4F8830EE7EBC}"/>
                  </a:ext>
                </a:extLst>
              </p14:cNvPr>
              <p14:cNvContentPartPr/>
              <p14:nvPr/>
            </p14:nvContentPartPr>
            <p14:xfrm>
              <a:off x="5952672" y="5592600"/>
              <a:ext cx="713160" cy="186840"/>
            </p14:xfrm>
          </p:contentPart>
        </mc:Choice>
        <mc:Fallback xmlns="">
          <p:pic>
            <p:nvPicPr>
              <p:cNvPr id="29" name="Ink 28">
                <a:extLst>
                  <a:ext uri="{FF2B5EF4-FFF2-40B4-BE49-F238E27FC236}">
                    <a16:creationId xmlns:a16="http://schemas.microsoft.com/office/drawing/2014/main" id="{51783D29-7036-4E18-AEEB-4F8830EE7EBC}"/>
                  </a:ext>
                </a:extLst>
              </p:cNvPr>
              <p:cNvPicPr/>
              <p:nvPr/>
            </p:nvPicPr>
            <p:blipFill>
              <a:blip r:embed="rId6"/>
              <a:stretch>
                <a:fillRect/>
              </a:stretch>
            </p:blipFill>
            <p:spPr>
              <a:xfrm>
                <a:off x="5943672" y="5583600"/>
                <a:ext cx="73080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C90B1869-062C-4F6E-9416-E64B10DAC42C}"/>
                  </a:ext>
                </a:extLst>
              </p14:cNvPr>
              <p14:cNvContentPartPr/>
              <p14:nvPr/>
            </p14:nvContentPartPr>
            <p14:xfrm>
              <a:off x="4316112" y="5632560"/>
              <a:ext cx="1408320" cy="338760"/>
            </p14:xfrm>
          </p:contentPart>
        </mc:Choice>
        <mc:Fallback xmlns="">
          <p:pic>
            <p:nvPicPr>
              <p:cNvPr id="30" name="Ink 29">
                <a:extLst>
                  <a:ext uri="{FF2B5EF4-FFF2-40B4-BE49-F238E27FC236}">
                    <a16:creationId xmlns:a16="http://schemas.microsoft.com/office/drawing/2014/main" id="{C90B1869-062C-4F6E-9416-E64B10DAC42C}"/>
                  </a:ext>
                </a:extLst>
              </p:cNvPr>
              <p:cNvPicPr/>
              <p:nvPr/>
            </p:nvPicPr>
            <p:blipFill>
              <a:blip r:embed="rId8"/>
              <a:stretch>
                <a:fillRect/>
              </a:stretch>
            </p:blipFill>
            <p:spPr>
              <a:xfrm>
                <a:off x="4307112" y="5623560"/>
                <a:ext cx="142596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6" name="Ink 45">
                <a:extLst>
                  <a:ext uri="{FF2B5EF4-FFF2-40B4-BE49-F238E27FC236}">
                    <a16:creationId xmlns:a16="http://schemas.microsoft.com/office/drawing/2014/main" id="{5071B516-77FC-4C92-8647-D796CADF6E95}"/>
                  </a:ext>
                </a:extLst>
              </p14:cNvPr>
              <p14:cNvContentPartPr/>
              <p14:nvPr/>
            </p14:nvContentPartPr>
            <p14:xfrm>
              <a:off x="7007472" y="5348160"/>
              <a:ext cx="2027160" cy="829440"/>
            </p14:xfrm>
          </p:contentPart>
        </mc:Choice>
        <mc:Fallback xmlns="">
          <p:pic>
            <p:nvPicPr>
              <p:cNvPr id="46" name="Ink 45">
                <a:extLst>
                  <a:ext uri="{FF2B5EF4-FFF2-40B4-BE49-F238E27FC236}">
                    <a16:creationId xmlns:a16="http://schemas.microsoft.com/office/drawing/2014/main" id="{5071B516-77FC-4C92-8647-D796CADF6E95}"/>
                  </a:ext>
                </a:extLst>
              </p:cNvPr>
              <p:cNvPicPr/>
              <p:nvPr/>
            </p:nvPicPr>
            <p:blipFill>
              <a:blip r:embed="rId10"/>
              <a:stretch>
                <a:fillRect/>
              </a:stretch>
            </p:blipFill>
            <p:spPr>
              <a:xfrm>
                <a:off x="6998472" y="5339160"/>
                <a:ext cx="2044800" cy="847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7" name="Ink 56">
                <a:extLst>
                  <a:ext uri="{FF2B5EF4-FFF2-40B4-BE49-F238E27FC236}">
                    <a16:creationId xmlns:a16="http://schemas.microsoft.com/office/drawing/2014/main" id="{1972747D-9863-44D5-B4FD-E6CA78807D18}"/>
                  </a:ext>
                </a:extLst>
              </p14:cNvPr>
              <p14:cNvContentPartPr/>
              <p14:nvPr/>
            </p14:nvContentPartPr>
            <p14:xfrm>
              <a:off x="7214472" y="6272640"/>
              <a:ext cx="1728720" cy="110160"/>
            </p14:xfrm>
          </p:contentPart>
        </mc:Choice>
        <mc:Fallback xmlns="">
          <p:pic>
            <p:nvPicPr>
              <p:cNvPr id="57" name="Ink 56">
                <a:extLst>
                  <a:ext uri="{FF2B5EF4-FFF2-40B4-BE49-F238E27FC236}">
                    <a16:creationId xmlns:a16="http://schemas.microsoft.com/office/drawing/2014/main" id="{1972747D-9863-44D5-B4FD-E6CA78807D18}"/>
                  </a:ext>
                </a:extLst>
              </p:cNvPr>
              <p:cNvPicPr/>
              <p:nvPr/>
            </p:nvPicPr>
            <p:blipFill>
              <a:blip r:embed="rId12"/>
              <a:stretch>
                <a:fillRect/>
              </a:stretch>
            </p:blipFill>
            <p:spPr>
              <a:xfrm>
                <a:off x="7205472" y="6263640"/>
                <a:ext cx="1746360" cy="127800"/>
              </a:xfrm>
              <a:prstGeom prst="rect">
                <a:avLst/>
              </a:prstGeom>
            </p:spPr>
          </p:pic>
        </mc:Fallback>
      </mc:AlternateContent>
    </p:spTree>
    <p:extLst>
      <p:ext uri="{BB962C8B-B14F-4D97-AF65-F5344CB8AC3E}">
        <p14:creationId xmlns:p14="http://schemas.microsoft.com/office/powerpoint/2010/main" val="4072123628"/>
      </p:ext>
    </p:extLst>
  </p:cSld>
  <p:clrMapOvr>
    <a:masterClrMapping/>
  </p:clrMapOvr>
  <p:transition spd="slow">
    <p:push di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66</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3 Easy Steps to create, 1 step to use it</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4185761"/>
          </a:xfrm>
          <a:prstGeom prst="rect">
            <a:avLst/>
          </a:prstGeom>
          <a:noFill/>
        </p:spPr>
        <p:txBody>
          <a:bodyPr wrap="square" rtlCol="0">
            <a:spAutoFit/>
          </a:bodyPr>
          <a:lstStyle/>
          <a:p>
            <a:pPr marL="457200" indent="-457200">
              <a:buAutoNum type="arabicPeriod"/>
            </a:pPr>
            <a:r>
              <a:rPr lang="en-US" dirty="0"/>
              <a:t>Create a brand new object of the model</a:t>
            </a:r>
          </a:p>
          <a:p>
            <a:pPr lvl="1"/>
            <a:r>
              <a:rPr lang="en-US" sz="1800" dirty="0">
                <a:latin typeface="Abadi" panose="020B0604020104020204" pitchFamily="34" charset="0"/>
              </a:rPr>
              <a:t>var </a:t>
            </a:r>
            <a:r>
              <a:rPr lang="en-US" sz="1800" b="1" dirty="0" err="1">
                <a:solidFill>
                  <a:schemeClr val="accent2">
                    <a:lumMod val="50000"/>
                  </a:schemeClr>
                </a:solidFill>
                <a:latin typeface="Abadi" panose="020B0604020104020204" pitchFamily="34" charset="0"/>
              </a:rPr>
              <a:t>oModel</a:t>
            </a:r>
            <a:r>
              <a:rPr lang="en-US" sz="1800" dirty="0">
                <a:latin typeface="Abadi" panose="020B0604020104020204" pitchFamily="34" charset="0"/>
              </a:rPr>
              <a:t> = </a:t>
            </a:r>
            <a:r>
              <a:rPr lang="en-US" sz="1800" dirty="0" err="1">
                <a:latin typeface="Abadi" panose="020B0604020104020204" pitchFamily="34" charset="0"/>
              </a:rPr>
              <a:t>sap.ui.model.json.JSONModel</a:t>
            </a:r>
            <a:r>
              <a:rPr lang="en-US" sz="1800" dirty="0">
                <a:latin typeface="Abadi" panose="020B0604020104020204" pitchFamily="34" charset="0"/>
              </a:rPr>
              <a:t>()</a:t>
            </a:r>
          </a:p>
          <a:p>
            <a:pPr lvl="1"/>
            <a:r>
              <a:rPr lang="en-US" sz="1800" dirty="0" err="1">
                <a:latin typeface="Abadi" panose="020B0604020104020204" pitchFamily="34" charset="0"/>
              </a:rPr>
              <a:t>sap.ui.model.xml.XMLModel</a:t>
            </a:r>
            <a:r>
              <a:rPr lang="en-US" sz="1800" dirty="0">
                <a:latin typeface="Abadi" panose="020B0604020104020204" pitchFamily="34" charset="0"/>
              </a:rPr>
              <a:t>()</a:t>
            </a:r>
          </a:p>
          <a:p>
            <a:pPr lvl="1"/>
            <a:r>
              <a:rPr lang="en-US" sz="1800" dirty="0" err="1">
                <a:latin typeface="Abadi" panose="020B0604020104020204" pitchFamily="34" charset="0"/>
              </a:rPr>
              <a:t>sap.ui.model.resource.ResourceModel</a:t>
            </a:r>
            <a:r>
              <a:rPr lang="en-US" sz="1800" dirty="0">
                <a:latin typeface="Abadi" panose="020B0604020104020204" pitchFamily="34" charset="0"/>
              </a:rPr>
              <a:t>()</a:t>
            </a:r>
          </a:p>
          <a:p>
            <a:pPr lvl="1"/>
            <a:r>
              <a:rPr lang="en-US" sz="1800" dirty="0">
                <a:latin typeface="Abadi" panose="020B0604020104020204" pitchFamily="34" charset="0"/>
              </a:rPr>
              <a:t>sap.ui.model.odata.v2.ODataModel()</a:t>
            </a:r>
          </a:p>
          <a:p>
            <a:pPr lvl="1"/>
            <a:endParaRPr lang="en-US" dirty="0"/>
          </a:p>
          <a:p>
            <a:pPr marL="457200" indent="-457200">
              <a:buAutoNum type="arabicPeriod"/>
            </a:pPr>
            <a:r>
              <a:rPr lang="en-US" dirty="0"/>
              <a:t>Set or load the data in the model</a:t>
            </a:r>
          </a:p>
          <a:p>
            <a:pPr lvl="1"/>
            <a:r>
              <a:rPr lang="en-US" sz="1800" dirty="0" err="1">
                <a:latin typeface="72 Condensed" panose="020B0506030000000003" pitchFamily="34" charset="0"/>
                <a:cs typeface="72 Condensed" panose="020B0506030000000003" pitchFamily="34" charset="0"/>
              </a:rPr>
              <a:t>oModel.setData</a:t>
            </a:r>
            <a:r>
              <a:rPr lang="en-US" sz="1800" dirty="0">
                <a:latin typeface="72 Condensed" panose="020B0506030000000003" pitchFamily="34" charset="0"/>
                <a:cs typeface="72 Condensed" panose="020B0506030000000003" pitchFamily="34" charset="0"/>
              </a:rPr>
              <a:t>({});</a:t>
            </a:r>
          </a:p>
          <a:p>
            <a:pPr lvl="1"/>
            <a:r>
              <a:rPr lang="en-US" sz="1800" dirty="0" err="1">
                <a:latin typeface="72 Condensed" panose="020B0506030000000003" pitchFamily="34" charset="0"/>
                <a:cs typeface="72 Condensed" panose="020B0506030000000003" pitchFamily="34" charset="0"/>
              </a:rPr>
              <a:t>oModel.loadData</a:t>
            </a:r>
            <a:r>
              <a:rPr lang="en-US" sz="1800" dirty="0">
                <a:latin typeface="72 Condensed" panose="020B0506030000000003" pitchFamily="34" charset="0"/>
                <a:cs typeface="72 Condensed" panose="020B0506030000000003" pitchFamily="34" charset="0"/>
              </a:rPr>
              <a:t>(</a:t>
            </a:r>
            <a:r>
              <a:rPr lang="en-US" sz="1800" dirty="0" err="1">
                <a:latin typeface="72 Condensed" panose="020B0506030000000003" pitchFamily="34" charset="0"/>
                <a:cs typeface="72 Condensed" panose="020B0506030000000003" pitchFamily="34" charset="0"/>
              </a:rPr>
              <a:t>filePath</a:t>
            </a:r>
            <a:r>
              <a:rPr lang="en-US" sz="1800" dirty="0">
                <a:latin typeface="72 Condensed" panose="020B0506030000000003" pitchFamily="34" charset="0"/>
                <a:cs typeface="72 Condensed" panose="020B0506030000000003" pitchFamily="34" charset="0"/>
              </a:rPr>
              <a:t>);</a:t>
            </a:r>
          </a:p>
          <a:p>
            <a:pPr lvl="1"/>
            <a:endParaRPr lang="en-US" sz="1800" dirty="0">
              <a:latin typeface="72 Condensed" panose="020B0506030000000003" pitchFamily="34" charset="0"/>
              <a:cs typeface="72 Condensed" panose="020B0506030000000003" pitchFamily="34" charset="0"/>
            </a:endParaRPr>
          </a:p>
          <a:p>
            <a:pPr marL="457200" indent="-457200">
              <a:buAutoNum type="arabicPeriod"/>
            </a:pPr>
            <a:r>
              <a:rPr lang="en-US" dirty="0"/>
              <a:t>Make the model aware to the application/view</a:t>
            </a:r>
          </a:p>
          <a:p>
            <a:r>
              <a:rPr lang="en-US" dirty="0"/>
              <a:t>         </a:t>
            </a:r>
            <a:r>
              <a:rPr lang="en-US" sz="2000" dirty="0" err="1"/>
              <a:t>sap.ui.getCore</a:t>
            </a:r>
            <a:r>
              <a:rPr lang="en-US" sz="2000" dirty="0"/>
              <a:t>().</a:t>
            </a:r>
            <a:r>
              <a:rPr lang="en-US" sz="2000" dirty="0" err="1"/>
              <a:t>setModel</a:t>
            </a:r>
            <a:r>
              <a:rPr lang="en-US" sz="2000" dirty="0"/>
              <a:t>(</a:t>
            </a:r>
            <a:r>
              <a:rPr lang="en-US" sz="2000" dirty="0" err="1"/>
              <a:t>oModel</a:t>
            </a:r>
            <a:r>
              <a:rPr lang="en-US" sz="2000" dirty="0"/>
              <a:t>);</a:t>
            </a:r>
          </a:p>
          <a:p>
            <a:r>
              <a:rPr lang="en-US" sz="2000" dirty="0"/>
              <a:t>           </a:t>
            </a:r>
            <a:r>
              <a:rPr lang="en-US" sz="2000" dirty="0" err="1"/>
              <a:t>this.getView</a:t>
            </a:r>
            <a:r>
              <a:rPr lang="en-US" sz="2000" dirty="0"/>
              <a:t>().</a:t>
            </a:r>
            <a:r>
              <a:rPr lang="en-US" sz="2000" dirty="0" err="1"/>
              <a:t>setModel</a:t>
            </a:r>
            <a:r>
              <a:rPr lang="en-US" sz="2000" dirty="0"/>
              <a:t>(</a:t>
            </a:r>
            <a:r>
              <a:rPr lang="en-US" sz="2000" dirty="0" err="1"/>
              <a:t>oModel</a:t>
            </a:r>
            <a:r>
              <a:rPr lang="en-US" sz="2000" dirty="0"/>
              <a:t>);</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2823518111"/>
      </p:ext>
    </p:extLst>
  </p:cSld>
  <p:clrMapOvr>
    <a:masterClrMapping/>
  </p:clrMapOvr>
  <p:transition spd="slow">
    <p:push di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67</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How to address model props.</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5940088"/>
          </a:xfrm>
          <a:prstGeom prst="rect">
            <a:avLst/>
          </a:prstGeom>
          <a:noFill/>
        </p:spPr>
        <p:txBody>
          <a:bodyPr wrap="square" rtlCol="0">
            <a:spAutoFit/>
          </a:bodyPr>
          <a:lstStyle/>
          <a:p>
            <a:r>
              <a:rPr lang="en-US" dirty="0"/>
              <a:t>{</a:t>
            </a:r>
          </a:p>
          <a:p>
            <a:r>
              <a:rPr lang="en-US" dirty="0"/>
              <a:t>     "</a:t>
            </a:r>
            <a:r>
              <a:rPr lang="en-US" dirty="0" err="1"/>
              <a:t>empStr</a:t>
            </a:r>
            <a:r>
              <a:rPr lang="en-US" dirty="0"/>
              <a:t>": {</a:t>
            </a:r>
          </a:p>
          <a:p>
            <a:r>
              <a:rPr lang="en-US" dirty="0"/>
              <a:t>                    "</a:t>
            </a:r>
            <a:r>
              <a:rPr lang="en-US" dirty="0" err="1"/>
              <a:t>empId</a:t>
            </a:r>
            <a:r>
              <a:rPr lang="en-US" dirty="0"/>
              <a:t>": 0001,</a:t>
            </a:r>
          </a:p>
          <a:p>
            <a:r>
              <a:rPr lang="en-US" dirty="0"/>
              <a:t>                    "</a:t>
            </a:r>
            <a:r>
              <a:rPr lang="en-US" dirty="0" err="1"/>
              <a:t>empName</a:t>
            </a:r>
            <a:r>
              <a:rPr lang="en-US" dirty="0"/>
              <a:t>": "Anubhav",</a:t>
            </a:r>
          </a:p>
          <a:p>
            <a:r>
              <a:rPr lang="en-US" dirty="0"/>
              <a:t>                    "salary": 8000,</a:t>
            </a:r>
          </a:p>
          <a:p>
            <a:r>
              <a:rPr lang="en-US" dirty="0"/>
              <a:t>                    "currency": "USD"</a:t>
            </a:r>
          </a:p>
          <a:p>
            <a:r>
              <a:rPr lang="en-US" dirty="0"/>
              <a:t>                },</a:t>
            </a:r>
          </a:p>
          <a:p>
            <a:r>
              <a:rPr lang="en-US" dirty="0"/>
              <a:t>     "</a:t>
            </a:r>
            <a:r>
              <a:rPr lang="en-US" dirty="0" err="1"/>
              <a:t>empTab</a:t>
            </a:r>
            <a:r>
              <a:rPr lang="en-US" dirty="0"/>
              <a:t>": [</a:t>
            </a:r>
            <a:r>
              <a:rPr lang="en-US" sz="1400" dirty="0"/>
              <a:t>{</a:t>
            </a:r>
          </a:p>
          <a:p>
            <a:r>
              <a:rPr lang="en-US" sz="1400" dirty="0"/>
              <a:t>                    "</a:t>
            </a:r>
            <a:r>
              <a:rPr lang="en-US" sz="1400" dirty="0" err="1"/>
              <a:t>empId</a:t>
            </a:r>
            <a:r>
              <a:rPr lang="en-US" sz="1400" dirty="0"/>
              <a:t>": 0009,</a:t>
            </a:r>
          </a:p>
          <a:p>
            <a:r>
              <a:rPr lang="en-US" sz="1400" dirty="0"/>
              <a:t>                    "</a:t>
            </a:r>
            <a:r>
              <a:rPr lang="en-US" sz="1400" dirty="0" err="1"/>
              <a:t>empName</a:t>
            </a:r>
            <a:r>
              <a:rPr lang="en-US" sz="1400" dirty="0"/>
              <a:t>": “Ananya",</a:t>
            </a:r>
          </a:p>
          <a:p>
            <a:r>
              <a:rPr lang="en-US" sz="1400" dirty="0"/>
              <a:t>                    "salary": 9500,</a:t>
            </a:r>
          </a:p>
          <a:p>
            <a:r>
              <a:rPr lang="en-US" sz="1400" dirty="0"/>
              <a:t>                    "currency": "USD"</a:t>
            </a:r>
          </a:p>
          <a:p>
            <a:r>
              <a:rPr lang="en-US" sz="1400" dirty="0"/>
              <a:t>                }, {</a:t>
            </a:r>
          </a:p>
          <a:p>
            <a:r>
              <a:rPr lang="en-US" sz="1400" dirty="0"/>
              <a:t>                    "</a:t>
            </a:r>
            <a:r>
              <a:rPr lang="en-US" sz="1400" dirty="0" err="1"/>
              <a:t>empId</a:t>
            </a:r>
            <a:r>
              <a:rPr lang="en-US" sz="1400" dirty="0"/>
              <a:t>": 0010,</a:t>
            </a:r>
          </a:p>
          <a:p>
            <a:r>
              <a:rPr lang="en-US" sz="1400" dirty="0"/>
              <a:t>                    "</a:t>
            </a:r>
            <a:r>
              <a:rPr lang="en-US" sz="1400" dirty="0" err="1"/>
              <a:t>empName</a:t>
            </a:r>
            <a:r>
              <a:rPr lang="en-US" sz="1400" dirty="0"/>
              <a:t>": “Shwetha",</a:t>
            </a:r>
          </a:p>
          <a:p>
            <a:r>
              <a:rPr lang="en-US" sz="1400" dirty="0"/>
              <a:t>                    "salary": 10000,</a:t>
            </a:r>
          </a:p>
          <a:p>
            <a:r>
              <a:rPr lang="en-US" sz="1400" dirty="0"/>
              <a:t>                    "currency": “EUR"</a:t>
            </a:r>
          </a:p>
          <a:p>
            <a:r>
              <a:rPr lang="en-US" sz="1400" dirty="0"/>
              <a:t>                }</a:t>
            </a:r>
            <a:endParaRPr lang="en-US" dirty="0"/>
          </a:p>
          <a:p>
            <a:r>
              <a:rPr lang="en-US" dirty="0"/>
              <a:t>]</a:t>
            </a:r>
          </a:p>
          <a:p>
            <a:r>
              <a:rPr lang="en-US" dirty="0"/>
              <a:t>}</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mc:AlternateContent xmlns:mc="http://schemas.openxmlformats.org/markup-compatibility/2006" xmlns:p14="http://schemas.microsoft.com/office/powerpoint/2010/main">
        <mc:Choice Requires="p14">
          <p:contentPart p14:bwMode="auto" r:id="rId3">
            <p14:nvContentPartPr>
              <p14:cNvPr id="19" name="Ink 18">
                <a:extLst>
                  <a:ext uri="{FF2B5EF4-FFF2-40B4-BE49-F238E27FC236}">
                    <a16:creationId xmlns:a16="http://schemas.microsoft.com/office/drawing/2014/main" id="{C4E0988E-6269-4051-8F0B-F11792B28CAF}"/>
                  </a:ext>
                </a:extLst>
              </p14:cNvPr>
              <p14:cNvContentPartPr/>
              <p14:nvPr/>
            </p14:nvContentPartPr>
            <p14:xfrm>
              <a:off x="6135552" y="987480"/>
              <a:ext cx="101160" cy="18720"/>
            </p14:xfrm>
          </p:contentPart>
        </mc:Choice>
        <mc:Fallback xmlns="">
          <p:pic>
            <p:nvPicPr>
              <p:cNvPr id="19" name="Ink 18">
                <a:extLst>
                  <a:ext uri="{FF2B5EF4-FFF2-40B4-BE49-F238E27FC236}">
                    <a16:creationId xmlns:a16="http://schemas.microsoft.com/office/drawing/2014/main" id="{C4E0988E-6269-4051-8F0B-F11792B28CAF}"/>
                  </a:ext>
                </a:extLst>
              </p:cNvPr>
              <p:cNvPicPr/>
              <p:nvPr/>
            </p:nvPicPr>
            <p:blipFill>
              <a:blip r:embed="rId4"/>
              <a:stretch>
                <a:fillRect/>
              </a:stretch>
            </p:blipFill>
            <p:spPr>
              <a:xfrm>
                <a:off x="6126552" y="978480"/>
                <a:ext cx="11880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0" name="Ink 19">
                <a:extLst>
                  <a:ext uri="{FF2B5EF4-FFF2-40B4-BE49-F238E27FC236}">
                    <a16:creationId xmlns:a16="http://schemas.microsoft.com/office/drawing/2014/main" id="{D488DC1B-8E57-425C-9B4B-69C38A3A1122}"/>
                  </a:ext>
                </a:extLst>
              </p14:cNvPr>
              <p14:cNvContentPartPr/>
              <p14:nvPr/>
            </p14:nvContentPartPr>
            <p14:xfrm>
              <a:off x="4470912" y="865800"/>
              <a:ext cx="1510560" cy="325440"/>
            </p14:xfrm>
          </p:contentPart>
        </mc:Choice>
        <mc:Fallback xmlns="">
          <p:pic>
            <p:nvPicPr>
              <p:cNvPr id="20" name="Ink 19">
                <a:extLst>
                  <a:ext uri="{FF2B5EF4-FFF2-40B4-BE49-F238E27FC236}">
                    <a16:creationId xmlns:a16="http://schemas.microsoft.com/office/drawing/2014/main" id="{D488DC1B-8E57-425C-9B4B-69C38A3A1122}"/>
                  </a:ext>
                </a:extLst>
              </p:cNvPr>
              <p:cNvPicPr/>
              <p:nvPr/>
            </p:nvPicPr>
            <p:blipFill>
              <a:blip r:embed="rId6"/>
              <a:stretch>
                <a:fillRect/>
              </a:stretch>
            </p:blipFill>
            <p:spPr>
              <a:xfrm>
                <a:off x="4461912" y="856800"/>
                <a:ext cx="152820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4" name="Ink 23">
                <a:extLst>
                  <a:ext uri="{FF2B5EF4-FFF2-40B4-BE49-F238E27FC236}">
                    <a16:creationId xmlns:a16="http://schemas.microsoft.com/office/drawing/2014/main" id="{39875E1D-C6FA-4DEE-964D-F8CE1FAE32F4}"/>
                  </a:ext>
                </a:extLst>
              </p14:cNvPr>
              <p14:cNvContentPartPr/>
              <p14:nvPr/>
            </p14:nvContentPartPr>
            <p14:xfrm>
              <a:off x="590472" y="1489320"/>
              <a:ext cx="150840" cy="204840"/>
            </p14:xfrm>
          </p:contentPart>
        </mc:Choice>
        <mc:Fallback xmlns="">
          <p:pic>
            <p:nvPicPr>
              <p:cNvPr id="24" name="Ink 23">
                <a:extLst>
                  <a:ext uri="{FF2B5EF4-FFF2-40B4-BE49-F238E27FC236}">
                    <a16:creationId xmlns:a16="http://schemas.microsoft.com/office/drawing/2014/main" id="{39875E1D-C6FA-4DEE-964D-F8CE1FAE32F4}"/>
                  </a:ext>
                </a:extLst>
              </p:cNvPr>
              <p:cNvPicPr/>
              <p:nvPr/>
            </p:nvPicPr>
            <p:blipFill>
              <a:blip r:embed="rId8"/>
              <a:stretch>
                <a:fillRect/>
              </a:stretch>
            </p:blipFill>
            <p:spPr>
              <a:xfrm>
                <a:off x="581472" y="1480320"/>
                <a:ext cx="16848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7" name="Ink 26">
                <a:extLst>
                  <a:ext uri="{FF2B5EF4-FFF2-40B4-BE49-F238E27FC236}">
                    <a16:creationId xmlns:a16="http://schemas.microsoft.com/office/drawing/2014/main" id="{D8D29B93-BB68-44E0-B01A-F7542A4557B7}"/>
                  </a:ext>
                </a:extLst>
              </p14:cNvPr>
              <p14:cNvContentPartPr/>
              <p14:nvPr/>
            </p14:nvContentPartPr>
            <p14:xfrm>
              <a:off x="621792" y="3602160"/>
              <a:ext cx="155880" cy="241200"/>
            </p14:xfrm>
          </p:contentPart>
        </mc:Choice>
        <mc:Fallback xmlns="">
          <p:pic>
            <p:nvPicPr>
              <p:cNvPr id="27" name="Ink 26">
                <a:extLst>
                  <a:ext uri="{FF2B5EF4-FFF2-40B4-BE49-F238E27FC236}">
                    <a16:creationId xmlns:a16="http://schemas.microsoft.com/office/drawing/2014/main" id="{D8D29B93-BB68-44E0-B01A-F7542A4557B7}"/>
                  </a:ext>
                </a:extLst>
              </p:cNvPr>
              <p:cNvPicPr/>
              <p:nvPr/>
            </p:nvPicPr>
            <p:blipFill>
              <a:blip r:embed="rId10"/>
              <a:stretch>
                <a:fillRect/>
              </a:stretch>
            </p:blipFill>
            <p:spPr>
              <a:xfrm>
                <a:off x="612792" y="3593160"/>
                <a:ext cx="17352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4" name="Ink 33">
                <a:extLst>
                  <a:ext uri="{FF2B5EF4-FFF2-40B4-BE49-F238E27FC236}">
                    <a16:creationId xmlns:a16="http://schemas.microsoft.com/office/drawing/2014/main" id="{37747E44-6DDE-47CA-87BF-E9CB3EB96D3E}"/>
                  </a:ext>
                </a:extLst>
              </p14:cNvPr>
              <p14:cNvContentPartPr/>
              <p14:nvPr/>
            </p14:nvContentPartPr>
            <p14:xfrm>
              <a:off x="7397352" y="951120"/>
              <a:ext cx="19080" cy="64080"/>
            </p14:xfrm>
          </p:contentPart>
        </mc:Choice>
        <mc:Fallback xmlns="">
          <p:pic>
            <p:nvPicPr>
              <p:cNvPr id="34" name="Ink 33">
                <a:extLst>
                  <a:ext uri="{FF2B5EF4-FFF2-40B4-BE49-F238E27FC236}">
                    <a16:creationId xmlns:a16="http://schemas.microsoft.com/office/drawing/2014/main" id="{37747E44-6DDE-47CA-87BF-E9CB3EB96D3E}"/>
                  </a:ext>
                </a:extLst>
              </p:cNvPr>
              <p:cNvPicPr/>
              <p:nvPr/>
            </p:nvPicPr>
            <p:blipFill>
              <a:blip r:embed="rId12"/>
              <a:stretch>
                <a:fillRect/>
              </a:stretch>
            </p:blipFill>
            <p:spPr>
              <a:xfrm>
                <a:off x="7388352" y="942120"/>
                <a:ext cx="3672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6" name="Ink 35">
                <a:extLst>
                  <a:ext uri="{FF2B5EF4-FFF2-40B4-BE49-F238E27FC236}">
                    <a16:creationId xmlns:a16="http://schemas.microsoft.com/office/drawing/2014/main" id="{DFDA34D3-3610-4D0C-903C-7E908FA5B6D8}"/>
                  </a:ext>
                </a:extLst>
              </p14:cNvPr>
              <p14:cNvContentPartPr/>
              <p14:nvPr/>
            </p14:nvContentPartPr>
            <p14:xfrm>
              <a:off x="6446592" y="850320"/>
              <a:ext cx="878040" cy="264600"/>
            </p14:xfrm>
          </p:contentPart>
        </mc:Choice>
        <mc:Fallback xmlns="">
          <p:pic>
            <p:nvPicPr>
              <p:cNvPr id="36" name="Ink 35">
                <a:extLst>
                  <a:ext uri="{FF2B5EF4-FFF2-40B4-BE49-F238E27FC236}">
                    <a16:creationId xmlns:a16="http://schemas.microsoft.com/office/drawing/2014/main" id="{DFDA34D3-3610-4D0C-903C-7E908FA5B6D8}"/>
                  </a:ext>
                </a:extLst>
              </p:cNvPr>
              <p:cNvPicPr/>
              <p:nvPr/>
            </p:nvPicPr>
            <p:blipFill>
              <a:blip r:embed="rId14"/>
              <a:stretch>
                <a:fillRect/>
              </a:stretch>
            </p:blipFill>
            <p:spPr>
              <a:xfrm>
                <a:off x="6437592" y="841320"/>
                <a:ext cx="89568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3" name="Ink 42">
                <a:extLst>
                  <a:ext uri="{FF2B5EF4-FFF2-40B4-BE49-F238E27FC236}">
                    <a16:creationId xmlns:a16="http://schemas.microsoft.com/office/drawing/2014/main" id="{5419FCC4-6D76-4A7D-93FB-B5C300C4C8E5}"/>
                  </a:ext>
                </a:extLst>
              </p14:cNvPr>
              <p14:cNvContentPartPr/>
              <p14:nvPr/>
            </p14:nvContentPartPr>
            <p14:xfrm>
              <a:off x="7580232" y="694440"/>
              <a:ext cx="972720" cy="257760"/>
            </p14:xfrm>
          </p:contentPart>
        </mc:Choice>
        <mc:Fallback xmlns="">
          <p:pic>
            <p:nvPicPr>
              <p:cNvPr id="43" name="Ink 42">
                <a:extLst>
                  <a:ext uri="{FF2B5EF4-FFF2-40B4-BE49-F238E27FC236}">
                    <a16:creationId xmlns:a16="http://schemas.microsoft.com/office/drawing/2014/main" id="{5419FCC4-6D76-4A7D-93FB-B5C300C4C8E5}"/>
                  </a:ext>
                </a:extLst>
              </p:cNvPr>
              <p:cNvPicPr/>
              <p:nvPr/>
            </p:nvPicPr>
            <p:blipFill>
              <a:blip r:embed="rId16"/>
              <a:stretch>
                <a:fillRect/>
              </a:stretch>
            </p:blipFill>
            <p:spPr>
              <a:xfrm>
                <a:off x="7571232" y="685440"/>
                <a:ext cx="990360" cy="275400"/>
              </a:xfrm>
              <a:prstGeom prst="rect">
                <a:avLst/>
              </a:prstGeom>
            </p:spPr>
          </p:pic>
        </mc:Fallback>
      </mc:AlternateContent>
      <p:sp>
        <p:nvSpPr>
          <p:cNvPr id="44" name="TextBox 43">
            <a:extLst>
              <a:ext uri="{FF2B5EF4-FFF2-40B4-BE49-F238E27FC236}">
                <a16:creationId xmlns:a16="http://schemas.microsoft.com/office/drawing/2014/main" id="{30BFC5AF-D985-4876-A398-CDD3E68171F0}"/>
              </a:ext>
            </a:extLst>
          </p:cNvPr>
          <p:cNvSpPr txBox="1"/>
          <p:nvPr/>
        </p:nvSpPr>
        <p:spPr>
          <a:xfrm>
            <a:off x="5374332" y="1412776"/>
            <a:ext cx="6489104" cy="4524315"/>
          </a:xfrm>
          <a:prstGeom prst="rect">
            <a:avLst/>
          </a:prstGeom>
          <a:noFill/>
        </p:spPr>
        <p:txBody>
          <a:bodyPr wrap="square" rtlCol="0">
            <a:spAutoFit/>
          </a:bodyPr>
          <a:lstStyle/>
          <a:p>
            <a:r>
              <a:rPr lang="en-US" dirty="0"/>
              <a:t>In the json data we can make address as “Every curly braces is converted to </a:t>
            </a:r>
            <a:r>
              <a:rPr lang="en-US" b="1" dirty="0"/>
              <a:t>/</a:t>
            </a:r>
            <a:r>
              <a:rPr lang="en-US" dirty="0"/>
              <a:t> and every array item is converted to </a:t>
            </a:r>
            <a:r>
              <a:rPr lang="en-US" b="1" dirty="0"/>
              <a:t>/index</a:t>
            </a:r>
            <a:r>
              <a:rPr lang="en-US" dirty="0"/>
              <a:t>”</a:t>
            </a:r>
          </a:p>
          <a:p>
            <a:r>
              <a:rPr lang="en-US" b="1" dirty="0"/>
              <a:t>Q: what is the salary of anubhav</a:t>
            </a:r>
          </a:p>
          <a:p>
            <a:r>
              <a:rPr lang="en-US" i="1" dirty="0"/>
              <a:t>/</a:t>
            </a:r>
            <a:r>
              <a:rPr lang="en-US" i="1" dirty="0" err="1"/>
              <a:t>empStr</a:t>
            </a:r>
            <a:r>
              <a:rPr lang="en-US" i="1" dirty="0"/>
              <a:t>/salary</a:t>
            </a:r>
          </a:p>
          <a:p>
            <a:r>
              <a:rPr lang="en-US" b="1" dirty="0"/>
              <a:t>Q. What is the emp name of emp 0001</a:t>
            </a:r>
          </a:p>
          <a:p>
            <a:r>
              <a:rPr lang="en-US" dirty="0"/>
              <a:t>/</a:t>
            </a:r>
            <a:r>
              <a:rPr lang="en-US" dirty="0" err="1"/>
              <a:t>empStr</a:t>
            </a:r>
            <a:r>
              <a:rPr lang="en-US" dirty="0"/>
              <a:t>/</a:t>
            </a:r>
            <a:r>
              <a:rPr lang="en-US" dirty="0" err="1"/>
              <a:t>empName</a:t>
            </a:r>
            <a:endParaRPr lang="en-US" dirty="0"/>
          </a:p>
          <a:p>
            <a:r>
              <a:rPr lang="en-US" b="1" dirty="0"/>
              <a:t>Q. What is the salary of Shwetha</a:t>
            </a:r>
          </a:p>
          <a:p>
            <a:r>
              <a:rPr lang="en-US" dirty="0"/>
              <a:t>/</a:t>
            </a:r>
            <a:r>
              <a:rPr lang="en-US" dirty="0" err="1"/>
              <a:t>empTab</a:t>
            </a:r>
            <a:r>
              <a:rPr lang="en-US" dirty="0"/>
              <a:t>/1/salary</a:t>
            </a:r>
          </a:p>
          <a:p>
            <a:r>
              <a:rPr lang="en-US" b="1" dirty="0"/>
              <a:t>Q. What is the </a:t>
            </a:r>
            <a:r>
              <a:rPr lang="en-US" b="1" dirty="0" err="1"/>
              <a:t>empno</a:t>
            </a:r>
            <a:r>
              <a:rPr lang="en-US" b="1" dirty="0"/>
              <a:t> of Ananya</a:t>
            </a:r>
          </a:p>
          <a:p>
            <a:r>
              <a:rPr lang="en-US" dirty="0"/>
              <a:t>/</a:t>
            </a:r>
            <a:r>
              <a:rPr lang="en-US" dirty="0" err="1"/>
              <a:t>empTab</a:t>
            </a:r>
            <a:r>
              <a:rPr lang="en-US" dirty="0"/>
              <a:t>/0/</a:t>
            </a:r>
            <a:r>
              <a:rPr lang="en-US" dirty="0" err="1"/>
              <a:t>empId</a:t>
            </a:r>
            <a:endParaRPr lang="en-US" dirty="0"/>
          </a:p>
          <a:p>
            <a:endParaRPr lang="en-US" b="1" dirty="0"/>
          </a:p>
        </p:txBody>
      </p:sp>
    </p:spTree>
    <p:extLst>
      <p:ext uri="{BB962C8B-B14F-4D97-AF65-F5344CB8AC3E}">
        <p14:creationId xmlns:p14="http://schemas.microsoft.com/office/powerpoint/2010/main" val="2816303259"/>
      </p:ext>
    </p:extLst>
  </p:cSld>
  <p:clrMapOvr>
    <a:masterClrMapping/>
  </p:clrMapOvr>
  <p:transition spd="slow">
    <p:push di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68</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Types of binding in SAPUI5</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2308324"/>
          </a:xfrm>
          <a:prstGeom prst="rect">
            <a:avLst/>
          </a:prstGeom>
          <a:noFill/>
        </p:spPr>
        <p:txBody>
          <a:bodyPr wrap="square" rtlCol="0">
            <a:spAutoFit/>
          </a:bodyPr>
          <a:lstStyle/>
          <a:p>
            <a:pPr marL="457200" indent="-457200">
              <a:buAutoNum type="arabicPeriod"/>
            </a:pPr>
            <a:r>
              <a:rPr lang="en-US" dirty="0"/>
              <a:t>Property Binding – when we bind property of a UI control, to the address of the model, this is called property binding. E.g. value property of Input control was connected to /emp/</a:t>
            </a:r>
            <a:r>
              <a:rPr lang="en-US" dirty="0" err="1"/>
              <a:t>empId</a:t>
            </a:r>
            <a:endParaRPr lang="en-US" dirty="0"/>
          </a:p>
          <a:p>
            <a:pPr marL="457200" indent="-457200">
              <a:buAutoNum type="arabicPeriod"/>
            </a:pPr>
            <a:r>
              <a:rPr lang="en-US" dirty="0"/>
              <a:t>Aggregation Binding</a:t>
            </a:r>
          </a:p>
          <a:p>
            <a:pPr marL="457200" indent="-457200">
              <a:buAutoNum type="arabicPeriod"/>
            </a:pPr>
            <a:r>
              <a:rPr lang="en-US" dirty="0"/>
              <a:t>Expression Binding</a:t>
            </a:r>
          </a:p>
          <a:p>
            <a:pPr marL="457200" indent="-457200">
              <a:buAutoNum type="arabicPeriod"/>
            </a:pPr>
            <a:r>
              <a:rPr lang="en-US" dirty="0"/>
              <a:t>Element Binding</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2698101740"/>
      </p:ext>
    </p:extLst>
  </p:cSld>
  <p:clrMapOvr>
    <a:masterClrMapping/>
  </p:clrMapOvr>
  <p:transition spd="slow">
    <p:push dir="u"/>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69</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Questions</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5632311"/>
          </a:xfrm>
          <a:prstGeom prst="rect">
            <a:avLst/>
          </a:prstGeom>
          <a:noFill/>
        </p:spPr>
        <p:txBody>
          <a:bodyPr wrap="square" rtlCol="0">
            <a:spAutoFit/>
          </a:bodyPr>
          <a:lstStyle/>
          <a:p>
            <a:pPr marL="457200" indent="-457200">
              <a:buAutoNum type="arabicPeriod"/>
            </a:pPr>
            <a:r>
              <a:rPr lang="en-US" dirty="0"/>
              <a:t>How can I access model data at runtime – </a:t>
            </a:r>
            <a:r>
              <a:rPr lang="en-US" b="1" i="1" dirty="0" err="1"/>
              <a:t>getProperty</a:t>
            </a:r>
            <a:r>
              <a:rPr lang="en-US" b="1" i="1" dirty="0"/>
              <a:t> and </a:t>
            </a:r>
            <a:r>
              <a:rPr lang="en-US" b="1" i="1" dirty="0" err="1"/>
              <a:t>setProperty</a:t>
            </a:r>
            <a:endParaRPr lang="en-US" dirty="0"/>
          </a:p>
          <a:p>
            <a:pPr marL="457200" indent="-457200">
              <a:buAutoNum type="arabicPeriod"/>
            </a:pPr>
            <a:r>
              <a:rPr lang="en-US" dirty="0"/>
              <a:t>How will it solve our earlier problem - </a:t>
            </a:r>
            <a:r>
              <a:rPr lang="en-US" b="1" dirty="0"/>
              <a:t>clear</a:t>
            </a:r>
          </a:p>
          <a:p>
            <a:pPr marL="457200" indent="-457200">
              <a:buAutoNum type="arabicPeriod"/>
            </a:pPr>
            <a:r>
              <a:rPr lang="en-US" dirty="0"/>
              <a:t>When we change data in model, it reflects on the UI, is vice-versa also possible. - </a:t>
            </a:r>
            <a:r>
              <a:rPr lang="en-US" b="1" dirty="0"/>
              <a:t>Done</a:t>
            </a:r>
          </a:p>
          <a:p>
            <a:pPr marL="457200" indent="-457200">
              <a:buAutoNum type="arabicPeriod"/>
            </a:pPr>
            <a:r>
              <a:rPr lang="en-US" dirty="0"/>
              <a:t>Can I modularize model code - </a:t>
            </a:r>
            <a:r>
              <a:rPr lang="en-US" b="1" dirty="0"/>
              <a:t>Done</a:t>
            </a:r>
          </a:p>
          <a:p>
            <a:pPr marL="457200" indent="-457200">
              <a:buFontTx/>
              <a:buAutoNum type="arabicPeriod"/>
            </a:pPr>
            <a:r>
              <a:rPr lang="en-US" dirty="0"/>
              <a:t>Can I have multiple models in an application of same kind or different kinds. - </a:t>
            </a:r>
            <a:r>
              <a:rPr lang="en-US" b="1" dirty="0"/>
              <a:t>YES</a:t>
            </a:r>
          </a:p>
          <a:p>
            <a:pPr marL="457200" indent="-457200">
              <a:buFontTx/>
              <a:buAutoNum type="arabicPeriod"/>
            </a:pPr>
            <a:r>
              <a:rPr lang="en-US" dirty="0"/>
              <a:t>If yes, how do we differentiate between these models? – </a:t>
            </a:r>
            <a:r>
              <a:rPr lang="en-US" b="1" dirty="0"/>
              <a:t>Named Model</a:t>
            </a:r>
          </a:p>
          <a:p>
            <a:pPr lvl="1"/>
            <a:r>
              <a:rPr lang="en-US" dirty="0"/>
              <a:t>We can set a model with a name to avoid conflict. In this case we have a named model which can be used in binding by using </a:t>
            </a:r>
            <a:r>
              <a:rPr lang="en-US" b="1" dirty="0" err="1"/>
              <a:t>modelName</a:t>
            </a:r>
            <a:r>
              <a:rPr lang="en-US" b="1" dirty="0"/>
              <a:t>&gt;</a:t>
            </a:r>
            <a:r>
              <a:rPr lang="en-US" dirty="0"/>
              <a:t> in the binding syntax.</a:t>
            </a:r>
          </a:p>
          <a:p>
            <a:pPr marL="457200" indent="-457200">
              <a:buFontTx/>
              <a:buAutoNum type="arabicPeriod"/>
            </a:pPr>
            <a:r>
              <a:rPr lang="en-US" dirty="0"/>
              <a:t>How can I bind table</a:t>
            </a:r>
          </a:p>
          <a:p>
            <a:pPr marL="457200" indent="-457200">
              <a:buFontTx/>
              <a:buAutoNum type="arabicPeriod"/>
            </a:pPr>
            <a:endParaRPr lang="en-US" dirty="0"/>
          </a:p>
          <a:p>
            <a:r>
              <a:rPr lang="en-US" b="1" dirty="0"/>
              <a:t>Exercise:</a:t>
            </a:r>
          </a:p>
          <a:p>
            <a:r>
              <a:rPr lang="en-US" dirty="0"/>
              <a:t>Create a button to flip the model between default and fire.</a:t>
            </a:r>
          </a:p>
          <a:p>
            <a:pPr marL="457200" indent="-457200">
              <a:buFontTx/>
              <a:buAutoNum type="arabicPeriod"/>
            </a:pPr>
            <a:endParaRPr lang="en-US" dirty="0"/>
          </a:p>
          <a:p>
            <a:endParaRPr lang="en-US" dirty="0"/>
          </a:p>
          <a:p>
            <a:endParaRPr lang="en-US" dirty="0"/>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18129545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7</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Developing an App</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1200329"/>
          </a:xfrm>
          <a:prstGeom prst="rect">
            <a:avLst/>
          </a:prstGeom>
          <a:noFill/>
        </p:spPr>
        <p:txBody>
          <a:bodyPr wrap="square" rtlCol="0">
            <a:spAutoFit/>
          </a:bodyPr>
          <a:lstStyle/>
          <a:p>
            <a:pPr marL="457200" indent="-457200">
              <a:buAutoNum type="arabicPeriod"/>
            </a:pPr>
            <a:r>
              <a:rPr lang="en-US" dirty="0"/>
              <a:t>BAS or WebIDE</a:t>
            </a:r>
          </a:p>
          <a:p>
            <a:pPr marL="457200" indent="-457200">
              <a:buAutoNum type="arabicPeriod"/>
            </a:pPr>
            <a:r>
              <a:rPr lang="en-US" dirty="0"/>
              <a:t>Web file – html – Load the framework (bootstrap)</a:t>
            </a:r>
          </a:p>
          <a:p>
            <a:pPr marL="457200" indent="-457200">
              <a:buAutoNum type="arabicPeriod"/>
            </a:pPr>
            <a:r>
              <a:rPr lang="en-US" dirty="0"/>
              <a:t>MVC Framework – Model, View, Controller.</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1940074635"/>
      </p:ext>
    </p:extLst>
  </p:cSld>
  <p:clrMapOvr>
    <a:masterClrMapping/>
  </p:clrMapOvr>
  <p:transition spd="slow">
    <p:push dir="u"/>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70</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Exercise</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830997"/>
          </a:xfrm>
          <a:prstGeom prst="rect">
            <a:avLst/>
          </a:prstGeom>
          <a:noFill/>
        </p:spPr>
        <p:txBody>
          <a:bodyPr wrap="square" rtlCol="0">
            <a:spAutoFit/>
          </a:bodyPr>
          <a:lstStyle/>
          <a:p>
            <a:r>
              <a:rPr lang="en-US" dirty="0"/>
              <a:t>Add at least 5 new records to your </a:t>
            </a:r>
            <a:r>
              <a:rPr lang="en-US" dirty="0" err="1"/>
              <a:t>empTab</a:t>
            </a:r>
            <a:r>
              <a:rPr lang="en-US" dirty="0"/>
              <a:t> json</a:t>
            </a:r>
          </a:p>
          <a:p>
            <a:r>
              <a:rPr lang="en-US" dirty="0"/>
              <a:t>Can we show salary and currency as one single place</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2654827979"/>
      </p:ext>
    </p:extLst>
  </p:cSld>
  <p:clrMapOvr>
    <a:masterClrMapping/>
  </p:clrMapOvr>
  <p:transition spd="slow">
    <p:push dir="u"/>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71</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Model basics</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4524315"/>
          </a:xfrm>
          <a:prstGeom prst="rect">
            <a:avLst/>
          </a:prstGeom>
          <a:noFill/>
        </p:spPr>
        <p:txBody>
          <a:bodyPr wrap="square" rtlCol="0">
            <a:spAutoFit/>
          </a:bodyPr>
          <a:lstStyle/>
          <a:p>
            <a:r>
              <a:rPr lang="en-US" dirty="0"/>
              <a:t>We can use the APIs (Methods) provided by SAP to access data from model</a:t>
            </a:r>
          </a:p>
          <a:p>
            <a:pPr marL="457200" indent="-457200">
              <a:buAutoNum type="arabicPeriod"/>
            </a:pPr>
            <a:r>
              <a:rPr lang="en-US" dirty="0"/>
              <a:t>We need to get model object</a:t>
            </a:r>
          </a:p>
          <a:p>
            <a:pPr marL="457200" indent="-457200">
              <a:buAutoNum type="arabicPeriod"/>
            </a:pPr>
            <a:r>
              <a:rPr lang="en-US" dirty="0"/>
              <a:t>From model object we get access to the data using methods</a:t>
            </a:r>
          </a:p>
          <a:p>
            <a:pPr lvl="1"/>
            <a:r>
              <a:rPr lang="en-US" b="1" dirty="0" err="1"/>
              <a:t>setProperty</a:t>
            </a:r>
            <a:r>
              <a:rPr lang="en-US" b="1" dirty="0"/>
              <a:t>(</a:t>
            </a:r>
            <a:r>
              <a:rPr lang="en-US" dirty="0" err="1"/>
              <a:t>sPath</a:t>
            </a:r>
            <a:r>
              <a:rPr lang="en-US" dirty="0"/>
              <a:t>, </a:t>
            </a:r>
            <a:r>
              <a:rPr lang="en-US" dirty="0" err="1"/>
              <a:t>sValue</a:t>
            </a:r>
            <a:r>
              <a:rPr lang="en-US" dirty="0"/>
              <a:t>)</a:t>
            </a:r>
            <a:endParaRPr lang="en-US" b="1" dirty="0"/>
          </a:p>
          <a:p>
            <a:pPr lvl="1"/>
            <a:r>
              <a:rPr lang="en-US" b="1" dirty="0" err="1"/>
              <a:t>getProperty</a:t>
            </a:r>
            <a:r>
              <a:rPr lang="en-US" b="1" dirty="0"/>
              <a:t>(</a:t>
            </a:r>
            <a:r>
              <a:rPr lang="en-US" dirty="0" err="1"/>
              <a:t>sPath</a:t>
            </a:r>
            <a:r>
              <a:rPr lang="en-US" dirty="0"/>
              <a:t>)</a:t>
            </a:r>
          </a:p>
          <a:p>
            <a:pPr lvl="1"/>
            <a:endParaRPr lang="en-US" b="1" dirty="0"/>
          </a:p>
          <a:p>
            <a:r>
              <a:rPr lang="en-US" b="1" dirty="0"/>
              <a:t>Binding Modes</a:t>
            </a:r>
          </a:p>
          <a:p>
            <a:r>
              <a:rPr lang="en-US" dirty="0"/>
              <a:t>One Way – When data change in the model reflect on UI, its called one way binding mode</a:t>
            </a:r>
          </a:p>
          <a:p>
            <a:r>
              <a:rPr lang="en-US" dirty="0"/>
              <a:t>Two Way – When the data change in the UI reflects in Model also, is called </a:t>
            </a:r>
            <a:r>
              <a:rPr lang="en-US" dirty="0" err="1"/>
              <a:t>TwoWay</a:t>
            </a:r>
            <a:r>
              <a:rPr lang="en-US" dirty="0"/>
              <a:t> Binding Mode. JSON Model Default Binding Mode is </a:t>
            </a:r>
            <a:r>
              <a:rPr lang="en-US" dirty="0" err="1"/>
              <a:t>TwoWay</a:t>
            </a:r>
            <a:endParaRPr lang="en-US" dirty="0"/>
          </a:p>
          <a:p>
            <a:r>
              <a:rPr lang="en-US" dirty="0" err="1"/>
              <a:t>OneTime</a:t>
            </a:r>
            <a:r>
              <a:rPr lang="en-US" dirty="0"/>
              <a:t> – When the data only float at the beginning when app starts and after that both model and the view are decoupled. It is called One Time Binding mode.</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3510879524"/>
      </p:ext>
    </p:extLst>
  </p:cSld>
  <p:clrMapOvr>
    <a:masterClrMapping/>
  </p:clrMapOvr>
  <p:transition spd="slow">
    <p:push di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72</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Requirement</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4154984"/>
          </a:xfrm>
          <a:prstGeom prst="rect">
            <a:avLst/>
          </a:prstGeom>
          <a:noFill/>
        </p:spPr>
        <p:txBody>
          <a:bodyPr wrap="square" rtlCol="0">
            <a:spAutoFit/>
          </a:bodyPr>
          <a:lstStyle/>
          <a:p>
            <a:r>
              <a:rPr lang="en-US" dirty="0"/>
              <a:t>My Manager want to add a button and when we click on that button, all the fields should gray out.</a:t>
            </a:r>
          </a:p>
          <a:p>
            <a:endParaRPr lang="en-US" dirty="0"/>
          </a:p>
          <a:p>
            <a:r>
              <a:rPr lang="en-US" dirty="0"/>
              <a:t>If The Employee Name is Anubhav, Gray out Salary field.</a:t>
            </a:r>
          </a:p>
          <a:p>
            <a:r>
              <a:rPr lang="en-US" dirty="0"/>
              <a:t>Condition – if employee name  =  Anubhav</a:t>
            </a:r>
          </a:p>
          <a:p>
            <a:r>
              <a:rPr lang="en-US" dirty="0"/>
              <a:t>Outcome – make field gray out</a:t>
            </a:r>
          </a:p>
          <a:p>
            <a:r>
              <a:rPr lang="en-US" dirty="0"/>
              <a:t>Target – Salary field</a:t>
            </a:r>
          </a:p>
          <a:p>
            <a:endParaRPr lang="en-US" dirty="0"/>
          </a:p>
          <a:p>
            <a:r>
              <a:rPr lang="en-US" b="1" dirty="0"/>
              <a:t>Expression binding</a:t>
            </a:r>
          </a:p>
          <a:p>
            <a:r>
              <a:rPr lang="en-US" dirty="0"/>
              <a:t>When we bind an Expression (</a:t>
            </a:r>
            <a:r>
              <a:rPr lang="en-US" b="1" dirty="0"/>
              <a:t>{= condition : true ? false}</a:t>
            </a:r>
            <a:r>
              <a:rPr lang="en-US" dirty="0"/>
              <a:t>) with the property of a control rather binding value to a property, this is called expression </a:t>
            </a:r>
            <a:r>
              <a:rPr lang="en-US"/>
              <a:t>binding.</a:t>
            </a:r>
            <a:endParaRPr lang="en-US" dirty="0"/>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1499130915"/>
      </p:ext>
    </p:extLst>
  </p:cSld>
  <p:clrMapOvr>
    <a:masterClrMapping/>
  </p:clrMapOvr>
  <p:transition spd="slow">
    <p:push dir="u"/>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73</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Aggregation Binding</a:t>
            </a:r>
          </a:p>
        </p:txBody>
      </p:sp>
      <p:sp>
        <p:nvSpPr>
          <p:cNvPr id="22" name="TextBox 21">
            <a:extLst>
              <a:ext uri="{FF2B5EF4-FFF2-40B4-BE49-F238E27FC236}">
                <a16:creationId xmlns:a16="http://schemas.microsoft.com/office/drawing/2014/main" id="{9A237637-6394-40BD-B34D-9775BC2E9C4B}"/>
              </a:ext>
            </a:extLst>
          </p:cNvPr>
          <p:cNvSpPr txBox="1"/>
          <p:nvPr/>
        </p:nvSpPr>
        <p:spPr>
          <a:xfrm>
            <a:off x="430094" y="980728"/>
            <a:ext cx="11449272" cy="5262979"/>
          </a:xfrm>
          <a:prstGeom prst="rect">
            <a:avLst/>
          </a:prstGeom>
          <a:noFill/>
        </p:spPr>
        <p:txBody>
          <a:bodyPr wrap="square" rtlCol="0">
            <a:spAutoFit/>
          </a:bodyPr>
          <a:lstStyle/>
          <a:p>
            <a:r>
              <a:rPr lang="en-US" dirty="0"/>
              <a:t>When we bind the </a:t>
            </a:r>
            <a:r>
              <a:rPr lang="en-US" b="1" dirty="0"/>
              <a:t>aggregation</a:t>
            </a:r>
            <a:r>
              <a:rPr lang="en-US" dirty="0"/>
              <a:t> of a control with the </a:t>
            </a:r>
            <a:r>
              <a:rPr lang="en-US" dirty="0" err="1"/>
              <a:t>entityset</a:t>
            </a:r>
            <a:r>
              <a:rPr lang="en-US" dirty="0"/>
              <a:t> of data model, it is called </a:t>
            </a:r>
            <a:r>
              <a:rPr lang="en-US" dirty="0" err="1"/>
              <a:t>agg</a:t>
            </a:r>
            <a:r>
              <a:rPr lang="en-US" dirty="0"/>
              <a:t>. Binding.</a:t>
            </a:r>
          </a:p>
          <a:p>
            <a:r>
              <a:rPr lang="en-US" dirty="0"/>
              <a:t>The parent control (e.g. Table) is bound to the </a:t>
            </a:r>
            <a:r>
              <a:rPr lang="en-US" dirty="0" err="1"/>
              <a:t>EntitySet</a:t>
            </a:r>
            <a:r>
              <a:rPr lang="en-US" dirty="0"/>
              <a:t> path which is called </a:t>
            </a:r>
            <a:r>
              <a:rPr lang="en-US" b="1" dirty="0"/>
              <a:t>absolute path</a:t>
            </a:r>
            <a:r>
              <a:rPr lang="en-US" dirty="0"/>
              <a:t> and the child of the parent Control (e.g. Columns) are connected to the child properties of the </a:t>
            </a:r>
            <a:r>
              <a:rPr lang="en-US" dirty="0" err="1"/>
              <a:t>EntitySet</a:t>
            </a:r>
            <a:r>
              <a:rPr lang="en-US" dirty="0"/>
              <a:t> is called </a:t>
            </a:r>
            <a:r>
              <a:rPr lang="en-US" b="1" dirty="0"/>
              <a:t>relative path.</a:t>
            </a:r>
          </a:p>
          <a:p>
            <a:endParaRPr lang="en-US" b="1" dirty="0"/>
          </a:p>
          <a:p>
            <a:r>
              <a:rPr lang="en-US" dirty="0"/>
              <a:t>Every Event of UI5 will trigger the </a:t>
            </a:r>
            <a:r>
              <a:rPr lang="en-US" b="1" dirty="0" err="1"/>
              <a:t>eventHandler</a:t>
            </a:r>
            <a:r>
              <a:rPr lang="en-US" b="1" dirty="0"/>
              <a:t> </a:t>
            </a:r>
            <a:r>
              <a:rPr lang="en-US" dirty="0"/>
              <a:t>and we will get the Event Object as part of the event Handler. Depending on the event, the event handler object will have different parameters.</a:t>
            </a:r>
          </a:p>
          <a:p>
            <a:r>
              <a:rPr lang="en-US" b="1" dirty="0"/>
              <a:t>Exercise:</a:t>
            </a:r>
          </a:p>
          <a:p>
            <a:r>
              <a:rPr lang="en-US" dirty="0"/>
              <a:t>Create a toolbar on top of table, provide title and a delete button, when user deletes a record, delete the same from the table. </a:t>
            </a:r>
          </a:p>
          <a:p>
            <a:r>
              <a:rPr lang="en-US" dirty="0"/>
              <a:t>Another way</a:t>
            </a:r>
          </a:p>
          <a:p>
            <a:r>
              <a:rPr lang="en-US" dirty="0"/>
              <a:t>We can also use </a:t>
            </a:r>
            <a:r>
              <a:rPr lang="en-US" dirty="0" err="1"/>
              <a:t>bindAggregation</a:t>
            </a:r>
            <a:r>
              <a:rPr lang="en-US" dirty="0"/>
              <a:t>(</a:t>
            </a:r>
            <a:r>
              <a:rPr lang="en-US" dirty="0" err="1"/>
              <a:t>aggregationName,path</a:t>
            </a:r>
            <a:r>
              <a:rPr lang="en-US" dirty="0"/>
              <a:t>) e.g.(“rows”,’/</a:t>
            </a:r>
            <a:r>
              <a:rPr lang="en-US" dirty="0" err="1"/>
              <a:t>empTab</a:t>
            </a:r>
            <a:r>
              <a:rPr lang="en-US" dirty="0"/>
              <a:t>’)</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572656452"/>
      </p:ext>
    </p:extLst>
  </p:cSld>
  <p:clrMapOvr>
    <a:masterClrMapping/>
  </p:clrMapOvr>
  <p:transition spd="slow">
    <p:push dir="u"/>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74</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Flip Model</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52C46B43-BCD3-467A-87AA-D671AEDFC913}"/>
                  </a:ext>
                </a:extLst>
              </p14:cNvPr>
              <p14:cNvContentPartPr/>
              <p14:nvPr/>
            </p14:nvContentPartPr>
            <p14:xfrm>
              <a:off x="731592" y="1024200"/>
              <a:ext cx="686160" cy="360720"/>
            </p14:xfrm>
          </p:contentPart>
        </mc:Choice>
        <mc:Fallback xmlns="">
          <p:pic>
            <p:nvPicPr>
              <p:cNvPr id="8" name="Ink 7">
                <a:extLst>
                  <a:ext uri="{FF2B5EF4-FFF2-40B4-BE49-F238E27FC236}">
                    <a16:creationId xmlns:a16="http://schemas.microsoft.com/office/drawing/2014/main" id="{52C46B43-BCD3-467A-87AA-D671AEDFC913}"/>
                  </a:ext>
                </a:extLst>
              </p:cNvPr>
              <p:cNvPicPr/>
              <p:nvPr/>
            </p:nvPicPr>
            <p:blipFill>
              <a:blip r:embed="rId4"/>
              <a:stretch>
                <a:fillRect/>
              </a:stretch>
            </p:blipFill>
            <p:spPr>
              <a:xfrm>
                <a:off x="722592" y="1015200"/>
                <a:ext cx="703800" cy="378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08" name="Ink 207">
                <a:extLst>
                  <a:ext uri="{FF2B5EF4-FFF2-40B4-BE49-F238E27FC236}">
                    <a16:creationId xmlns:a16="http://schemas.microsoft.com/office/drawing/2014/main" id="{EBE3F128-922B-492E-B121-FA4CDE41E844}"/>
                  </a:ext>
                </a:extLst>
              </p14:cNvPr>
              <p14:cNvContentPartPr/>
              <p14:nvPr/>
            </p14:nvContentPartPr>
            <p14:xfrm>
              <a:off x="1354032" y="1809720"/>
              <a:ext cx="214920" cy="385200"/>
            </p14:xfrm>
          </p:contentPart>
        </mc:Choice>
        <mc:Fallback xmlns="">
          <p:pic>
            <p:nvPicPr>
              <p:cNvPr id="208" name="Ink 207">
                <a:extLst>
                  <a:ext uri="{FF2B5EF4-FFF2-40B4-BE49-F238E27FC236}">
                    <a16:creationId xmlns:a16="http://schemas.microsoft.com/office/drawing/2014/main" id="{EBE3F128-922B-492E-B121-FA4CDE41E844}"/>
                  </a:ext>
                </a:extLst>
              </p:cNvPr>
              <p:cNvPicPr/>
              <p:nvPr/>
            </p:nvPicPr>
            <p:blipFill>
              <a:blip r:embed="rId6"/>
              <a:stretch>
                <a:fillRect/>
              </a:stretch>
            </p:blipFill>
            <p:spPr>
              <a:xfrm>
                <a:off x="1345032" y="1800720"/>
                <a:ext cx="232560" cy="402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11" name="Ink 210">
                <a:extLst>
                  <a:ext uri="{FF2B5EF4-FFF2-40B4-BE49-F238E27FC236}">
                    <a16:creationId xmlns:a16="http://schemas.microsoft.com/office/drawing/2014/main" id="{856BAC39-42CE-473E-A25F-2147B18E6E48}"/>
                  </a:ext>
                </a:extLst>
              </p14:cNvPr>
              <p14:cNvContentPartPr/>
              <p14:nvPr/>
            </p14:nvContentPartPr>
            <p14:xfrm>
              <a:off x="996552" y="4279320"/>
              <a:ext cx="304920" cy="375480"/>
            </p14:xfrm>
          </p:contentPart>
        </mc:Choice>
        <mc:Fallback xmlns="">
          <p:pic>
            <p:nvPicPr>
              <p:cNvPr id="211" name="Ink 210">
                <a:extLst>
                  <a:ext uri="{FF2B5EF4-FFF2-40B4-BE49-F238E27FC236}">
                    <a16:creationId xmlns:a16="http://schemas.microsoft.com/office/drawing/2014/main" id="{856BAC39-42CE-473E-A25F-2147B18E6E48}"/>
                  </a:ext>
                </a:extLst>
              </p:cNvPr>
              <p:cNvPicPr/>
              <p:nvPr/>
            </p:nvPicPr>
            <p:blipFill>
              <a:blip r:embed="rId8"/>
              <a:stretch>
                <a:fillRect/>
              </a:stretch>
            </p:blipFill>
            <p:spPr>
              <a:xfrm>
                <a:off x="987552" y="4270320"/>
                <a:ext cx="322560" cy="393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14" name="Ink 213">
                <a:extLst>
                  <a:ext uri="{FF2B5EF4-FFF2-40B4-BE49-F238E27FC236}">
                    <a16:creationId xmlns:a16="http://schemas.microsoft.com/office/drawing/2014/main" id="{6DA7F364-E90B-4541-94C5-4CCFC55062BE}"/>
                  </a:ext>
                </a:extLst>
              </p14:cNvPr>
              <p14:cNvContentPartPr/>
              <p14:nvPr/>
            </p14:nvContentPartPr>
            <p14:xfrm>
              <a:off x="1380672" y="6245280"/>
              <a:ext cx="410400" cy="421200"/>
            </p14:xfrm>
          </p:contentPart>
        </mc:Choice>
        <mc:Fallback xmlns="">
          <p:pic>
            <p:nvPicPr>
              <p:cNvPr id="214" name="Ink 213">
                <a:extLst>
                  <a:ext uri="{FF2B5EF4-FFF2-40B4-BE49-F238E27FC236}">
                    <a16:creationId xmlns:a16="http://schemas.microsoft.com/office/drawing/2014/main" id="{6DA7F364-E90B-4541-94C5-4CCFC55062BE}"/>
                  </a:ext>
                </a:extLst>
              </p:cNvPr>
              <p:cNvPicPr/>
              <p:nvPr/>
            </p:nvPicPr>
            <p:blipFill>
              <a:blip r:embed="rId10"/>
              <a:stretch>
                <a:fillRect/>
              </a:stretch>
            </p:blipFill>
            <p:spPr>
              <a:xfrm>
                <a:off x="1371672" y="6236280"/>
                <a:ext cx="428040" cy="438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97" name="Ink 296">
                <a:extLst>
                  <a:ext uri="{FF2B5EF4-FFF2-40B4-BE49-F238E27FC236}">
                    <a16:creationId xmlns:a16="http://schemas.microsoft.com/office/drawing/2014/main" id="{A5E334E4-57E5-4A8C-BEB4-26DA246FF127}"/>
                  </a:ext>
                </a:extLst>
              </p14:cNvPr>
              <p14:cNvContentPartPr/>
              <p14:nvPr/>
            </p14:nvContentPartPr>
            <p14:xfrm>
              <a:off x="2000592" y="246960"/>
              <a:ext cx="9850320" cy="6565680"/>
            </p14:xfrm>
          </p:contentPart>
        </mc:Choice>
        <mc:Fallback xmlns="">
          <p:pic>
            <p:nvPicPr>
              <p:cNvPr id="297" name="Ink 296">
                <a:extLst>
                  <a:ext uri="{FF2B5EF4-FFF2-40B4-BE49-F238E27FC236}">
                    <a16:creationId xmlns:a16="http://schemas.microsoft.com/office/drawing/2014/main" id="{A5E334E4-57E5-4A8C-BEB4-26DA246FF127}"/>
                  </a:ext>
                </a:extLst>
              </p:cNvPr>
              <p:cNvPicPr/>
              <p:nvPr/>
            </p:nvPicPr>
            <p:blipFill>
              <a:blip r:embed="rId12"/>
              <a:stretch>
                <a:fillRect/>
              </a:stretch>
            </p:blipFill>
            <p:spPr>
              <a:xfrm>
                <a:off x="1991592" y="237960"/>
                <a:ext cx="9867960" cy="6583320"/>
              </a:xfrm>
              <a:prstGeom prst="rect">
                <a:avLst/>
              </a:prstGeom>
            </p:spPr>
          </p:pic>
        </mc:Fallback>
      </mc:AlternateContent>
    </p:spTree>
    <p:extLst>
      <p:ext uri="{BB962C8B-B14F-4D97-AF65-F5344CB8AC3E}">
        <p14:creationId xmlns:p14="http://schemas.microsoft.com/office/powerpoint/2010/main" val="3580245683"/>
      </p:ext>
    </p:extLst>
  </p:cSld>
  <p:clrMapOvr>
    <a:masterClrMapping/>
  </p:clrMapOvr>
  <p:transition spd="slow">
    <p:push dir="u"/>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75</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4 different syntax of property binding</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3046988"/>
          </a:xfrm>
          <a:prstGeom prst="rect">
            <a:avLst/>
          </a:prstGeom>
          <a:noFill/>
        </p:spPr>
        <p:txBody>
          <a:bodyPr wrap="square" rtlCol="0">
            <a:spAutoFit/>
          </a:bodyPr>
          <a:lstStyle/>
          <a:p>
            <a:pPr marL="457200" indent="-457200">
              <a:buAutoNum type="arabicPeriod"/>
            </a:pPr>
            <a:r>
              <a:rPr lang="en-US" dirty="0"/>
              <a:t>Direct – {address}</a:t>
            </a:r>
          </a:p>
          <a:p>
            <a:pPr marL="457200" indent="-457200">
              <a:buAutoNum type="arabicPeriod"/>
            </a:pPr>
            <a:r>
              <a:rPr lang="en-US" b="1" dirty="0"/>
              <a:t>Path variable – {path : ‘address’}</a:t>
            </a:r>
          </a:p>
          <a:p>
            <a:pPr marL="457200" indent="-457200">
              <a:buAutoNum type="arabicPeriod"/>
            </a:pPr>
            <a:r>
              <a:rPr lang="en-US" dirty="0"/>
              <a:t>Using method</a:t>
            </a:r>
          </a:p>
          <a:p>
            <a:pPr lvl="1"/>
            <a:r>
              <a:rPr lang="en-US" dirty="0" err="1"/>
              <a:t>oControl.bind</a:t>
            </a:r>
            <a:r>
              <a:rPr lang="en-US" dirty="0"/>
              <a:t>&lt;Property&gt;(‘address’)</a:t>
            </a:r>
          </a:p>
          <a:p>
            <a:pPr marL="457200" indent="-457200">
              <a:buAutoNum type="arabicPeriod" startAt="4"/>
            </a:pPr>
            <a:r>
              <a:rPr lang="en-US" dirty="0"/>
              <a:t>Using </a:t>
            </a:r>
            <a:r>
              <a:rPr lang="en-US" dirty="0" err="1"/>
              <a:t>propertyBinding</a:t>
            </a:r>
            <a:r>
              <a:rPr lang="en-US" dirty="0"/>
              <a:t> method</a:t>
            </a:r>
          </a:p>
          <a:p>
            <a:r>
              <a:rPr lang="en-US" dirty="0"/>
              <a:t>	</a:t>
            </a:r>
            <a:r>
              <a:rPr lang="en-US" dirty="0" err="1"/>
              <a:t>oControl.bindProperty</a:t>
            </a:r>
            <a:r>
              <a:rPr lang="en-US" dirty="0"/>
              <a:t>(‘</a:t>
            </a:r>
            <a:r>
              <a:rPr lang="en-US" dirty="0" err="1"/>
              <a:t>propName</a:t>
            </a:r>
            <a:r>
              <a:rPr lang="en-US" dirty="0"/>
              <a:t>’, ‘address’);</a:t>
            </a:r>
          </a:p>
          <a:p>
            <a:endParaRPr lang="en-US" dirty="0"/>
          </a:p>
          <a:p>
            <a:r>
              <a:rPr lang="en-US" dirty="0"/>
              <a:t>All are methods of </a:t>
            </a:r>
            <a:r>
              <a:rPr lang="en-US" b="0" i="0" dirty="0" err="1">
                <a:solidFill>
                  <a:srgbClr val="1D2D3E"/>
                </a:solidFill>
                <a:effectLst/>
                <a:latin typeface="72Black"/>
              </a:rPr>
              <a:t>ManagedObject</a:t>
            </a:r>
            <a:endParaRPr lang="en-US" dirty="0"/>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2580121173"/>
      </p:ext>
    </p:extLst>
  </p:cSld>
  <p:clrMapOvr>
    <a:masterClrMapping/>
  </p:clrMapOvr>
  <p:transition spd="slow">
    <p:push dir="u"/>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76</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584775"/>
          </a:xfrm>
          <a:prstGeom prst="rect">
            <a:avLst/>
          </a:prstGeom>
          <a:noFill/>
        </p:spPr>
        <p:txBody>
          <a:bodyPr wrap="square" rtlCol="0">
            <a:spAutoFit/>
          </a:bodyPr>
          <a:lstStyle/>
          <a:p>
            <a:r>
              <a:rPr lang="en-US" sz="3200" b="1" dirty="0">
                <a:latin typeface="Cooper Black" panose="0208090404030B020404" pitchFamily="18" charset="0"/>
              </a:rPr>
              <a:t>Behind the scene when we do aggregation/List Bind</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graphicFrame>
        <p:nvGraphicFramePr>
          <p:cNvPr id="3" name="Table 2">
            <a:extLst>
              <a:ext uri="{FF2B5EF4-FFF2-40B4-BE49-F238E27FC236}">
                <a16:creationId xmlns:a16="http://schemas.microsoft.com/office/drawing/2014/main" id="{F78DE5C6-E9EC-47F5-93F0-9E9D6C1F0DA8}"/>
              </a:ext>
            </a:extLst>
          </p:cNvPr>
          <p:cNvGraphicFramePr>
            <a:graphicFrameLocks noGrp="1"/>
          </p:cNvGraphicFramePr>
          <p:nvPr>
            <p:extLst>
              <p:ext uri="{D42A27DB-BD31-4B8C-83A1-F6EECF244321}">
                <p14:modId xmlns:p14="http://schemas.microsoft.com/office/powerpoint/2010/main" val="2749943952"/>
              </p:ext>
            </p:extLst>
          </p:nvPr>
        </p:nvGraphicFramePr>
        <p:xfrm>
          <a:off x="460962" y="2193490"/>
          <a:ext cx="5705457" cy="2743200"/>
        </p:xfrm>
        <a:graphic>
          <a:graphicData uri="http://schemas.openxmlformats.org/drawingml/2006/table">
            <a:tbl>
              <a:tblPr firstRow="1" bandRow="1">
                <a:tableStyleId>{5C22544A-7EE6-4342-B048-85BDC9FD1C3A}</a:tableStyleId>
              </a:tblPr>
              <a:tblGrid>
                <a:gridCol w="1901819">
                  <a:extLst>
                    <a:ext uri="{9D8B030D-6E8A-4147-A177-3AD203B41FA5}">
                      <a16:colId xmlns:a16="http://schemas.microsoft.com/office/drawing/2014/main" val="3003919695"/>
                    </a:ext>
                  </a:extLst>
                </a:gridCol>
                <a:gridCol w="1901819">
                  <a:extLst>
                    <a:ext uri="{9D8B030D-6E8A-4147-A177-3AD203B41FA5}">
                      <a16:colId xmlns:a16="http://schemas.microsoft.com/office/drawing/2014/main" val="219439546"/>
                    </a:ext>
                  </a:extLst>
                </a:gridCol>
                <a:gridCol w="1901819">
                  <a:extLst>
                    <a:ext uri="{9D8B030D-6E8A-4147-A177-3AD203B41FA5}">
                      <a16:colId xmlns:a16="http://schemas.microsoft.com/office/drawing/2014/main" val="3390172472"/>
                    </a:ext>
                  </a:extLst>
                </a:gridCol>
              </a:tblGrid>
              <a:tr h="370840">
                <a:tc>
                  <a:txBody>
                    <a:bodyPr/>
                    <a:lstStyle/>
                    <a:p>
                      <a:r>
                        <a:rPr lang="en-US" dirty="0"/>
                        <a:t>Emp id</a:t>
                      </a:r>
                    </a:p>
                  </a:txBody>
                  <a:tcPr/>
                </a:tc>
                <a:tc>
                  <a:txBody>
                    <a:bodyPr/>
                    <a:lstStyle/>
                    <a:p>
                      <a:r>
                        <a:rPr lang="en-US" dirty="0"/>
                        <a:t>Emp Name</a:t>
                      </a:r>
                    </a:p>
                  </a:txBody>
                  <a:tcPr/>
                </a:tc>
                <a:tc>
                  <a:txBody>
                    <a:bodyPr/>
                    <a:lstStyle/>
                    <a:p>
                      <a:r>
                        <a:rPr lang="en-US" dirty="0"/>
                        <a:t>Salary</a:t>
                      </a:r>
                    </a:p>
                  </a:txBody>
                  <a:tcPr/>
                </a:tc>
                <a:extLst>
                  <a:ext uri="{0D108BD9-81ED-4DB2-BD59-A6C34878D82A}">
                    <a16:rowId xmlns:a16="http://schemas.microsoft.com/office/drawing/2014/main" val="410188829"/>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025256434"/>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433242624"/>
                  </a:ext>
                </a:extLst>
              </a:tr>
              <a:tr h="37084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02625212"/>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190641948"/>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558165461"/>
                  </a:ext>
                </a:extLst>
              </a:tr>
            </a:tbl>
          </a:graphicData>
        </a:graphic>
      </p:graphicFrame>
      <p:sp>
        <p:nvSpPr>
          <p:cNvPr id="5" name="TextBox 4">
            <a:extLst>
              <a:ext uri="{FF2B5EF4-FFF2-40B4-BE49-F238E27FC236}">
                <a16:creationId xmlns:a16="http://schemas.microsoft.com/office/drawing/2014/main" id="{4EADE599-6421-42EC-B569-238220EC445B}"/>
              </a:ext>
            </a:extLst>
          </p:cNvPr>
          <p:cNvSpPr txBox="1"/>
          <p:nvPr/>
        </p:nvSpPr>
        <p:spPr>
          <a:xfrm>
            <a:off x="460962" y="1700808"/>
            <a:ext cx="2897146" cy="461665"/>
          </a:xfrm>
          <a:prstGeom prst="rect">
            <a:avLst/>
          </a:prstGeom>
          <a:noFill/>
        </p:spPr>
        <p:txBody>
          <a:bodyPr wrap="square" rtlCol="0">
            <a:spAutoFit/>
          </a:bodyPr>
          <a:lstStyle/>
          <a:p>
            <a:r>
              <a:rPr lang="en-US" dirty="0"/>
              <a:t>Table</a:t>
            </a:r>
          </a:p>
        </p:txBody>
      </p:sp>
      <p:sp>
        <p:nvSpPr>
          <p:cNvPr id="6" name="TextBox 5">
            <a:extLst>
              <a:ext uri="{FF2B5EF4-FFF2-40B4-BE49-F238E27FC236}">
                <a16:creationId xmlns:a16="http://schemas.microsoft.com/office/drawing/2014/main" id="{681E2FEE-FDA0-49A0-A5CC-7E1C165A3090}"/>
              </a:ext>
            </a:extLst>
          </p:cNvPr>
          <p:cNvSpPr txBox="1"/>
          <p:nvPr/>
        </p:nvSpPr>
        <p:spPr>
          <a:xfrm>
            <a:off x="8182644" y="1484784"/>
            <a:ext cx="4006181" cy="4893647"/>
          </a:xfrm>
          <a:prstGeom prst="rect">
            <a:avLst/>
          </a:prstGeom>
          <a:noFill/>
        </p:spPr>
        <p:txBody>
          <a:bodyPr wrap="square" rtlCol="0">
            <a:spAutoFit/>
          </a:bodyPr>
          <a:lstStyle/>
          <a:p>
            <a:r>
              <a:rPr lang="en-US" dirty="0"/>
              <a:t>{</a:t>
            </a:r>
          </a:p>
          <a:p>
            <a:r>
              <a:rPr lang="en-US" dirty="0"/>
              <a:t>“</a:t>
            </a:r>
            <a:r>
              <a:rPr lang="en-US" dirty="0" err="1"/>
              <a:t>empTab</a:t>
            </a:r>
            <a:r>
              <a:rPr lang="en-US" dirty="0"/>
              <a:t>”: [</a:t>
            </a:r>
          </a:p>
          <a:p>
            <a:r>
              <a:rPr lang="en-US" dirty="0"/>
              <a:t>  {</a:t>
            </a:r>
          </a:p>
          <a:p>
            <a:r>
              <a:rPr lang="en-US" dirty="0"/>
              <a:t>     “</a:t>
            </a:r>
            <a:r>
              <a:rPr lang="en-US" dirty="0" err="1"/>
              <a:t>empId</a:t>
            </a:r>
            <a:r>
              <a:rPr lang="en-US" dirty="0"/>
              <a:t>”: 50,</a:t>
            </a:r>
          </a:p>
          <a:p>
            <a:r>
              <a:rPr lang="en-US" dirty="0"/>
              <a:t>     “</a:t>
            </a:r>
            <a:r>
              <a:rPr lang="en-US" dirty="0" err="1"/>
              <a:t>empName</a:t>
            </a:r>
            <a:r>
              <a:rPr lang="en-US" dirty="0"/>
              <a:t>”: “Jay”,</a:t>
            </a:r>
          </a:p>
          <a:p>
            <a:r>
              <a:rPr lang="en-US" dirty="0"/>
              <a:t>     “salary”: 9500</a:t>
            </a:r>
          </a:p>
          <a:p>
            <a:r>
              <a:rPr lang="en-US" dirty="0"/>
              <a:t>  }</a:t>
            </a:r>
          </a:p>
          <a:p>
            <a:endParaRPr lang="en-US" dirty="0"/>
          </a:p>
          <a:p>
            <a:r>
              <a:rPr lang="en-US" dirty="0"/>
              <a:t>]</a:t>
            </a:r>
          </a:p>
          <a:p>
            <a:r>
              <a:rPr lang="en-US" dirty="0"/>
              <a:t>}</a:t>
            </a:r>
          </a:p>
          <a:p>
            <a:endParaRPr lang="en-US" dirty="0"/>
          </a:p>
          <a:p>
            <a:r>
              <a:rPr lang="en-US" dirty="0"/>
              <a:t>We are trying to copy data here. </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BB7156B1-D3AC-428B-AB57-8E82353F1A16}"/>
                  </a:ext>
                </a:extLst>
              </p14:cNvPr>
              <p14:cNvContentPartPr/>
              <p14:nvPr/>
            </p14:nvContentPartPr>
            <p14:xfrm>
              <a:off x="3820032" y="1818000"/>
              <a:ext cx="5791320" cy="433800"/>
            </p14:xfrm>
          </p:contentPart>
        </mc:Choice>
        <mc:Fallback xmlns="">
          <p:pic>
            <p:nvPicPr>
              <p:cNvPr id="10" name="Ink 9">
                <a:extLst>
                  <a:ext uri="{FF2B5EF4-FFF2-40B4-BE49-F238E27FC236}">
                    <a16:creationId xmlns:a16="http://schemas.microsoft.com/office/drawing/2014/main" id="{BB7156B1-D3AC-428B-AB57-8E82353F1A16}"/>
                  </a:ext>
                </a:extLst>
              </p:cNvPr>
              <p:cNvPicPr/>
              <p:nvPr/>
            </p:nvPicPr>
            <p:blipFill>
              <a:blip r:embed="rId4"/>
              <a:stretch>
                <a:fillRect/>
              </a:stretch>
            </p:blipFill>
            <p:spPr>
              <a:xfrm>
                <a:off x="3811032" y="1809000"/>
                <a:ext cx="5808960" cy="451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61083C35-37EC-4EE6-8502-D420239B6A94}"/>
                  </a:ext>
                </a:extLst>
              </p14:cNvPr>
              <p14:cNvContentPartPr/>
              <p14:nvPr/>
            </p14:nvContentPartPr>
            <p14:xfrm>
              <a:off x="1234512" y="1892880"/>
              <a:ext cx="73440" cy="27720"/>
            </p14:xfrm>
          </p:contentPart>
        </mc:Choice>
        <mc:Fallback xmlns="">
          <p:pic>
            <p:nvPicPr>
              <p:cNvPr id="11" name="Ink 10">
                <a:extLst>
                  <a:ext uri="{FF2B5EF4-FFF2-40B4-BE49-F238E27FC236}">
                    <a16:creationId xmlns:a16="http://schemas.microsoft.com/office/drawing/2014/main" id="{61083C35-37EC-4EE6-8502-D420239B6A94}"/>
                  </a:ext>
                </a:extLst>
              </p:cNvPr>
              <p:cNvPicPr/>
              <p:nvPr/>
            </p:nvPicPr>
            <p:blipFill>
              <a:blip r:embed="rId6"/>
              <a:stretch>
                <a:fillRect/>
              </a:stretch>
            </p:blipFill>
            <p:spPr>
              <a:xfrm>
                <a:off x="1225512" y="1883880"/>
                <a:ext cx="9108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216EE599-1F32-4F01-9DB1-E067DB092F39}"/>
                  </a:ext>
                </a:extLst>
              </p14:cNvPr>
              <p14:cNvContentPartPr/>
              <p14:nvPr/>
            </p14:nvContentPartPr>
            <p14:xfrm>
              <a:off x="1270872" y="1947600"/>
              <a:ext cx="55440" cy="28800"/>
            </p14:xfrm>
          </p:contentPart>
        </mc:Choice>
        <mc:Fallback xmlns="">
          <p:pic>
            <p:nvPicPr>
              <p:cNvPr id="14" name="Ink 13">
                <a:extLst>
                  <a:ext uri="{FF2B5EF4-FFF2-40B4-BE49-F238E27FC236}">
                    <a16:creationId xmlns:a16="http://schemas.microsoft.com/office/drawing/2014/main" id="{216EE599-1F32-4F01-9DB1-E067DB092F39}"/>
                  </a:ext>
                </a:extLst>
              </p:cNvPr>
              <p:cNvPicPr/>
              <p:nvPr/>
            </p:nvPicPr>
            <p:blipFill>
              <a:blip r:embed="rId8"/>
              <a:stretch>
                <a:fillRect/>
              </a:stretch>
            </p:blipFill>
            <p:spPr>
              <a:xfrm>
                <a:off x="1261872" y="1938600"/>
                <a:ext cx="7308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5" name="Ink 24">
                <a:extLst>
                  <a:ext uri="{FF2B5EF4-FFF2-40B4-BE49-F238E27FC236}">
                    <a16:creationId xmlns:a16="http://schemas.microsoft.com/office/drawing/2014/main" id="{DEC48D60-E627-40FE-907A-C265C7D05A19}"/>
                  </a:ext>
                </a:extLst>
              </p14:cNvPr>
              <p14:cNvContentPartPr/>
              <p14:nvPr/>
            </p14:nvContentPartPr>
            <p14:xfrm>
              <a:off x="2679192" y="1735560"/>
              <a:ext cx="113040" cy="267480"/>
            </p14:xfrm>
          </p:contentPart>
        </mc:Choice>
        <mc:Fallback xmlns="">
          <p:pic>
            <p:nvPicPr>
              <p:cNvPr id="25" name="Ink 24">
                <a:extLst>
                  <a:ext uri="{FF2B5EF4-FFF2-40B4-BE49-F238E27FC236}">
                    <a16:creationId xmlns:a16="http://schemas.microsoft.com/office/drawing/2014/main" id="{DEC48D60-E627-40FE-907A-C265C7D05A19}"/>
                  </a:ext>
                </a:extLst>
              </p:cNvPr>
              <p:cNvPicPr/>
              <p:nvPr/>
            </p:nvPicPr>
            <p:blipFill>
              <a:blip r:embed="rId10"/>
              <a:stretch>
                <a:fillRect/>
              </a:stretch>
            </p:blipFill>
            <p:spPr>
              <a:xfrm>
                <a:off x="2670192" y="1726560"/>
                <a:ext cx="13068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7" name="Ink 26">
                <a:extLst>
                  <a:ext uri="{FF2B5EF4-FFF2-40B4-BE49-F238E27FC236}">
                    <a16:creationId xmlns:a16="http://schemas.microsoft.com/office/drawing/2014/main" id="{FD880A88-3608-495E-A908-D78A8F4134FB}"/>
                  </a:ext>
                </a:extLst>
              </p14:cNvPr>
              <p14:cNvContentPartPr/>
              <p14:nvPr/>
            </p14:nvContentPartPr>
            <p14:xfrm>
              <a:off x="1544832" y="1764720"/>
              <a:ext cx="1063800" cy="294840"/>
            </p14:xfrm>
          </p:contentPart>
        </mc:Choice>
        <mc:Fallback xmlns="">
          <p:pic>
            <p:nvPicPr>
              <p:cNvPr id="27" name="Ink 26">
                <a:extLst>
                  <a:ext uri="{FF2B5EF4-FFF2-40B4-BE49-F238E27FC236}">
                    <a16:creationId xmlns:a16="http://schemas.microsoft.com/office/drawing/2014/main" id="{FD880A88-3608-495E-A908-D78A8F4134FB}"/>
                  </a:ext>
                </a:extLst>
              </p:cNvPr>
              <p:cNvPicPr/>
              <p:nvPr/>
            </p:nvPicPr>
            <p:blipFill>
              <a:blip r:embed="rId12"/>
              <a:stretch>
                <a:fillRect/>
              </a:stretch>
            </p:blipFill>
            <p:spPr>
              <a:xfrm>
                <a:off x="1535832" y="1755720"/>
                <a:ext cx="108144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5" name="Ink 84">
                <a:extLst>
                  <a:ext uri="{FF2B5EF4-FFF2-40B4-BE49-F238E27FC236}">
                    <a16:creationId xmlns:a16="http://schemas.microsoft.com/office/drawing/2014/main" id="{4D9761DB-4A8A-46C3-94BE-B14C8F155026}"/>
                  </a:ext>
                </a:extLst>
              </p14:cNvPr>
              <p14:cNvContentPartPr/>
              <p14:nvPr/>
            </p14:nvContentPartPr>
            <p14:xfrm>
              <a:off x="5586912" y="1408320"/>
              <a:ext cx="1289880" cy="265320"/>
            </p14:xfrm>
          </p:contentPart>
        </mc:Choice>
        <mc:Fallback xmlns="">
          <p:pic>
            <p:nvPicPr>
              <p:cNvPr id="85" name="Ink 84">
                <a:extLst>
                  <a:ext uri="{FF2B5EF4-FFF2-40B4-BE49-F238E27FC236}">
                    <a16:creationId xmlns:a16="http://schemas.microsoft.com/office/drawing/2014/main" id="{4D9761DB-4A8A-46C3-94BE-B14C8F155026}"/>
                  </a:ext>
                </a:extLst>
              </p:cNvPr>
              <p:cNvPicPr/>
              <p:nvPr/>
            </p:nvPicPr>
            <p:blipFill>
              <a:blip r:embed="rId14"/>
              <a:stretch>
                <a:fillRect/>
              </a:stretch>
            </p:blipFill>
            <p:spPr>
              <a:xfrm>
                <a:off x="5577912" y="1399320"/>
                <a:ext cx="130752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97" name="Ink 96">
                <a:extLst>
                  <a:ext uri="{FF2B5EF4-FFF2-40B4-BE49-F238E27FC236}">
                    <a16:creationId xmlns:a16="http://schemas.microsoft.com/office/drawing/2014/main" id="{259899F8-3B93-471E-BFA2-A26F5AAC24D7}"/>
                  </a:ext>
                </a:extLst>
              </p14:cNvPr>
              <p14:cNvContentPartPr/>
              <p14:nvPr/>
            </p14:nvContentPartPr>
            <p14:xfrm>
              <a:off x="685872" y="2377080"/>
              <a:ext cx="10561680" cy="2214720"/>
            </p14:xfrm>
          </p:contentPart>
        </mc:Choice>
        <mc:Fallback xmlns="">
          <p:pic>
            <p:nvPicPr>
              <p:cNvPr id="97" name="Ink 96">
                <a:extLst>
                  <a:ext uri="{FF2B5EF4-FFF2-40B4-BE49-F238E27FC236}">
                    <a16:creationId xmlns:a16="http://schemas.microsoft.com/office/drawing/2014/main" id="{259899F8-3B93-471E-BFA2-A26F5AAC24D7}"/>
                  </a:ext>
                </a:extLst>
              </p:cNvPr>
              <p:cNvPicPr/>
              <p:nvPr/>
            </p:nvPicPr>
            <p:blipFill>
              <a:blip r:embed="rId16"/>
              <a:stretch>
                <a:fillRect/>
              </a:stretch>
            </p:blipFill>
            <p:spPr>
              <a:xfrm>
                <a:off x="676872" y="2368080"/>
                <a:ext cx="10579320" cy="2232360"/>
              </a:xfrm>
              <a:prstGeom prst="rect">
                <a:avLst/>
              </a:prstGeom>
            </p:spPr>
          </p:pic>
        </mc:Fallback>
      </mc:AlternateContent>
      <p:sp>
        <p:nvSpPr>
          <p:cNvPr id="98" name="TextBox 97">
            <a:extLst>
              <a:ext uri="{FF2B5EF4-FFF2-40B4-BE49-F238E27FC236}">
                <a16:creationId xmlns:a16="http://schemas.microsoft.com/office/drawing/2014/main" id="{38A84A37-B1C3-4FF8-82D4-14D7946777F0}"/>
              </a:ext>
            </a:extLst>
          </p:cNvPr>
          <p:cNvSpPr txBox="1"/>
          <p:nvPr/>
        </p:nvSpPr>
        <p:spPr>
          <a:xfrm>
            <a:off x="460962" y="834971"/>
            <a:ext cx="10464370" cy="830997"/>
          </a:xfrm>
          <a:prstGeom prst="rect">
            <a:avLst/>
          </a:prstGeom>
          <a:noFill/>
        </p:spPr>
        <p:txBody>
          <a:bodyPr wrap="square" rtlCol="0">
            <a:spAutoFit/>
          </a:bodyPr>
          <a:lstStyle/>
          <a:p>
            <a:r>
              <a:rPr lang="en-US" dirty="0"/>
              <a:t>For every record of data, a memory is created behind the scenes. This record memory is called </a:t>
            </a:r>
            <a:r>
              <a:rPr lang="en-US" b="1" dirty="0"/>
              <a:t>element.</a:t>
            </a:r>
            <a:endParaRPr lang="en-US" dirty="0"/>
          </a:p>
        </p:txBody>
      </p:sp>
      <p:sp>
        <p:nvSpPr>
          <p:cNvPr id="99" name="Oval 98">
            <a:extLst>
              <a:ext uri="{FF2B5EF4-FFF2-40B4-BE49-F238E27FC236}">
                <a16:creationId xmlns:a16="http://schemas.microsoft.com/office/drawing/2014/main" id="{ACDCACA5-77F8-4BAA-8951-E6ECF433DAD6}"/>
              </a:ext>
            </a:extLst>
          </p:cNvPr>
          <p:cNvSpPr/>
          <p:nvPr/>
        </p:nvSpPr>
        <p:spPr>
          <a:xfrm>
            <a:off x="-1809642" y="2650128"/>
            <a:ext cx="1999398" cy="3468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gency FB" panose="020B0503020202020204" pitchFamily="34" charset="0"/>
              </a:rPr>
              <a:t>Element 0</a:t>
            </a:r>
          </a:p>
        </p:txBody>
      </p:sp>
      <p:sp>
        <p:nvSpPr>
          <p:cNvPr id="100" name="Oval 99">
            <a:extLst>
              <a:ext uri="{FF2B5EF4-FFF2-40B4-BE49-F238E27FC236}">
                <a16:creationId xmlns:a16="http://schemas.microsoft.com/office/drawing/2014/main" id="{01A4B785-0C89-4D2F-8081-3008A15658C6}"/>
              </a:ext>
            </a:extLst>
          </p:cNvPr>
          <p:cNvSpPr/>
          <p:nvPr/>
        </p:nvSpPr>
        <p:spPr>
          <a:xfrm>
            <a:off x="-1809642" y="3154768"/>
            <a:ext cx="1999398" cy="3468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gency FB" panose="020B0503020202020204" pitchFamily="34" charset="0"/>
              </a:rPr>
              <a:t>Element 1</a:t>
            </a:r>
          </a:p>
        </p:txBody>
      </p:sp>
      <p:sp>
        <p:nvSpPr>
          <p:cNvPr id="101" name="Oval 100">
            <a:extLst>
              <a:ext uri="{FF2B5EF4-FFF2-40B4-BE49-F238E27FC236}">
                <a16:creationId xmlns:a16="http://schemas.microsoft.com/office/drawing/2014/main" id="{EE6F7699-0FBF-4A08-B342-23B8F058341F}"/>
              </a:ext>
            </a:extLst>
          </p:cNvPr>
          <p:cNvSpPr/>
          <p:nvPr/>
        </p:nvSpPr>
        <p:spPr>
          <a:xfrm>
            <a:off x="-1827930" y="3659408"/>
            <a:ext cx="1999398" cy="3468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gency FB" panose="020B0503020202020204" pitchFamily="34" charset="0"/>
              </a:rPr>
              <a:t>Element 2</a:t>
            </a:r>
          </a:p>
        </p:txBody>
      </p:sp>
      <p:sp>
        <p:nvSpPr>
          <p:cNvPr id="102" name="Oval 101">
            <a:extLst>
              <a:ext uri="{FF2B5EF4-FFF2-40B4-BE49-F238E27FC236}">
                <a16:creationId xmlns:a16="http://schemas.microsoft.com/office/drawing/2014/main" id="{354E3224-9344-43F0-97E3-029161202488}"/>
              </a:ext>
            </a:extLst>
          </p:cNvPr>
          <p:cNvSpPr/>
          <p:nvPr/>
        </p:nvSpPr>
        <p:spPr>
          <a:xfrm>
            <a:off x="-1827930" y="4152624"/>
            <a:ext cx="1999398" cy="3468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gency FB" panose="020B0503020202020204" pitchFamily="34" charset="0"/>
              </a:rPr>
              <a:t>Element 3</a:t>
            </a:r>
          </a:p>
        </p:txBody>
      </p:sp>
      <p:cxnSp>
        <p:nvCxnSpPr>
          <p:cNvPr id="104" name="Straight Arrow Connector 103">
            <a:extLst>
              <a:ext uri="{FF2B5EF4-FFF2-40B4-BE49-F238E27FC236}">
                <a16:creationId xmlns:a16="http://schemas.microsoft.com/office/drawing/2014/main" id="{B6B352BC-2338-4462-80F4-7F6487E4E6B8}"/>
              </a:ext>
            </a:extLst>
          </p:cNvPr>
          <p:cNvCxnSpPr>
            <a:stCxn id="99" idx="6"/>
          </p:cNvCxnSpPr>
          <p:nvPr/>
        </p:nvCxnSpPr>
        <p:spPr>
          <a:xfrm>
            <a:off x="189756" y="2823540"/>
            <a:ext cx="2808312" cy="2405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E3617C72-B9D7-4249-832C-96D5B123E820}"/>
              </a:ext>
            </a:extLst>
          </p:cNvPr>
          <p:cNvSpPr txBox="1"/>
          <p:nvPr/>
        </p:nvSpPr>
        <p:spPr>
          <a:xfrm>
            <a:off x="2998068" y="5061970"/>
            <a:ext cx="2880320" cy="461665"/>
          </a:xfrm>
          <a:prstGeom prst="rect">
            <a:avLst/>
          </a:prstGeom>
          <a:noFill/>
        </p:spPr>
        <p:txBody>
          <a:bodyPr wrap="square" rtlCol="0">
            <a:spAutoFit/>
          </a:bodyPr>
          <a:lstStyle/>
          <a:p>
            <a:r>
              <a:rPr lang="en-US" b="1" dirty="0"/>
              <a:t>/</a:t>
            </a:r>
            <a:r>
              <a:rPr lang="en-US" b="1" dirty="0" err="1"/>
              <a:t>empTab</a:t>
            </a:r>
            <a:r>
              <a:rPr lang="en-US" b="1" dirty="0"/>
              <a:t>/0</a:t>
            </a:r>
          </a:p>
        </p:txBody>
      </p:sp>
      <p:cxnSp>
        <p:nvCxnSpPr>
          <p:cNvPr id="107" name="Straight Arrow Connector 106">
            <a:extLst>
              <a:ext uri="{FF2B5EF4-FFF2-40B4-BE49-F238E27FC236}">
                <a16:creationId xmlns:a16="http://schemas.microsoft.com/office/drawing/2014/main" id="{0145BF69-4783-4A96-A8AE-8A72AEDCDE8C}"/>
              </a:ext>
            </a:extLst>
          </p:cNvPr>
          <p:cNvCxnSpPr>
            <a:stCxn id="100" idx="6"/>
          </p:cNvCxnSpPr>
          <p:nvPr/>
        </p:nvCxnSpPr>
        <p:spPr>
          <a:xfrm>
            <a:off x="189756" y="3328180"/>
            <a:ext cx="2808312" cy="2311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4C831A84-2BDD-4E3E-994C-44AFE882448C}"/>
              </a:ext>
            </a:extLst>
          </p:cNvPr>
          <p:cNvSpPr txBox="1"/>
          <p:nvPr/>
        </p:nvSpPr>
        <p:spPr>
          <a:xfrm>
            <a:off x="2975116" y="5504411"/>
            <a:ext cx="2880320" cy="461665"/>
          </a:xfrm>
          <a:prstGeom prst="rect">
            <a:avLst/>
          </a:prstGeom>
          <a:noFill/>
        </p:spPr>
        <p:txBody>
          <a:bodyPr wrap="square" rtlCol="0">
            <a:spAutoFit/>
          </a:bodyPr>
          <a:lstStyle/>
          <a:p>
            <a:r>
              <a:rPr lang="en-US" b="1" dirty="0"/>
              <a:t>/</a:t>
            </a:r>
            <a:r>
              <a:rPr lang="en-US" b="1" dirty="0" err="1"/>
              <a:t>empTab</a:t>
            </a:r>
            <a:r>
              <a:rPr lang="en-US" b="1" dirty="0"/>
              <a:t>/1</a:t>
            </a:r>
          </a:p>
        </p:txBody>
      </p:sp>
      <p:sp>
        <p:nvSpPr>
          <p:cNvPr id="109" name="TextBox 108">
            <a:extLst>
              <a:ext uri="{FF2B5EF4-FFF2-40B4-BE49-F238E27FC236}">
                <a16:creationId xmlns:a16="http://schemas.microsoft.com/office/drawing/2014/main" id="{8A21121D-19A6-4E59-8C69-6318BB17800F}"/>
              </a:ext>
            </a:extLst>
          </p:cNvPr>
          <p:cNvSpPr txBox="1"/>
          <p:nvPr/>
        </p:nvSpPr>
        <p:spPr>
          <a:xfrm>
            <a:off x="2975116" y="5894485"/>
            <a:ext cx="2880320" cy="461665"/>
          </a:xfrm>
          <a:prstGeom prst="rect">
            <a:avLst/>
          </a:prstGeom>
          <a:noFill/>
        </p:spPr>
        <p:txBody>
          <a:bodyPr wrap="square" rtlCol="0">
            <a:spAutoFit/>
          </a:bodyPr>
          <a:lstStyle/>
          <a:p>
            <a:r>
              <a:rPr lang="en-US" b="1" dirty="0"/>
              <a:t>/</a:t>
            </a:r>
            <a:r>
              <a:rPr lang="en-US" b="1" dirty="0" err="1"/>
              <a:t>empTab</a:t>
            </a:r>
            <a:r>
              <a:rPr lang="en-US" b="1" dirty="0"/>
              <a:t>/2</a:t>
            </a:r>
          </a:p>
        </p:txBody>
      </p:sp>
      <p:sp>
        <p:nvSpPr>
          <p:cNvPr id="110" name="Rectangle 109">
            <a:extLst>
              <a:ext uri="{FF2B5EF4-FFF2-40B4-BE49-F238E27FC236}">
                <a16:creationId xmlns:a16="http://schemas.microsoft.com/office/drawing/2014/main" id="{3984E9CC-979C-45C5-A6BA-59D6ED9BE539}"/>
              </a:ext>
            </a:extLst>
          </p:cNvPr>
          <p:cNvSpPr/>
          <p:nvPr/>
        </p:nvSpPr>
        <p:spPr>
          <a:xfrm>
            <a:off x="5650000" y="5165328"/>
            <a:ext cx="2544120" cy="150403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7148E99E-620A-4994-959D-BE266950502E}"/>
              </a:ext>
            </a:extLst>
          </p:cNvPr>
          <p:cNvSpPr/>
          <p:nvPr/>
        </p:nvSpPr>
        <p:spPr>
          <a:xfrm>
            <a:off x="6628343" y="5274643"/>
            <a:ext cx="1266269" cy="248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empId</a:t>
            </a:r>
            <a:r>
              <a:rPr lang="en-US" dirty="0"/>
              <a:t>}</a:t>
            </a:r>
          </a:p>
        </p:txBody>
      </p:sp>
      <p:sp>
        <p:nvSpPr>
          <p:cNvPr id="112" name="Rectangle 111">
            <a:extLst>
              <a:ext uri="{FF2B5EF4-FFF2-40B4-BE49-F238E27FC236}">
                <a16:creationId xmlns:a16="http://schemas.microsoft.com/office/drawing/2014/main" id="{DF8962A5-C7EE-4263-8884-F63F99A8AB51}"/>
              </a:ext>
            </a:extLst>
          </p:cNvPr>
          <p:cNvSpPr/>
          <p:nvPr/>
        </p:nvSpPr>
        <p:spPr>
          <a:xfrm>
            <a:off x="6616868" y="5591963"/>
            <a:ext cx="1266269" cy="248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empna</a:t>
            </a:r>
            <a:r>
              <a:rPr lang="en-US" dirty="0"/>
              <a:t>}</a:t>
            </a:r>
          </a:p>
        </p:txBody>
      </p:sp>
      <p:sp>
        <p:nvSpPr>
          <p:cNvPr id="113" name="Rectangle 112">
            <a:extLst>
              <a:ext uri="{FF2B5EF4-FFF2-40B4-BE49-F238E27FC236}">
                <a16:creationId xmlns:a16="http://schemas.microsoft.com/office/drawing/2014/main" id="{6E7FAAA9-5843-4527-85E4-B404D8133FD2}"/>
              </a:ext>
            </a:extLst>
          </p:cNvPr>
          <p:cNvSpPr/>
          <p:nvPr/>
        </p:nvSpPr>
        <p:spPr>
          <a:xfrm flipV="1">
            <a:off x="6628343" y="5938144"/>
            <a:ext cx="1266269" cy="218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a:extLst>
              <a:ext uri="{FF2B5EF4-FFF2-40B4-BE49-F238E27FC236}">
                <a16:creationId xmlns:a16="http://schemas.microsoft.com/office/drawing/2014/main" id="{8F14A884-F562-4E16-94B2-8D612DD382EF}"/>
              </a:ext>
            </a:extLst>
          </p:cNvPr>
          <p:cNvSpPr/>
          <p:nvPr/>
        </p:nvSpPr>
        <p:spPr>
          <a:xfrm>
            <a:off x="6616867" y="6231654"/>
            <a:ext cx="1266269" cy="248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250D77F4-2142-442A-8D7C-958E98AA2F60}"/>
              </a:ext>
            </a:extLst>
          </p:cNvPr>
          <p:cNvSpPr/>
          <p:nvPr/>
        </p:nvSpPr>
        <p:spPr>
          <a:xfrm>
            <a:off x="5613308" y="4794479"/>
            <a:ext cx="2569336" cy="364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Simple Form</a:t>
            </a:r>
          </a:p>
        </p:txBody>
      </p:sp>
      <p:cxnSp>
        <p:nvCxnSpPr>
          <p:cNvPr id="117" name="Straight Arrow Connector 116">
            <a:extLst>
              <a:ext uri="{FF2B5EF4-FFF2-40B4-BE49-F238E27FC236}">
                <a16:creationId xmlns:a16="http://schemas.microsoft.com/office/drawing/2014/main" id="{4CF13761-EFD0-4298-B843-0039B60E5344}"/>
              </a:ext>
            </a:extLst>
          </p:cNvPr>
          <p:cNvCxnSpPr>
            <a:cxnSpLocks/>
          </p:cNvCxnSpPr>
          <p:nvPr/>
        </p:nvCxnSpPr>
        <p:spPr>
          <a:xfrm flipV="1">
            <a:off x="4582244" y="4967986"/>
            <a:ext cx="1031064" cy="756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9284057"/>
      </p:ext>
    </p:extLst>
  </p:cSld>
  <p:clrMapOvr>
    <a:masterClrMapping/>
  </p:clrMapOvr>
  <p:transition spd="slow">
    <p:push dir="u"/>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1DB5A20-E21D-BA75-9F8B-A3649DCD35DE}"/>
              </a:ext>
            </a:extLst>
          </p:cNvPr>
          <p:cNvSpPr>
            <a:spLocks noGrp="1"/>
          </p:cNvSpPr>
          <p:nvPr>
            <p:ph type="title"/>
          </p:nvPr>
        </p:nvSpPr>
        <p:spPr/>
        <p:txBody>
          <a:bodyPr>
            <a:normAutofit fontScale="90000"/>
          </a:bodyPr>
          <a:lstStyle/>
          <a:p>
            <a:r>
              <a:rPr lang="en-US" dirty="0"/>
              <a:t>Aggregation Binding </a:t>
            </a:r>
            <a:r>
              <a:rPr lang="en-US" b="0" i="0" dirty="0">
                <a:solidFill>
                  <a:srgbClr val="556B82"/>
                </a:solidFill>
                <a:effectLst/>
                <a:latin typeface="72"/>
              </a:rPr>
              <a:t>is used to automatically create child controls according to model data.</a:t>
            </a:r>
            <a:endParaRPr lang="en-US" dirty="0"/>
          </a:p>
        </p:txBody>
      </p:sp>
      <p:sp>
        <p:nvSpPr>
          <p:cNvPr id="6" name="Content Placeholder 5">
            <a:extLst>
              <a:ext uri="{FF2B5EF4-FFF2-40B4-BE49-F238E27FC236}">
                <a16:creationId xmlns:a16="http://schemas.microsoft.com/office/drawing/2014/main" id="{F7F8C556-753B-A384-645B-87FF0B3A0772}"/>
              </a:ext>
            </a:extLst>
          </p:cNvPr>
          <p:cNvSpPr>
            <a:spLocks noGrp="1"/>
          </p:cNvSpPr>
          <p:nvPr>
            <p:ph idx="1"/>
          </p:nvPr>
        </p:nvSpPr>
        <p:spPr/>
        <p:txBody>
          <a:bodyPr>
            <a:normAutofit/>
          </a:bodyPr>
          <a:lstStyle/>
          <a:p>
            <a:r>
              <a:rPr lang="en-US" sz="2000" dirty="0"/>
              <a:t>We use </a:t>
            </a:r>
            <a:r>
              <a:rPr lang="en-US" sz="2000" dirty="0" err="1"/>
              <a:t>bindX</a:t>
            </a:r>
            <a:r>
              <a:rPr lang="en-US" sz="2000" dirty="0"/>
              <a:t>()/</a:t>
            </a:r>
            <a:r>
              <a:rPr lang="en-US" sz="2000" dirty="0" err="1"/>
              <a:t>bindAggregation</a:t>
            </a:r>
            <a:r>
              <a:rPr lang="en-US" sz="2000" dirty="0"/>
              <a:t>()</a:t>
            </a:r>
          </a:p>
          <a:p>
            <a:endParaRPr lang="en-US" sz="2000" dirty="0"/>
          </a:p>
          <a:p>
            <a:r>
              <a:rPr lang="en-US" sz="2000" dirty="0"/>
              <a:t>Part of </a:t>
            </a:r>
            <a:r>
              <a:rPr lang="en-US" sz="2000" dirty="0" err="1"/>
              <a:t>ManagedObject</a:t>
            </a:r>
            <a:r>
              <a:rPr lang="en-US" sz="2000" dirty="0"/>
              <a:t> Class so most of the control will have it.</a:t>
            </a:r>
          </a:p>
          <a:p>
            <a:r>
              <a:rPr lang="en-US" sz="2000" dirty="0">
                <a:hlinkClick r:id="rId2"/>
              </a:rPr>
              <a:t>https://sapui5.hana.ondemand.com/#/topic/91f05e8b6f4d1014b6dd926db0e91070</a:t>
            </a:r>
            <a:endParaRPr lang="en-US" sz="2000" dirty="0"/>
          </a:p>
          <a:p>
            <a:endParaRPr lang="en-US" sz="2000" dirty="0"/>
          </a:p>
          <a:p>
            <a:r>
              <a:rPr lang="en-US" sz="2000" dirty="0"/>
              <a:t>There is binding prop on every element where we can give relative path on which other properties can get value from absolute path</a:t>
            </a:r>
          </a:p>
          <a:p>
            <a:pPr marL="0" indent="0">
              <a:buNone/>
            </a:pPr>
            <a:endParaRPr lang="en-US" sz="2000" dirty="0"/>
          </a:p>
        </p:txBody>
      </p:sp>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ea typeface="Open Sans" panose="020B0606030504020204" pitchFamily="34" charset="0"/>
                <a:cs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ea typeface="Open Sans" panose="020B0606030504020204" pitchFamily="34" charset="0"/>
                <a:cs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77</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3770839998"/>
      </p:ext>
    </p:extLst>
  </p:cSld>
  <p:clrMapOvr>
    <a:masterClrMapping/>
  </p:clrMapOvr>
  <p:transition spd="slow">
    <p:push dir="u"/>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1DB5A20-E21D-BA75-9F8B-A3649DCD35DE}"/>
              </a:ext>
            </a:extLst>
          </p:cNvPr>
          <p:cNvSpPr>
            <a:spLocks noGrp="1"/>
          </p:cNvSpPr>
          <p:nvPr>
            <p:ph type="title"/>
          </p:nvPr>
        </p:nvSpPr>
        <p:spPr/>
        <p:txBody>
          <a:bodyPr/>
          <a:lstStyle/>
          <a:p>
            <a:r>
              <a:rPr lang="en-US" dirty="0"/>
              <a:t>Element Binding</a:t>
            </a:r>
          </a:p>
        </p:txBody>
      </p:sp>
      <p:sp>
        <p:nvSpPr>
          <p:cNvPr id="6" name="Content Placeholder 5">
            <a:extLst>
              <a:ext uri="{FF2B5EF4-FFF2-40B4-BE49-F238E27FC236}">
                <a16:creationId xmlns:a16="http://schemas.microsoft.com/office/drawing/2014/main" id="{F7F8C556-753B-A384-645B-87FF0B3A0772}"/>
              </a:ext>
            </a:extLst>
          </p:cNvPr>
          <p:cNvSpPr>
            <a:spLocks noGrp="1"/>
          </p:cNvSpPr>
          <p:nvPr>
            <p:ph idx="1"/>
          </p:nvPr>
        </p:nvSpPr>
        <p:spPr/>
        <p:txBody>
          <a:bodyPr>
            <a:normAutofit/>
          </a:bodyPr>
          <a:lstStyle/>
          <a:p>
            <a:r>
              <a:rPr lang="en-US" sz="2000" dirty="0"/>
              <a:t>We use </a:t>
            </a:r>
            <a:r>
              <a:rPr lang="en-US" sz="2000" dirty="0" err="1"/>
              <a:t>bindElement</a:t>
            </a:r>
            <a:r>
              <a:rPr lang="en-US" sz="2000" dirty="0"/>
              <a:t>()</a:t>
            </a:r>
          </a:p>
          <a:p>
            <a:endParaRPr lang="en-US" sz="2000" dirty="0"/>
          </a:p>
          <a:p>
            <a:r>
              <a:rPr lang="en-US" sz="2000" dirty="0"/>
              <a:t>Part of Element Class so most of the control will have it.</a:t>
            </a:r>
          </a:p>
          <a:p>
            <a:r>
              <a:rPr lang="en-US" sz="2000" dirty="0">
                <a:hlinkClick r:id="rId2"/>
              </a:rPr>
              <a:t>https://sapui5.hana.ondemand.com/#/topic/91f05e8b6f4d1014b6dd926db0e91070</a:t>
            </a:r>
            <a:endParaRPr lang="en-US" sz="2000" dirty="0"/>
          </a:p>
          <a:p>
            <a:endParaRPr lang="en-US" sz="2000" dirty="0"/>
          </a:p>
          <a:p>
            <a:r>
              <a:rPr lang="en-US" sz="2000" dirty="0"/>
              <a:t>There is binding prop on every element where we can give relative path on which other properties can get value from absolute path</a:t>
            </a:r>
          </a:p>
          <a:p>
            <a:pPr marL="0" indent="0">
              <a:buNone/>
            </a:pPr>
            <a:endParaRPr lang="en-US" sz="2000" dirty="0"/>
          </a:p>
        </p:txBody>
      </p:sp>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ea typeface="Open Sans" panose="020B0606030504020204" pitchFamily="34" charset="0"/>
                <a:cs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ea typeface="Open Sans" panose="020B0606030504020204" pitchFamily="34" charset="0"/>
                <a:cs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78</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3462751209"/>
      </p:ext>
    </p:extLst>
  </p:cSld>
  <p:clrMapOvr>
    <a:masterClrMapping/>
  </p:clrMapOvr>
  <p:transition spd="slow">
    <p:push dir="u"/>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79</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Exercise</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830997"/>
          </a:xfrm>
          <a:prstGeom prst="rect">
            <a:avLst/>
          </a:prstGeom>
          <a:noFill/>
        </p:spPr>
        <p:txBody>
          <a:bodyPr wrap="square" rtlCol="0">
            <a:spAutoFit/>
          </a:bodyPr>
          <a:lstStyle/>
          <a:p>
            <a:r>
              <a:rPr lang="en-US" dirty="0"/>
              <a:t>Initially when app loads, we want to display table’s first record in the input fields. Use element binding to </a:t>
            </a:r>
            <a:r>
              <a:rPr lang="en-US"/>
              <a:t>achieve this.</a:t>
            </a:r>
            <a:endParaRPr lang="en-US" dirty="0"/>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TextBox 2">
            <a:extLst>
              <a:ext uri="{FF2B5EF4-FFF2-40B4-BE49-F238E27FC236}">
                <a16:creationId xmlns:a16="http://schemas.microsoft.com/office/drawing/2014/main" id="{17C9847B-778D-4CDC-9F16-82CC3A0E0AB1}"/>
              </a:ext>
            </a:extLst>
          </p:cNvPr>
          <p:cNvSpPr txBox="1"/>
          <p:nvPr/>
        </p:nvSpPr>
        <p:spPr>
          <a:xfrm>
            <a:off x="460962" y="2132856"/>
            <a:ext cx="11034050" cy="4893647"/>
          </a:xfrm>
          <a:prstGeom prst="rect">
            <a:avLst/>
          </a:prstGeom>
          <a:noFill/>
        </p:spPr>
        <p:txBody>
          <a:bodyPr wrap="square" rtlCol="0">
            <a:spAutoFit/>
          </a:bodyPr>
          <a:lstStyle/>
          <a:p>
            <a:r>
              <a:rPr lang="en-US" b="1" dirty="0"/>
              <a:t>Resource Model</a:t>
            </a:r>
          </a:p>
          <a:p>
            <a:r>
              <a:rPr lang="en-US" dirty="0"/>
              <a:t>We build software for international audience, we cannot just hardcode every screen element in English, if it requires multi-lingual support, we need to add resource model.</a:t>
            </a:r>
          </a:p>
          <a:p>
            <a:r>
              <a:rPr lang="en-US" dirty="0"/>
              <a:t>I18n </a:t>
            </a:r>
            <a:r>
              <a:rPr lang="en-US" dirty="0">
                <a:sym typeface="Wingdings" panose="05000000000000000000" pitchFamily="2" charset="2"/>
              </a:rPr>
              <a:t> Internationalization</a:t>
            </a:r>
            <a:endParaRPr lang="en-US" dirty="0"/>
          </a:p>
          <a:p>
            <a:pPr marL="457200" indent="-457200">
              <a:buAutoNum type="arabicPeriod"/>
            </a:pPr>
            <a:r>
              <a:rPr lang="en-US" dirty="0"/>
              <a:t>Create resource bundle which includes label field </a:t>
            </a:r>
          </a:p>
          <a:p>
            <a:pPr marL="457200" indent="-457200">
              <a:buAutoNum type="arabicPeriod"/>
            </a:pPr>
            <a:r>
              <a:rPr lang="en-US" dirty="0"/>
              <a:t>The name of the file must be i18n.properties for default labels</a:t>
            </a:r>
          </a:p>
          <a:p>
            <a:pPr marL="457200" indent="-457200">
              <a:buAutoNum type="arabicPeriod"/>
            </a:pPr>
            <a:r>
              <a:rPr lang="en-US" dirty="0"/>
              <a:t>And i18n_langcode.properties for different languages</a:t>
            </a:r>
          </a:p>
          <a:p>
            <a:pPr marL="457200" indent="-457200">
              <a:buAutoNum type="arabicPeriod"/>
            </a:pPr>
            <a:r>
              <a:rPr lang="en-US" dirty="0"/>
              <a:t>Set The model</a:t>
            </a:r>
          </a:p>
          <a:p>
            <a:pPr marL="457200" indent="-457200">
              <a:buAutoNum type="arabicPeriod"/>
            </a:pPr>
            <a:endParaRPr lang="en-US" dirty="0"/>
          </a:p>
          <a:p>
            <a:pPr marL="457200" indent="-457200">
              <a:buAutoNum type="arabicPeriod"/>
            </a:pPr>
            <a:r>
              <a:rPr lang="en-US" dirty="0">
                <a:hlinkClick r:id="rId3"/>
              </a:rPr>
              <a:t>https://openui5.hana.ondemand.com/topic/831039835e7c4da3a8a0b49567573afe</a:t>
            </a:r>
            <a:endParaRPr lang="en-US" dirty="0"/>
          </a:p>
          <a:p>
            <a:pPr marL="457200" indent="-457200">
              <a:buAutoNum type="arabicPeriod"/>
            </a:pPr>
            <a:endParaRPr lang="en-US" dirty="0"/>
          </a:p>
          <a:p>
            <a:pPr marL="457200" indent="-457200">
              <a:buAutoNum type="arabicPeriod"/>
            </a:pPr>
            <a:endParaRPr lang="en-US" dirty="0"/>
          </a:p>
          <a:p>
            <a:pPr marL="457200" indent="-457200">
              <a:buAutoNum type="arabicPeriod"/>
            </a:pPr>
            <a:endParaRPr lang="en-US" dirty="0"/>
          </a:p>
        </p:txBody>
      </p:sp>
    </p:spTree>
    <p:extLst>
      <p:ext uri="{BB962C8B-B14F-4D97-AF65-F5344CB8AC3E}">
        <p14:creationId xmlns:p14="http://schemas.microsoft.com/office/powerpoint/2010/main" val="479472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65000">
              <a:schemeClr val="accent2"/>
            </a:gs>
          </a:gsLst>
          <a:lin ang="18900000" scaled="1"/>
        </a:gradFill>
        <a:effectLst/>
      </p:bgPr>
    </p:bg>
    <p:spTree>
      <p:nvGrpSpPr>
        <p:cNvPr id="1" name=""/>
        <p:cNvGrpSpPr/>
        <p:nvPr/>
      </p:nvGrpSpPr>
      <p:grpSpPr>
        <a:xfrm>
          <a:off x="0" y="0"/>
          <a:ext cx="0" cy="0"/>
          <a:chOff x="0" y="0"/>
          <a:chExt cx="0" cy="0"/>
        </a:xfrm>
      </p:grpSpPr>
      <p:sp>
        <p:nvSpPr>
          <p:cNvPr id="111" name="Footer Placeholder 110">
            <a:extLst>
              <a:ext uri="{FF2B5EF4-FFF2-40B4-BE49-F238E27FC236}">
                <a16:creationId xmlns:a16="http://schemas.microsoft.com/office/drawing/2014/main" id="{FFD4898A-EB90-4197-94CD-6CFC4C03DBB2}"/>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Open Sans" panose="020B0606030504020204" pitchFamily="34" charset="0"/>
              </a:rPr>
              <a:t>anubhavtrainings.com</a:t>
            </a:r>
          </a:p>
        </p:txBody>
      </p:sp>
      <p:sp>
        <p:nvSpPr>
          <p:cNvPr id="112" name="Slide Number Placeholder 111">
            <a:extLst>
              <a:ext uri="{FF2B5EF4-FFF2-40B4-BE49-F238E27FC236}">
                <a16:creationId xmlns:a16="http://schemas.microsoft.com/office/drawing/2014/main" id="{92888AD0-CEF2-4A86-B7F3-2561B36C7EEE}"/>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white"/>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8</a:t>
            </a:fld>
            <a:endParaRPr kumimoji="0" lang="en-US" sz="1400" b="0" i="0" u="none" strike="noStrike" kern="1200" cap="none" spc="0" normalizeH="0" baseline="0" noProof="0">
              <a:ln>
                <a:noFill/>
              </a:ln>
              <a:solidFill>
                <a:prstClr val="white"/>
              </a:solidFill>
              <a:effectLst/>
              <a:uLnTx/>
              <a:uFillTx/>
              <a:latin typeface="Open Sans" panose="020B0606030504020204" pitchFamily="34" charset="0"/>
            </a:endParaRPr>
          </a:p>
        </p:txBody>
      </p:sp>
      <p:pic>
        <p:nvPicPr>
          <p:cNvPr id="27" name="Picture 26">
            <a:extLst>
              <a:ext uri="{FF2B5EF4-FFF2-40B4-BE49-F238E27FC236}">
                <a16:creationId xmlns:a16="http://schemas.microsoft.com/office/drawing/2014/main" id="{3B913E40-3710-41A5-9B43-AA136107E0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28" name="Rectangle 27">
            <a:extLst>
              <a:ext uri="{FF2B5EF4-FFF2-40B4-BE49-F238E27FC236}">
                <a16:creationId xmlns:a16="http://schemas.microsoft.com/office/drawing/2014/main" id="{4AC77EE2-C4A9-43B4-94C4-B55112F24A91}"/>
              </a:ext>
            </a:extLst>
          </p:cNvPr>
          <p:cNvSpPr/>
          <p:nvPr/>
        </p:nvSpPr>
        <p:spPr>
          <a:xfrm>
            <a:off x="1793514" y="819596"/>
            <a:ext cx="7990352" cy="523220"/>
          </a:xfrm>
          <a:prstGeom prst="rect">
            <a:avLst/>
          </a:prstGeom>
        </p:spPr>
        <p:txBody>
          <a:bodyPr wrap="square" lIns="0" rIns="0" anchor="t">
            <a:spAutoFit/>
          </a:bodyPr>
          <a:lstStyle/>
          <a:p>
            <a:pPr algn="ctr" defTabSz="1218682">
              <a:defRPr/>
            </a:pPr>
            <a:r>
              <a:rPr lang="en-IN"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The duration of the course is 40 Hours, and there is no pre-requisite other than basic programming skills.</a:t>
            </a:r>
          </a:p>
        </p:txBody>
      </p:sp>
      <p:sp>
        <p:nvSpPr>
          <p:cNvPr id="29" name="Rectangle 28">
            <a:extLst>
              <a:ext uri="{FF2B5EF4-FFF2-40B4-BE49-F238E27FC236}">
                <a16:creationId xmlns:a16="http://schemas.microsoft.com/office/drawing/2014/main" id="{93127FAE-B5AD-4812-8A51-B4B38567B40F}"/>
              </a:ext>
            </a:extLst>
          </p:cNvPr>
          <p:cNvSpPr/>
          <p:nvPr/>
        </p:nvSpPr>
        <p:spPr>
          <a:xfrm>
            <a:off x="1887995" y="362958"/>
            <a:ext cx="7990352" cy="369332"/>
          </a:xfrm>
          <a:prstGeom prst="rect">
            <a:avLst/>
          </a:prstGeom>
        </p:spPr>
        <p:txBody>
          <a:bodyPr wrap="square" lIns="0" rIns="0" anchor="b">
            <a:spAutoFit/>
          </a:bodyPr>
          <a:lstStyle/>
          <a:p>
            <a:pPr algn="ctr" defTabSz="1218682">
              <a:defRPr/>
            </a:pPr>
            <a:r>
              <a:rPr lang="en-IN" sz="1800" b="1" dirty="0">
                <a:solidFill>
                  <a:srgbClr val="FFFF00"/>
                </a:solidFill>
                <a:latin typeface="Open Sans" panose="020B0606030504020204" pitchFamily="34" charset="0"/>
                <a:ea typeface="Open Sans" panose="020B0606030504020204" pitchFamily="34" charset="0"/>
                <a:cs typeface="Open Sans" panose="020B0606030504020204" pitchFamily="34" charset="0"/>
              </a:rPr>
              <a:t>What will be the duration of the training, and pre-requisite?</a:t>
            </a:r>
          </a:p>
        </p:txBody>
      </p:sp>
      <p:sp>
        <p:nvSpPr>
          <p:cNvPr id="30" name="Rectangle 29">
            <a:extLst>
              <a:ext uri="{FF2B5EF4-FFF2-40B4-BE49-F238E27FC236}">
                <a16:creationId xmlns:a16="http://schemas.microsoft.com/office/drawing/2014/main" id="{31222BB1-8650-467C-8C81-9F8AE8A802E1}"/>
              </a:ext>
            </a:extLst>
          </p:cNvPr>
          <p:cNvSpPr/>
          <p:nvPr/>
        </p:nvSpPr>
        <p:spPr>
          <a:xfrm>
            <a:off x="1793515" y="1695499"/>
            <a:ext cx="7648694" cy="738664"/>
          </a:xfrm>
          <a:prstGeom prst="rect">
            <a:avLst/>
          </a:prstGeom>
        </p:spPr>
        <p:txBody>
          <a:bodyPr wrap="square" lIns="0" rIns="0" anchor="t">
            <a:spAutoFit/>
          </a:bodyPr>
          <a:lstStyle/>
          <a:p>
            <a:pPr algn="ctr" defTabSz="1218682">
              <a:defRPr/>
            </a:pPr>
            <a:r>
              <a:rPr lang="en-IN"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Yes, you can opt for video mode training of our most recent batch and ask your questions over the email. This option also applies those who want fast-track learning and not want to be with existing batch.</a:t>
            </a:r>
          </a:p>
        </p:txBody>
      </p:sp>
      <p:sp>
        <p:nvSpPr>
          <p:cNvPr id="31" name="Rectangle 30">
            <a:extLst>
              <a:ext uri="{FF2B5EF4-FFF2-40B4-BE49-F238E27FC236}">
                <a16:creationId xmlns:a16="http://schemas.microsoft.com/office/drawing/2014/main" id="{D17AED2A-B40B-4E73-96CA-E6FA30F170CD}"/>
              </a:ext>
            </a:extLst>
          </p:cNvPr>
          <p:cNvSpPr/>
          <p:nvPr/>
        </p:nvSpPr>
        <p:spPr>
          <a:xfrm>
            <a:off x="2220418" y="1330330"/>
            <a:ext cx="7325506" cy="369332"/>
          </a:xfrm>
          <a:prstGeom prst="rect">
            <a:avLst/>
          </a:prstGeom>
        </p:spPr>
        <p:txBody>
          <a:bodyPr wrap="square" lIns="0" rIns="0" anchor="b">
            <a:spAutoFit/>
          </a:bodyPr>
          <a:lstStyle/>
          <a:p>
            <a:pPr algn="ctr" defTabSz="1218682">
              <a:defRPr/>
            </a:pPr>
            <a:r>
              <a:rPr lang="en-IN" sz="1800" b="1" dirty="0">
                <a:solidFill>
                  <a:srgbClr val="FFFF00"/>
                </a:solidFill>
                <a:latin typeface="Open Sans" panose="020B0606030504020204" pitchFamily="34" charset="0"/>
                <a:ea typeface="Open Sans" panose="020B0606030504020204" pitchFamily="34" charset="0"/>
                <a:cs typeface="Open Sans" panose="020B0606030504020204" pitchFamily="34" charset="0"/>
              </a:rPr>
              <a:t>The timing does not suite me so can I go for video mode?</a:t>
            </a:r>
          </a:p>
        </p:txBody>
      </p:sp>
      <p:sp>
        <p:nvSpPr>
          <p:cNvPr id="32" name="Rectangle 31">
            <a:extLst>
              <a:ext uri="{FF2B5EF4-FFF2-40B4-BE49-F238E27FC236}">
                <a16:creationId xmlns:a16="http://schemas.microsoft.com/office/drawing/2014/main" id="{FD6AAF23-56A6-42B5-8E7A-D15AC636299A}"/>
              </a:ext>
            </a:extLst>
          </p:cNvPr>
          <p:cNvSpPr/>
          <p:nvPr/>
        </p:nvSpPr>
        <p:spPr>
          <a:xfrm>
            <a:off x="1810989" y="2917305"/>
            <a:ext cx="7491718" cy="738664"/>
          </a:xfrm>
          <a:prstGeom prst="rect">
            <a:avLst/>
          </a:prstGeom>
        </p:spPr>
        <p:txBody>
          <a:bodyPr wrap="square" lIns="0" rIns="0" anchor="t">
            <a:spAutoFit/>
          </a:bodyPr>
          <a:lstStyle/>
          <a:p>
            <a:pPr algn="ctr" defTabSz="1218682">
              <a:defRPr/>
            </a:pPr>
            <a:r>
              <a:rPr lang="en-IN"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We will build all the apps on Business application Studio and SAP WebIDE tool. In our next class we will see how to install the tool in your system or get cloud access. WebIDE (PE) absolutely free for single developer.</a:t>
            </a:r>
          </a:p>
        </p:txBody>
      </p:sp>
      <p:sp>
        <p:nvSpPr>
          <p:cNvPr id="33" name="Rectangle 32">
            <a:extLst>
              <a:ext uri="{FF2B5EF4-FFF2-40B4-BE49-F238E27FC236}">
                <a16:creationId xmlns:a16="http://schemas.microsoft.com/office/drawing/2014/main" id="{D31084AF-F98B-4C3D-B0B3-CB1FF04E6E29}"/>
              </a:ext>
            </a:extLst>
          </p:cNvPr>
          <p:cNvSpPr/>
          <p:nvPr/>
        </p:nvSpPr>
        <p:spPr>
          <a:xfrm>
            <a:off x="2655515" y="2501885"/>
            <a:ext cx="5924694" cy="400110"/>
          </a:xfrm>
          <a:prstGeom prst="rect">
            <a:avLst/>
          </a:prstGeom>
        </p:spPr>
        <p:txBody>
          <a:bodyPr wrap="square" lIns="0" rIns="0" anchor="b">
            <a:spAutoFit/>
          </a:bodyPr>
          <a:lstStyle/>
          <a:p>
            <a:pPr algn="ctr" defTabSz="1218682">
              <a:defRPr/>
            </a:pPr>
            <a:r>
              <a:rPr lang="en-IN" sz="2000" b="1" dirty="0">
                <a:solidFill>
                  <a:srgbClr val="FFFF00"/>
                </a:solidFill>
                <a:latin typeface="Open Sans" panose="020B0606030504020204" pitchFamily="34" charset="0"/>
                <a:ea typeface="Open Sans" panose="020B0606030504020204" pitchFamily="34" charset="0"/>
                <a:cs typeface="Open Sans" panose="020B0606030504020204" pitchFamily="34" charset="0"/>
              </a:rPr>
              <a:t>What tool do I need to learn and where do I get?</a:t>
            </a:r>
          </a:p>
        </p:txBody>
      </p:sp>
      <p:sp>
        <p:nvSpPr>
          <p:cNvPr id="34" name="Rectangle 33">
            <a:extLst>
              <a:ext uri="{FF2B5EF4-FFF2-40B4-BE49-F238E27FC236}">
                <a16:creationId xmlns:a16="http://schemas.microsoft.com/office/drawing/2014/main" id="{44016AB9-D2D1-4AE7-886A-C45F8219C6E7}"/>
              </a:ext>
            </a:extLst>
          </p:cNvPr>
          <p:cNvSpPr/>
          <p:nvPr/>
        </p:nvSpPr>
        <p:spPr>
          <a:xfrm>
            <a:off x="1828465" y="4117321"/>
            <a:ext cx="7491718" cy="738664"/>
          </a:xfrm>
          <a:prstGeom prst="rect">
            <a:avLst/>
          </a:prstGeom>
        </p:spPr>
        <p:txBody>
          <a:bodyPr wrap="square" lIns="0" rIns="0" anchor="t">
            <a:spAutoFit/>
          </a:bodyPr>
          <a:lstStyle/>
          <a:p>
            <a:pPr algn="ctr" defTabSz="1218682">
              <a:defRPr/>
            </a:pPr>
            <a:r>
              <a:rPr lang="en-IN"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We need OData server only in last 10 sessions for which we will guide you in session no 29, where, how to get the OData server and also may be you can use co. server, all the required components will be explained.</a:t>
            </a:r>
          </a:p>
        </p:txBody>
      </p:sp>
      <p:sp>
        <p:nvSpPr>
          <p:cNvPr id="35" name="Rectangle 34">
            <a:extLst>
              <a:ext uri="{FF2B5EF4-FFF2-40B4-BE49-F238E27FC236}">
                <a16:creationId xmlns:a16="http://schemas.microsoft.com/office/drawing/2014/main" id="{F4907BC4-E58D-4928-9D58-499CB637E706}"/>
              </a:ext>
            </a:extLst>
          </p:cNvPr>
          <p:cNvSpPr/>
          <p:nvPr/>
        </p:nvSpPr>
        <p:spPr>
          <a:xfrm>
            <a:off x="2452517" y="3686590"/>
            <a:ext cx="5924694" cy="400110"/>
          </a:xfrm>
          <a:prstGeom prst="rect">
            <a:avLst/>
          </a:prstGeom>
        </p:spPr>
        <p:txBody>
          <a:bodyPr wrap="square" lIns="0" rIns="0" anchor="b">
            <a:spAutoFit/>
          </a:bodyPr>
          <a:lstStyle/>
          <a:p>
            <a:pPr algn="ctr" defTabSz="1218682">
              <a:defRPr/>
            </a:pPr>
            <a:r>
              <a:rPr lang="en-IN" sz="2000" b="1" dirty="0">
                <a:solidFill>
                  <a:srgbClr val="FFFF00"/>
                </a:solidFill>
                <a:latin typeface="Open Sans" panose="020B0606030504020204" pitchFamily="34" charset="0"/>
                <a:ea typeface="Open Sans" panose="020B0606030504020204" pitchFamily="34" charset="0"/>
                <a:cs typeface="Open Sans" panose="020B0606030504020204" pitchFamily="34" charset="0"/>
              </a:rPr>
              <a:t>What about server to practice OData?</a:t>
            </a:r>
          </a:p>
        </p:txBody>
      </p:sp>
      <p:sp>
        <p:nvSpPr>
          <p:cNvPr id="36" name="Rectangle 35">
            <a:extLst>
              <a:ext uri="{FF2B5EF4-FFF2-40B4-BE49-F238E27FC236}">
                <a16:creationId xmlns:a16="http://schemas.microsoft.com/office/drawing/2014/main" id="{033EE206-5F79-4BAB-943E-DB387544762E}"/>
              </a:ext>
            </a:extLst>
          </p:cNvPr>
          <p:cNvSpPr/>
          <p:nvPr/>
        </p:nvSpPr>
        <p:spPr>
          <a:xfrm>
            <a:off x="1845940" y="5417725"/>
            <a:ext cx="7456768" cy="523220"/>
          </a:xfrm>
          <a:prstGeom prst="rect">
            <a:avLst/>
          </a:prstGeom>
        </p:spPr>
        <p:txBody>
          <a:bodyPr wrap="square" lIns="0" rIns="0" anchor="t">
            <a:spAutoFit/>
          </a:bodyPr>
          <a:lstStyle/>
          <a:p>
            <a:pPr algn="ctr" defTabSz="1218682">
              <a:defRPr/>
            </a:pPr>
            <a:r>
              <a:rPr lang="en-IN"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Yes, we will learn end to end process of Developing the Fiori apps and finally connecting with real SAP data, deploy and deliver apps to Production system.</a:t>
            </a:r>
          </a:p>
        </p:txBody>
      </p:sp>
      <p:sp>
        <p:nvSpPr>
          <p:cNvPr id="37" name="Rectangle 36">
            <a:extLst>
              <a:ext uri="{FF2B5EF4-FFF2-40B4-BE49-F238E27FC236}">
                <a16:creationId xmlns:a16="http://schemas.microsoft.com/office/drawing/2014/main" id="{196E5F25-E3CB-4D1F-BEB0-E7A04CF1BCAF}"/>
              </a:ext>
            </a:extLst>
          </p:cNvPr>
          <p:cNvSpPr/>
          <p:nvPr/>
        </p:nvSpPr>
        <p:spPr>
          <a:xfrm>
            <a:off x="2457469" y="5005010"/>
            <a:ext cx="5924694" cy="400110"/>
          </a:xfrm>
          <a:prstGeom prst="rect">
            <a:avLst/>
          </a:prstGeom>
        </p:spPr>
        <p:txBody>
          <a:bodyPr wrap="square" lIns="0" rIns="0" anchor="b">
            <a:spAutoFit/>
          </a:bodyPr>
          <a:lstStyle/>
          <a:p>
            <a:pPr algn="ctr" defTabSz="1218682">
              <a:defRPr/>
            </a:pPr>
            <a:r>
              <a:rPr lang="en-IN" sz="2000" b="1" dirty="0">
                <a:solidFill>
                  <a:srgbClr val="FFFF00"/>
                </a:solidFill>
                <a:latin typeface="Open Sans" panose="020B0606030504020204" pitchFamily="34" charset="0"/>
                <a:ea typeface="Open Sans" panose="020B0606030504020204" pitchFamily="34" charset="0"/>
                <a:cs typeface="Open Sans" panose="020B0606030504020204" pitchFamily="34" charset="0"/>
              </a:rPr>
              <a:t>Will you cover real time scenarios?</a:t>
            </a:r>
          </a:p>
        </p:txBody>
      </p:sp>
    </p:spTree>
    <p:extLst>
      <p:ext uri="{BB962C8B-B14F-4D97-AF65-F5344CB8AC3E}">
        <p14:creationId xmlns:p14="http://schemas.microsoft.com/office/powerpoint/2010/main" val="88269284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2DADF18-404A-BA74-BAB0-093BB4043BDD}"/>
              </a:ext>
            </a:extLst>
          </p:cNvPr>
          <p:cNvSpPr>
            <a:spLocks noGrp="1"/>
          </p:cNvSpPr>
          <p:nvPr>
            <p:ph type="title"/>
          </p:nvPr>
        </p:nvSpPr>
        <p:spPr/>
        <p:txBody>
          <a:bodyPr/>
          <a:lstStyle/>
          <a:p>
            <a:endParaRPr lang="en-US"/>
          </a:p>
        </p:txBody>
      </p:sp>
      <p:pic>
        <p:nvPicPr>
          <p:cNvPr id="3" name="Content Placeholder 2">
            <a:extLst>
              <a:ext uri="{FF2B5EF4-FFF2-40B4-BE49-F238E27FC236}">
                <a16:creationId xmlns:a16="http://schemas.microsoft.com/office/drawing/2014/main" id="{CF3E031D-328B-572A-5B3D-9E314847605B}"/>
              </a:ext>
            </a:extLst>
          </p:cNvPr>
          <p:cNvPicPr>
            <a:picLocks noGrp="1" noChangeAspect="1"/>
          </p:cNvPicPr>
          <p:nvPr>
            <p:ph idx="1"/>
          </p:nvPr>
        </p:nvPicPr>
        <p:blipFill>
          <a:blip r:embed="rId2"/>
          <a:stretch>
            <a:fillRect/>
          </a:stretch>
        </p:blipFill>
        <p:spPr>
          <a:xfrm>
            <a:off x="599245" y="1248664"/>
            <a:ext cx="4600575" cy="1485900"/>
          </a:xfrm>
        </p:spPr>
      </p:pic>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ea typeface="Open Sans" panose="020B0606030504020204" pitchFamily="34" charset="0"/>
                <a:cs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ea typeface="Open Sans" panose="020B0606030504020204" pitchFamily="34" charset="0"/>
                <a:cs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80</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pic>
        <p:nvPicPr>
          <p:cNvPr id="8" name="Picture 7">
            <a:extLst>
              <a:ext uri="{FF2B5EF4-FFF2-40B4-BE49-F238E27FC236}">
                <a16:creationId xmlns:a16="http://schemas.microsoft.com/office/drawing/2014/main" id="{D6B0C5AD-DDD5-217F-5801-4399B70B51C2}"/>
              </a:ext>
            </a:extLst>
          </p:cNvPr>
          <p:cNvPicPr>
            <a:picLocks noChangeAspect="1"/>
          </p:cNvPicPr>
          <p:nvPr/>
        </p:nvPicPr>
        <p:blipFill>
          <a:blip r:embed="rId4"/>
          <a:stretch>
            <a:fillRect/>
          </a:stretch>
        </p:blipFill>
        <p:spPr>
          <a:xfrm>
            <a:off x="610591" y="3073461"/>
            <a:ext cx="4797451" cy="2099952"/>
          </a:xfrm>
          <a:prstGeom prst="rect">
            <a:avLst/>
          </a:prstGeom>
        </p:spPr>
      </p:pic>
      <p:sp>
        <p:nvSpPr>
          <p:cNvPr id="11" name="TextBox 10">
            <a:extLst>
              <a:ext uri="{FF2B5EF4-FFF2-40B4-BE49-F238E27FC236}">
                <a16:creationId xmlns:a16="http://schemas.microsoft.com/office/drawing/2014/main" id="{B486583D-6A02-4F43-9C47-77724BCB82E7}"/>
              </a:ext>
            </a:extLst>
          </p:cNvPr>
          <p:cNvSpPr txBox="1"/>
          <p:nvPr/>
        </p:nvSpPr>
        <p:spPr>
          <a:xfrm>
            <a:off x="5519449" y="1576115"/>
            <a:ext cx="6092326" cy="461665"/>
          </a:xfrm>
          <a:prstGeom prst="rect">
            <a:avLst/>
          </a:prstGeom>
          <a:noFill/>
        </p:spPr>
        <p:txBody>
          <a:bodyPr wrap="square">
            <a:spAutoFit/>
          </a:bodyPr>
          <a:lstStyle/>
          <a:p>
            <a:r>
              <a:rPr lang="en-US" dirty="0"/>
              <a:t>Resource Bundle creation</a:t>
            </a:r>
          </a:p>
        </p:txBody>
      </p:sp>
      <p:sp>
        <p:nvSpPr>
          <p:cNvPr id="15" name="TextBox 14">
            <a:extLst>
              <a:ext uri="{FF2B5EF4-FFF2-40B4-BE49-F238E27FC236}">
                <a16:creationId xmlns:a16="http://schemas.microsoft.com/office/drawing/2014/main" id="{ACAEC1B9-919D-DAA0-9A7B-3E8C74FAC435}"/>
              </a:ext>
            </a:extLst>
          </p:cNvPr>
          <p:cNvSpPr txBox="1"/>
          <p:nvPr/>
        </p:nvSpPr>
        <p:spPr>
          <a:xfrm>
            <a:off x="5475986" y="3661772"/>
            <a:ext cx="6092326" cy="461665"/>
          </a:xfrm>
          <a:prstGeom prst="rect">
            <a:avLst/>
          </a:prstGeom>
          <a:noFill/>
        </p:spPr>
        <p:txBody>
          <a:bodyPr wrap="square">
            <a:spAutoFit/>
          </a:bodyPr>
          <a:lstStyle/>
          <a:p>
            <a:r>
              <a:rPr lang="en-US" dirty="0" err="1"/>
              <a:t>ResourceModel</a:t>
            </a:r>
            <a:r>
              <a:rPr lang="en-US" dirty="0"/>
              <a:t> setting.in view use {i89n&gt;}</a:t>
            </a:r>
          </a:p>
        </p:txBody>
      </p:sp>
      <p:pic>
        <p:nvPicPr>
          <p:cNvPr id="17" name="Picture 16">
            <a:extLst>
              <a:ext uri="{FF2B5EF4-FFF2-40B4-BE49-F238E27FC236}">
                <a16:creationId xmlns:a16="http://schemas.microsoft.com/office/drawing/2014/main" id="{C3A6BD7E-FAB2-B3E9-292A-D965BDBFF5CC}"/>
              </a:ext>
            </a:extLst>
          </p:cNvPr>
          <p:cNvPicPr>
            <a:picLocks noChangeAspect="1"/>
          </p:cNvPicPr>
          <p:nvPr/>
        </p:nvPicPr>
        <p:blipFill>
          <a:blip r:embed="rId5"/>
          <a:stretch>
            <a:fillRect/>
          </a:stretch>
        </p:blipFill>
        <p:spPr>
          <a:xfrm>
            <a:off x="727144" y="5234528"/>
            <a:ext cx="5079235" cy="1397072"/>
          </a:xfrm>
          <a:prstGeom prst="rect">
            <a:avLst/>
          </a:prstGeom>
        </p:spPr>
      </p:pic>
    </p:spTree>
    <p:extLst>
      <p:ext uri="{BB962C8B-B14F-4D97-AF65-F5344CB8AC3E}">
        <p14:creationId xmlns:p14="http://schemas.microsoft.com/office/powerpoint/2010/main" val="503982477"/>
      </p:ext>
    </p:extLst>
  </p:cSld>
  <p:clrMapOvr>
    <a:masterClrMapping/>
  </p:clrMapOvr>
  <p:transition spd="slow">
    <p:push dir="u"/>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81</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Job profile</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Smiley Face 2">
            <a:extLst>
              <a:ext uri="{FF2B5EF4-FFF2-40B4-BE49-F238E27FC236}">
                <a16:creationId xmlns:a16="http://schemas.microsoft.com/office/drawing/2014/main" id="{2B26B8B7-E4C9-4DD2-924E-9E8FADE7FF75}"/>
              </a:ext>
            </a:extLst>
          </p:cNvPr>
          <p:cNvSpPr/>
          <p:nvPr/>
        </p:nvSpPr>
        <p:spPr>
          <a:xfrm>
            <a:off x="3286100" y="1124744"/>
            <a:ext cx="648072" cy="64633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C4D9C18-D259-4204-A54D-9BB2E2023178}"/>
              </a:ext>
            </a:extLst>
          </p:cNvPr>
          <p:cNvSpPr txBox="1"/>
          <p:nvPr/>
        </p:nvSpPr>
        <p:spPr>
          <a:xfrm>
            <a:off x="765820" y="1124744"/>
            <a:ext cx="2376264" cy="830997"/>
          </a:xfrm>
          <a:prstGeom prst="rect">
            <a:avLst/>
          </a:prstGeom>
          <a:noFill/>
        </p:spPr>
        <p:txBody>
          <a:bodyPr wrap="square" rtlCol="0">
            <a:spAutoFit/>
          </a:bodyPr>
          <a:lstStyle/>
          <a:p>
            <a:r>
              <a:rPr lang="en-US" dirty="0"/>
              <a:t>UI5/Fiori Developers</a:t>
            </a:r>
          </a:p>
        </p:txBody>
      </p:sp>
      <p:sp>
        <p:nvSpPr>
          <p:cNvPr id="6" name="Rectangle 5">
            <a:extLst>
              <a:ext uri="{FF2B5EF4-FFF2-40B4-BE49-F238E27FC236}">
                <a16:creationId xmlns:a16="http://schemas.microsoft.com/office/drawing/2014/main" id="{05399AC6-DE48-415D-A61F-1AD3A06194E2}"/>
              </a:ext>
            </a:extLst>
          </p:cNvPr>
          <p:cNvSpPr/>
          <p:nvPr/>
        </p:nvSpPr>
        <p:spPr>
          <a:xfrm>
            <a:off x="2108804" y="2642008"/>
            <a:ext cx="3024336" cy="64633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I18n Bundle</a:t>
            </a:r>
          </a:p>
        </p:txBody>
      </p:sp>
      <p:sp>
        <p:nvSpPr>
          <p:cNvPr id="10" name="Rectangle 9">
            <a:extLst>
              <a:ext uri="{FF2B5EF4-FFF2-40B4-BE49-F238E27FC236}">
                <a16:creationId xmlns:a16="http://schemas.microsoft.com/office/drawing/2014/main" id="{3557270E-8F30-43D3-A116-5E2D968497EA}"/>
              </a:ext>
            </a:extLst>
          </p:cNvPr>
          <p:cNvSpPr/>
          <p:nvPr/>
        </p:nvSpPr>
        <p:spPr>
          <a:xfrm>
            <a:off x="2108804" y="3439612"/>
            <a:ext cx="3024336" cy="64633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I18n Model</a:t>
            </a:r>
          </a:p>
        </p:txBody>
      </p:sp>
      <p:sp>
        <p:nvSpPr>
          <p:cNvPr id="11" name="Rectangle 10">
            <a:extLst>
              <a:ext uri="{FF2B5EF4-FFF2-40B4-BE49-F238E27FC236}">
                <a16:creationId xmlns:a16="http://schemas.microsoft.com/office/drawing/2014/main" id="{4D1C3BD8-F6EF-4A51-BEE8-72E8731B92AB}"/>
              </a:ext>
            </a:extLst>
          </p:cNvPr>
          <p:cNvSpPr/>
          <p:nvPr/>
        </p:nvSpPr>
        <p:spPr>
          <a:xfrm>
            <a:off x="2133972" y="4273049"/>
            <a:ext cx="3024336" cy="64633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I18n binding</a:t>
            </a:r>
          </a:p>
        </p:txBody>
      </p:sp>
      <p:sp>
        <p:nvSpPr>
          <p:cNvPr id="14" name="Smiley Face 13">
            <a:extLst>
              <a:ext uri="{FF2B5EF4-FFF2-40B4-BE49-F238E27FC236}">
                <a16:creationId xmlns:a16="http://schemas.microsoft.com/office/drawing/2014/main" id="{EE7B8D6E-9FD0-430D-BCFD-E267A6D202B6}"/>
              </a:ext>
            </a:extLst>
          </p:cNvPr>
          <p:cNvSpPr/>
          <p:nvPr/>
        </p:nvSpPr>
        <p:spPr>
          <a:xfrm>
            <a:off x="7678588" y="1129864"/>
            <a:ext cx="648072" cy="646331"/>
          </a:xfrm>
          <a:prstGeom prst="smileyFac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B4BA449-9F46-421B-B2B7-180C41FDC357}"/>
              </a:ext>
            </a:extLst>
          </p:cNvPr>
          <p:cNvSpPr txBox="1"/>
          <p:nvPr/>
        </p:nvSpPr>
        <p:spPr>
          <a:xfrm>
            <a:off x="8974732" y="1053249"/>
            <a:ext cx="2376264" cy="461665"/>
          </a:xfrm>
          <a:prstGeom prst="rect">
            <a:avLst/>
          </a:prstGeom>
          <a:noFill/>
        </p:spPr>
        <p:txBody>
          <a:bodyPr wrap="square" rtlCol="0">
            <a:spAutoFit/>
          </a:bodyPr>
          <a:lstStyle/>
          <a:p>
            <a:r>
              <a:rPr lang="en-US" dirty="0"/>
              <a:t>Language Experts</a:t>
            </a:r>
          </a:p>
        </p:txBody>
      </p:sp>
      <p:sp>
        <p:nvSpPr>
          <p:cNvPr id="7" name="Rectangle 6">
            <a:extLst>
              <a:ext uri="{FF2B5EF4-FFF2-40B4-BE49-F238E27FC236}">
                <a16:creationId xmlns:a16="http://schemas.microsoft.com/office/drawing/2014/main" id="{3E8CBBF8-A9CF-4043-A0B9-FB0299DA3DD5}"/>
              </a:ext>
            </a:extLst>
          </p:cNvPr>
          <p:cNvSpPr/>
          <p:nvPr/>
        </p:nvSpPr>
        <p:spPr>
          <a:xfrm>
            <a:off x="6742484" y="2642007"/>
            <a:ext cx="3456384"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Provide Translation</a:t>
            </a:r>
          </a:p>
        </p:txBody>
      </p:sp>
    </p:spTree>
    <p:extLst>
      <p:ext uri="{BB962C8B-B14F-4D97-AF65-F5344CB8AC3E}">
        <p14:creationId xmlns:p14="http://schemas.microsoft.com/office/powerpoint/2010/main" val="2196086720"/>
      </p:ext>
    </p:extLst>
  </p:cSld>
  <p:clrMapOvr>
    <a:masterClrMapping/>
  </p:clrMapOvr>
  <p:transition spd="slow">
    <p:push dir="u"/>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82</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Formatter</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830997"/>
          </a:xfrm>
          <a:prstGeom prst="rect">
            <a:avLst/>
          </a:prstGeom>
          <a:noFill/>
        </p:spPr>
        <p:txBody>
          <a:bodyPr wrap="square" rtlCol="0">
            <a:spAutoFit/>
          </a:bodyPr>
          <a:lstStyle/>
          <a:p>
            <a:r>
              <a:rPr lang="en-US" dirty="0"/>
              <a:t>Formatter is a function, This function gets called JUST Before the binding takes place with the view.</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Rectangle 2">
            <a:extLst>
              <a:ext uri="{FF2B5EF4-FFF2-40B4-BE49-F238E27FC236}">
                <a16:creationId xmlns:a16="http://schemas.microsoft.com/office/drawing/2014/main" id="{F31509DA-9F7B-414B-8CF6-CF576C2F32EC}"/>
              </a:ext>
            </a:extLst>
          </p:cNvPr>
          <p:cNvSpPr/>
          <p:nvPr/>
        </p:nvSpPr>
        <p:spPr>
          <a:xfrm>
            <a:off x="1053852" y="2636912"/>
            <a:ext cx="2880320" cy="2520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a:p>
            <a:pPr algn="ctr"/>
            <a:endParaRPr lang="en-US" dirty="0"/>
          </a:p>
          <a:p>
            <a:pPr algn="ctr"/>
            <a:endParaRPr lang="en-US" dirty="0"/>
          </a:p>
          <a:p>
            <a:pPr algn="ctr"/>
            <a:endParaRPr lang="en-US" dirty="0"/>
          </a:p>
          <a:p>
            <a:pPr algn="ctr"/>
            <a:endParaRPr lang="en-US" dirty="0"/>
          </a:p>
        </p:txBody>
      </p:sp>
      <p:sp>
        <p:nvSpPr>
          <p:cNvPr id="8" name="Rectangle 7">
            <a:extLst>
              <a:ext uri="{FF2B5EF4-FFF2-40B4-BE49-F238E27FC236}">
                <a16:creationId xmlns:a16="http://schemas.microsoft.com/office/drawing/2014/main" id="{E95BCBDC-462C-41C3-A52F-207487A39684}"/>
              </a:ext>
            </a:extLst>
          </p:cNvPr>
          <p:cNvSpPr/>
          <p:nvPr/>
        </p:nvSpPr>
        <p:spPr>
          <a:xfrm>
            <a:off x="8181480" y="2635752"/>
            <a:ext cx="2880320" cy="2520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a:p>
            <a:pPr algn="ctr"/>
            <a:endParaRPr lang="en-US" dirty="0"/>
          </a:p>
          <a:p>
            <a:pPr algn="ctr"/>
            <a:endParaRPr lang="en-US" dirty="0"/>
          </a:p>
          <a:p>
            <a:pPr algn="ctr"/>
            <a:endParaRPr lang="en-US" dirty="0"/>
          </a:p>
        </p:txBody>
      </p:sp>
      <p:sp>
        <p:nvSpPr>
          <p:cNvPr id="5" name="Oval 4">
            <a:extLst>
              <a:ext uri="{FF2B5EF4-FFF2-40B4-BE49-F238E27FC236}">
                <a16:creationId xmlns:a16="http://schemas.microsoft.com/office/drawing/2014/main" id="{DC5FEB98-BBCD-4B24-9EC4-2B5B2D6800DD}"/>
              </a:ext>
            </a:extLst>
          </p:cNvPr>
          <p:cNvSpPr/>
          <p:nvPr/>
        </p:nvSpPr>
        <p:spPr>
          <a:xfrm>
            <a:off x="1629916" y="3573016"/>
            <a:ext cx="187220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585732C-48A8-4229-9BD1-BC13D218DF76}"/>
              </a:ext>
            </a:extLst>
          </p:cNvPr>
          <p:cNvSpPr/>
          <p:nvPr/>
        </p:nvSpPr>
        <p:spPr>
          <a:xfrm>
            <a:off x="1629916" y="4005064"/>
            <a:ext cx="187220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0741BBE-EC97-4C4D-BEE0-137F341EA7B1}"/>
              </a:ext>
            </a:extLst>
          </p:cNvPr>
          <p:cNvSpPr/>
          <p:nvPr/>
        </p:nvSpPr>
        <p:spPr>
          <a:xfrm>
            <a:off x="8686700" y="3573016"/>
            <a:ext cx="201622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14435BA-7787-461C-B36D-E69C38499296}"/>
              </a:ext>
            </a:extLst>
          </p:cNvPr>
          <p:cNvSpPr/>
          <p:nvPr/>
        </p:nvSpPr>
        <p:spPr>
          <a:xfrm>
            <a:off x="8686700" y="4042106"/>
            <a:ext cx="201622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Connector: Elbow 8">
            <a:extLst>
              <a:ext uri="{FF2B5EF4-FFF2-40B4-BE49-F238E27FC236}">
                <a16:creationId xmlns:a16="http://schemas.microsoft.com/office/drawing/2014/main" id="{B22B794C-6390-4DFB-BE26-49C4BED9C8E9}"/>
              </a:ext>
            </a:extLst>
          </p:cNvPr>
          <p:cNvCxnSpPr>
            <a:stCxn id="5" idx="6"/>
            <a:endCxn id="6" idx="1"/>
          </p:cNvCxnSpPr>
          <p:nvPr/>
        </p:nvCxnSpPr>
        <p:spPr>
          <a:xfrm>
            <a:off x="3502124" y="3753036"/>
            <a:ext cx="5184576" cy="12700"/>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 name="Connector: Elbow 14">
            <a:extLst>
              <a:ext uri="{FF2B5EF4-FFF2-40B4-BE49-F238E27FC236}">
                <a16:creationId xmlns:a16="http://schemas.microsoft.com/office/drawing/2014/main" id="{EA1CED94-160B-40D6-9181-B4F638AB075A}"/>
              </a:ext>
            </a:extLst>
          </p:cNvPr>
          <p:cNvCxnSpPr/>
          <p:nvPr/>
        </p:nvCxnSpPr>
        <p:spPr>
          <a:xfrm>
            <a:off x="3502124" y="4209426"/>
            <a:ext cx="5184576" cy="12700"/>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sp>
        <p:nvSpPr>
          <p:cNvPr id="11" name="Flowchart: Direct Access Storage 10">
            <a:extLst>
              <a:ext uri="{FF2B5EF4-FFF2-40B4-BE49-F238E27FC236}">
                <a16:creationId xmlns:a16="http://schemas.microsoft.com/office/drawing/2014/main" id="{F1274510-33B2-4A08-90CF-8DF4EBF65EA1}"/>
              </a:ext>
            </a:extLst>
          </p:cNvPr>
          <p:cNvSpPr/>
          <p:nvPr/>
        </p:nvSpPr>
        <p:spPr>
          <a:xfrm>
            <a:off x="4829064" y="3467178"/>
            <a:ext cx="2592288" cy="936104"/>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72 Condensed" panose="020B0506030000000003" pitchFamily="34" charset="0"/>
                <a:cs typeface="72 Condensed" panose="020B0506030000000003" pitchFamily="34" charset="0"/>
              </a:rPr>
              <a:t>formatter</a:t>
            </a:r>
          </a:p>
        </p:txBody>
      </p:sp>
      <p:pic>
        <p:nvPicPr>
          <p:cNvPr id="18" name="Picture 17">
            <a:extLst>
              <a:ext uri="{FF2B5EF4-FFF2-40B4-BE49-F238E27FC236}">
                <a16:creationId xmlns:a16="http://schemas.microsoft.com/office/drawing/2014/main" id="{54F1662D-A323-BD2C-467D-1E9C80C1EB5F}"/>
              </a:ext>
            </a:extLst>
          </p:cNvPr>
          <p:cNvPicPr>
            <a:picLocks noChangeAspect="1"/>
          </p:cNvPicPr>
          <p:nvPr/>
        </p:nvPicPr>
        <p:blipFill>
          <a:blip r:embed="rId3"/>
          <a:stretch>
            <a:fillRect/>
          </a:stretch>
        </p:blipFill>
        <p:spPr>
          <a:xfrm>
            <a:off x="496854" y="4496062"/>
            <a:ext cx="5397777" cy="2406774"/>
          </a:xfrm>
          <a:prstGeom prst="rect">
            <a:avLst/>
          </a:prstGeom>
        </p:spPr>
      </p:pic>
      <p:pic>
        <p:nvPicPr>
          <p:cNvPr id="20" name="Picture 19">
            <a:extLst>
              <a:ext uri="{FF2B5EF4-FFF2-40B4-BE49-F238E27FC236}">
                <a16:creationId xmlns:a16="http://schemas.microsoft.com/office/drawing/2014/main" id="{191C7184-A0AA-557F-496F-A0D7C5380DBD}"/>
              </a:ext>
            </a:extLst>
          </p:cNvPr>
          <p:cNvPicPr>
            <a:picLocks noChangeAspect="1"/>
          </p:cNvPicPr>
          <p:nvPr/>
        </p:nvPicPr>
        <p:blipFill>
          <a:blip r:embed="rId4"/>
          <a:stretch>
            <a:fillRect/>
          </a:stretch>
        </p:blipFill>
        <p:spPr>
          <a:xfrm>
            <a:off x="5930524" y="4496062"/>
            <a:ext cx="6140552" cy="2406774"/>
          </a:xfrm>
          <a:prstGeom prst="rect">
            <a:avLst/>
          </a:prstGeom>
        </p:spPr>
      </p:pic>
    </p:spTree>
    <p:extLst>
      <p:ext uri="{BB962C8B-B14F-4D97-AF65-F5344CB8AC3E}">
        <p14:creationId xmlns:p14="http://schemas.microsoft.com/office/powerpoint/2010/main" val="2982123181"/>
      </p:ext>
    </p:extLst>
  </p:cSld>
  <p:clrMapOvr>
    <a:masterClrMapping/>
  </p:clrMapOvr>
  <p:transition spd="slow">
    <p:push dir="u"/>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83</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Use Case</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mc:AlternateContent xmlns:mc="http://schemas.openxmlformats.org/markup-compatibility/2006" xmlns:p14="http://schemas.microsoft.com/office/powerpoint/2010/main">
        <mc:Choice Requires="p14">
          <p:contentPart p14:bwMode="auto" r:id="rId3">
            <p14:nvContentPartPr>
              <p14:cNvPr id="175" name="Ink 174">
                <a:extLst>
                  <a:ext uri="{FF2B5EF4-FFF2-40B4-BE49-F238E27FC236}">
                    <a16:creationId xmlns:a16="http://schemas.microsoft.com/office/drawing/2014/main" id="{D7EFB3EF-868C-431F-B195-0CE031AAD250}"/>
                  </a:ext>
                </a:extLst>
              </p14:cNvPr>
              <p14:cNvContentPartPr/>
              <p14:nvPr/>
            </p14:nvContentPartPr>
            <p14:xfrm>
              <a:off x="263232" y="99720"/>
              <a:ext cx="11442960" cy="6155280"/>
            </p14:xfrm>
          </p:contentPart>
        </mc:Choice>
        <mc:Fallback xmlns="">
          <p:pic>
            <p:nvPicPr>
              <p:cNvPr id="175" name="Ink 174">
                <a:extLst>
                  <a:ext uri="{FF2B5EF4-FFF2-40B4-BE49-F238E27FC236}">
                    <a16:creationId xmlns:a16="http://schemas.microsoft.com/office/drawing/2014/main" id="{D7EFB3EF-868C-431F-B195-0CE031AAD250}"/>
                  </a:ext>
                </a:extLst>
              </p:cNvPr>
              <p:cNvPicPr/>
              <p:nvPr/>
            </p:nvPicPr>
            <p:blipFill>
              <a:blip r:embed="rId4"/>
              <a:stretch>
                <a:fillRect/>
              </a:stretch>
            </p:blipFill>
            <p:spPr>
              <a:xfrm>
                <a:off x="254232" y="90720"/>
                <a:ext cx="11460600" cy="6172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6" name="Ink 175">
                <a:extLst>
                  <a:ext uri="{FF2B5EF4-FFF2-40B4-BE49-F238E27FC236}">
                    <a16:creationId xmlns:a16="http://schemas.microsoft.com/office/drawing/2014/main" id="{4593CB5F-7AC3-48DA-B5AC-6DBA8AC16A07}"/>
                  </a:ext>
                </a:extLst>
              </p14:cNvPr>
              <p14:cNvContentPartPr/>
              <p14:nvPr/>
            </p14:nvContentPartPr>
            <p14:xfrm>
              <a:off x="447912" y="1398960"/>
              <a:ext cx="384480" cy="512640"/>
            </p14:xfrm>
          </p:contentPart>
        </mc:Choice>
        <mc:Fallback xmlns="">
          <p:pic>
            <p:nvPicPr>
              <p:cNvPr id="176" name="Ink 175">
                <a:extLst>
                  <a:ext uri="{FF2B5EF4-FFF2-40B4-BE49-F238E27FC236}">
                    <a16:creationId xmlns:a16="http://schemas.microsoft.com/office/drawing/2014/main" id="{4593CB5F-7AC3-48DA-B5AC-6DBA8AC16A07}"/>
                  </a:ext>
                </a:extLst>
              </p:cNvPr>
              <p:cNvPicPr/>
              <p:nvPr/>
            </p:nvPicPr>
            <p:blipFill>
              <a:blip r:embed="rId6"/>
              <a:stretch>
                <a:fillRect/>
              </a:stretch>
            </p:blipFill>
            <p:spPr>
              <a:xfrm>
                <a:off x="411912" y="1326960"/>
                <a:ext cx="456120" cy="656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7" name="Ink 176">
                <a:extLst>
                  <a:ext uri="{FF2B5EF4-FFF2-40B4-BE49-F238E27FC236}">
                    <a16:creationId xmlns:a16="http://schemas.microsoft.com/office/drawing/2014/main" id="{100167EA-5268-405B-AA2F-74F6F5CE56D0}"/>
                  </a:ext>
                </a:extLst>
              </p14:cNvPr>
              <p14:cNvContentPartPr/>
              <p14:nvPr/>
            </p14:nvContentPartPr>
            <p14:xfrm>
              <a:off x="950832" y="1353240"/>
              <a:ext cx="201600" cy="389880"/>
            </p14:xfrm>
          </p:contentPart>
        </mc:Choice>
        <mc:Fallback xmlns="">
          <p:pic>
            <p:nvPicPr>
              <p:cNvPr id="177" name="Ink 176">
                <a:extLst>
                  <a:ext uri="{FF2B5EF4-FFF2-40B4-BE49-F238E27FC236}">
                    <a16:creationId xmlns:a16="http://schemas.microsoft.com/office/drawing/2014/main" id="{100167EA-5268-405B-AA2F-74F6F5CE56D0}"/>
                  </a:ext>
                </a:extLst>
              </p:cNvPr>
              <p:cNvPicPr/>
              <p:nvPr/>
            </p:nvPicPr>
            <p:blipFill>
              <a:blip r:embed="rId8"/>
              <a:stretch>
                <a:fillRect/>
              </a:stretch>
            </p:blipFill>
            <p:spPr>
              <a:xfrm>
                <a:off x="914832" y="1281240"/>
                <a:ext cx="273240" cy="533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78" name="Ink 177">
                <a:extLst>
                  <a:ext uri="{FF2B5EF4-FFF2-40B4-BE49-F238E27FC236}">
                    <a16:creationId xmlns:a16="http://schemas.microsoft.com/office/drawing/2014/main" id="{374852A6-9684-428B-AB4C-807FBAE2B6FF}"/>
                  </a:ext>
                </a:extLst>
              </p14:cNvPr>
              <p14:cNvContentPartPr/>
              <p14:nvPr/>
            </p14:nvContentPartPr>
            <p14:xfrm>
              <a:off x="1260072" y="1170360"/>
              <a:ext cx="526320" cy="514080"/>
            </p14:xfrm>
          </p:contentPart>
        </mc:Choice>
        <mc:Fallback xmlns="">
          <p:pic>
            <p:nvPicPr>
              <p:cNvPr id="178" name="Ink 177">
                <a:extLst>
                  <a:ext uri="{FF2B5EF4-FFF2-40B4-BE49-F238E27FC236}">
                    <a16:creationId xmlns:a16="http://schemas.microsoft.com/office/drawing/2014/main" id="{374852A6-9684-428B-AB4C-807FBAE2B6FF}"/>
                  </a:ext>
                </a:extLst>
              </p:cNvPr>
              <p:cNvPicPr/>
              <p:nvPr/>
            </p:nvPicPr>
            <p:blipFill>
              <a:blip r:embed="rId10"/>
              <a:stretch>
                <a:fillRect/>
              </a:stretch>
            </p:blipFill>
            <p:spPr>
              <a:xfrm>
                <a:off x="1224072" y="1098360"/>
                <a:ext cx="597960" cy="6577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9" name="Ink 178">
                <a:extLst>
                  <a:ext uri="{FF2B5EF4-FFF2-40B4-BE49-F238E27FC236}">
                    <a16:creationId xmlns:a16="http://schemas.microsoft.com/office/drawing/2014/main" id="{EED1218B-C866-45EC-A1CE-CA54C5DD8FC3}"/>
                  </a:ext>
                </a:extLst>
              </p14:cNvPr>
              <p14:cNvContentPartPr/>
              <p14:nvPr/>
            </p14:nvContentPartPr>
            <p14:xfrm>
              <a:off x="6629472" y="777240"/>
              <a:ext cx="128520" cy="366120"/>
            </p14:xfrm>
          </p:contentPart>
        </mc:Choice>
        <mc:Fallback xmlns="">
          <p:pic>
            <p:nvPicPr>
              <p:cNvPr id="179" name="Ink 178">
                <a:extLst>
                  <a:ext uri="{FF2B5EF4-FFF2-40B4-BE49-F238E27FC236}">
                    <a16:creationId xmlns:a16="http://schemas.microsoft.com/office/drawing/2014/main" id="{EED1218B-C866-45EC-A1CE-CA54C5DD8FC3}"/>
                  </a:ext>
                </a:extLst>
              </p:cNvPr>
              <p:cNvPicPr/>
              <p:nvPr/>
            </p:nvPicPr>
            <p:blipFill>
              <a:blip r:embed="rId12"/>
              <a:stretch>
                <a:fillRect/>
              </a:stretch>
            </p:blipFill>
            <p:spPr>
              <a:xfrm>
                <a:off x="6593472" y="705240"/>
                <a:ext cx="200160" cy="5097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80" name="Ink 179">
                <a:extLst>
                  <a:ext uri="{FF2B5EF4-FFF2-40B4-BE49-F238E27FC236}">
                    <a16:creationId xmlns:a16="http://schemas.microsoft.com/office/drawing/2014/main" id="{89DB4548-FC30-41C9-84F4-ADA65B25202B}"/>
                  </a:ext>
                </a:extLst>
              </p14:cNvPr>
              <p14:cNvContentPartPr/>
              <p14:nvPr/>
            </p14:nvContentPartPr>
            <p14:xfrm>
              <a:off x="6620112" y="628560"/>
              <a:ext cx="201600" cy="66600"/>
            </p14:xfrm>
          </p:contentPart>
        </mc:Choice>
        <mc:Fallback xmlns="">
          <p:pic>
            <p:nvPicPr>
              <p:cNvPr id="180" name="Ink 179">
                <a:extLst>
                  <a:ext uri="{FF2B5EF4-FFF2-40B4-BE49-F238E27FC236}">
                    <a16:creationId xmlns:a16="http://schemas.microsoft.com/office/drawing/2014/main" id="{89DB4548-FC30-41C9-84F4-ADA65B25202B}"/>
                  </a:ext>
                </a:extLst>
              </p:cNvPr>
              <p:cNvPicPr/>
              <p:nvPr/>
            </p:nvPicPr>
            <p:blipFill>
              <a:blip r:embed="rId14"/>
              <a:stretch>
                <a:fillRect/>
              </a:stretch>
            </p:blipFill>
            <p:spPr>
              <a:xfrm>
                <a:off x="6584112" y="556560"/>
                <a:ext cx="27324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1" name="Ink 180">
                <a:extLst>
                  <a:ext uri="{FF2B5EF4-FFF2-40B4-BE49-F238E27FC236}">
                    <a16:creationId xmlns:a16="http://schemas.microsoft.com/office/drawing/2014/main" id="{F69EC12A-8C0B-43BB-A970-44A1CF27AC74}"/>
                  </a:ext>
                </a:extLst>
              </p14:cNvPr>
              <p14:cNvContentPartPr/>
              <p14:nvPr/>
            </p14:nvContentPartPr>
            <p14:xfrm>
              <a:off x="6711552" y="887040"/>
              <a:ext cx="155880" cy="46080"/>
            </p14:xfrm>
          </p:contentPart>
        </mc:Choice>
        <mc:Fallback xmlns="">
          <p:pic>
            <p:nvPicPr>
              <p:cNvPr id="181" name="Ink 180">
                <a:extLst>
                  <a:ext uri="{FF2B5EF4-FFF2-40B4-BE49-F238E27FC236}">
                    <a16:creationId xmlns:a16="http://schemas.microsoft.com/office/drawing/2014/main" id="{F69EC12A-8C0B-43BB-A970-44A1CF27AC74}"/>
                  </a:ext>
                </a:extLst>
              </p:cNvPr>
              <p:cNvPicPr/>
              <p:nvPr/>
            </p:nvPicPr>
            <p:blipFill>
              <a:blip r:embed="rId16"/>
              <a:stretch>
                <a:fillRect/>
              </a:stretch>
            </p:blipFill>
            <p:spPr>
              <a:xfrm>
                <a:off x="6675552" y="815040"/>
                <a:ext cx="22752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82" name="Ink 181">
                <a:extLst>
                  <a:ext uri="{FF2B5EF4-FFF2-40B4-BE49-F238E27FC236}">
                    <a16:creationId xmlns:a16="http://schemas.microsoft.com/office/drawing/2014/main" id="{FE005D9F-893B-49A1-9574-0E6239808A02}"/>
                  </a:ext>
                </a:extLst>
              </p14:cNvPr>
              <p14:cNvContentPartPr/>
              <p14:nvPr/>
            </p14:nvContentPartPr>
            <p14:xfrm>
              <a:off x="7077312" y="731520"/>
              <a:ext cx="92880" cy="256320"/>
            </p14:xfrm>
          </p:contentPart>
        </mc:Choice>
        <mc:Fallback xmlns="">
          <p:pic>
            <p:nvPicPr>
              <p:cNvPr id="182" name="Ink 181">
                <a:extLst>
                  <a:ext uri="{FF2B5EF4-FFF2-40B4-BE49-F238E27FC236}">
                    <a16:creationId xmlns:a16="http://schemas.microsoft.com/office/drawing/2014/main" id="{FE005D9F-893B-49A1-9574-0E6239808A02}"/>
                  </a:ext>
                </a:extLst>
              </p:cNvPr>
              <p:cNvPicPr/>
              <p:nvPr/>
            </p:nvPicPr>
            <p:blipFill>
              <a:blip r:embed="rId18"/>
              <a:stretch>
                <a:fillRect/>
              </a:stretch>
            </p:blipFill>
            <p:spPr>
              <a:xfrm>
                <a:off x="7041312" y="659520"/>
                <a:ext cx="164520" cy="3999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83" name="Ink 182">
                <a:extLst>
                  <a:ext uri="{FF2B5EF4-FFF2-40B4-BE49-F238E27FC236}">
                    <a16:creationId xmlns:a16="http://schemas.microsoft.com/office/drawing/2014/main" id="{6015E1C8-DAC5-4BC6-8248-DC4B0C8F850D}"/>
                  </a:ext>
                </a:extLst>
              </p14:cNvPr>
              <p14:cNvContentPartPr/>
              <p14:nvPr/>
            </p14:nvContentPartPr>
            <p14:xfrm>
              <a:off x="7333272" y="675720"/>
              <a:ext cx="192600" cy="240480"/>
            </p14:xfrm>
          </p:contentPart>
        </mc:Choice>
        <mc:Fallback xmlns="">
          <p:pic>
            <p:nvPicPr>
              <p:cNvPr id="183" name="Ink 182">
                <a:extLst>
                  <a:ext uri="{FF2B5EF4-FFF2-40B4-BE49-F238E27FC236}">
                    <a16:creationId xmlns:a16="http://schemas.microsoft.com/office/drawing/2014/main" id="{6015E1C8-DAC5-4BC6-8248-DC4B0C8F850D}"/>
                  </a:ext>
                </a:extLst>
              </p:cNvPr>
              <p:cNvPicPr/>
              <p:nvPr/>
            </p:nvPicPr>
            <p:blipFill>
              <a:blip r:embed="rId20"/>
              <a:stretch>
                <a:fillRect/>
              </a:stretch>
            </p:blipFill>
            <p:spPr>
              <a:xfrm>
                <a:off x="7297272" y="603720"/>
                <a:ext cx="264240" cy="3841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84" name="Ink 183">
                <a:extLst>
                  <a:ext uri="{FF2B5EF4-FFF2-40B4-BE49-F238E27FC236}">
                    <a16:creationId xmlns:a16="http://schemas.microsoft.com/office/drawing/2014/main" id="{2CA584DD-EF0C-423D-BE8D-555F95DC4904}"/>
                  </a:ext>
                </a:extLst>
              </p14:cNvPr>
              <p14:cNvContentPartPr/>
              <p14:nvPr/>
            </p14:nvContentPartPr>
            <p14:xfrm>
              <a:off x="7690032" y="542160"/>
              <a:ext cx="329760" cy="295200"/>
            </p14:xfrm>
          </p:contentPart>
        </mc:Choice>
        <mc:Fallback xmlns="">
          <p:pic>
            <p:nvPicPr>
              <p:cNvPr id="184" name="Ink 183">
                <a:extLst>
                  <a:ext uri="{FF2B5EF4-FFF2-40B4-BE49-F238E27FC236}">
                    <a16:creationId xmlns:a16="http://schemas.microsoft.com/office/drawing/2014/main" id="{2CA584DD-EF0C-423D-BE8D-555F95DC4904}"/>
                  </a:ext>
                </a:extLst>
              </p:cNvPr>
              <p:cNvPicPr/>
              <p:nvPr/>
            </p:nvPicPr>
            <p:blipFill>
              <a:blip r:embed="rId22"/>
              <a:stretch>
                <a:fillRect/>
              </a:stretch>
            </p:blipFill>
            <p:spPr>
              <a:xfrm>
                <a:off x="7654032" y="470160"/>
                <a:ext cx="401400" cy="4388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5" name="Ink 184">
                <a:extLst>
                  <a:ext uri="{FF2B5EF4-FFF2-40B4-BE49-F238E27FC236}">
                    <a16:creationId xmlns:a16="http://schemas.microsoft.com/office/drawing/2014/main" id="{0A897476-3359-43D8-B0E6-3C5A7DACB01E}"/>
                  </a:ext>
                </a:extLst>
              </p14:cNvPr>
              <p14:cNvContentPartPr/>
              <p14:nvPr/>
            </p14:nvContentPartPr>
            <p14:xfrm>
              <a:off x="8083152" y="502920"/>
              <a:ext cx="119520" cy="265680"/>
            </p14:xfrm>
          </p:contentPart>
        </mc:Choice>
        <mc:Fallback xmlns="">
          <p:pic>
            <p:nvPicPr>
              <p:cNvPr id="185" name="Ink 184">
                <a:extLst>
                  <a:ext uri="{FF2B5EF4-FFF2-40B4-BE49-F238E27FC236}">
                    <a16:creationId xmlns:a16="http://schemas.microsoft.com/office/drawing/2014/main" id="{0A897476-3359-43D8-B0E6-3C5A7DACB01E}"/>
                  </a:ext>
                </a:extLst>
              </p:cNvPr>
              <p:cNvPicPr/>
              <p:nvPr/>
            </p:nvPicPr>
            <p:blipFill>
              <a:blip r:embed="rId24"/>
              <a:stretch>
                <a:fillRect/>
              </a:stretch>
            </p:blipFill>
            <p:spPr>
              <a:xfrm>
                <a:off x="8047152" y="430920"/>
                <a:ext cx="191160" cy="409320"/>
              </a:xfrm>
              <a:prstGeom prst="rect">
                <a:avLst/>
              </a:prstGeom>
            </p:spPr>
          </p:pic>
        </mc:Fallback>
      </mc:AlternateContent>
    </p:spTree>
    <p:extLst>
      <p:ext uri="{BB962C8B-B14F-4D97-AF65-F5344CB8AC3E}">
        <p14:creationId xmlns:p14="http://schemas.microsoft.com/office/powerpoint/2010/main" val="1649274439"/>
      </p:ext>
    </p:extLst>
  </p:cSld>
  <p:clrMapOvr>
    <a:masterClrMapping/>
  </p:clrMapOvr>
  <p:transition spd="slow">
    <p:push dir="u"/>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a:xfrm>
            <a:off x="8264417" y="5881150"/>
            <a:ext cx="3108708" cy="365125"/>
          </a:xfrm>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a:xfrm>
            <a:off x="254703" y="5881150"/>
            <a:ext cx="372403" cy="365125"/>
          </a:xfrm>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84</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Structure Fiori App</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Scroll: Vertical 2">
            <a:extLst>
              <a:ext uri="{FF2B5EF4-FFF2-40B4-BE49-F238E27FC236}">
                <a16:creationId xmlns:a16="http://schemas.microsoft.com/office/drawing/2014/main" id="{C83FBB0F-A892-4894-BA2C-64EFF6C67EE5}"/>
              </a:ext>
            </a:extLst>
          </p:cNvPr>
          <p:cNvSpPr/>
          <p:nvPr/>
        </p:nvSpPr>
        <p:spPr>
          <a:xfrm>
            <a:off x="1629916" y="1051865"/>
            <a:ext cx="1228599" cy="1368152"/>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index</a:t>
            </a:r>
          </a:p>
        </p:txBody>
      </p:sp>
      <p:cxnSp>
        <p:nvCxnSpPr>
          <p:cNvPr id="6" name="Straight Arrow Connector 5">
            <a:extLst>
              <a:ext uri="{FF2B5EF4-FFF2-40B4-BE49-F238E27FC236}">
                <a16:creationId xmlns:a16="http://schemas.microsoft.com/office/drawing/2014/main" id="{0FCA88F9-0FC7-4DEC-8C2C-5322A9CB35C2}"/>
              </a:ext>
            </a:extLst>
          </p:cNvPr>
          <p:cNvCxnSpPr>
            <a:cxnSpLocks/>
            <a:stCxn id="3" idx="3"/>
            <a:endCxn id="7" idx="1"/>
          </p:cNvCxnSpPr>
          <p:nvPr/>
        </p:nvCxnSpPr>
        <p:spPr>
          <a:xfrm>
            <a:off x="2704940" y="1735941"/>
            <a:ext cx="5091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1F73A813-DF58-4B06-94F2-38ED0E8028E8}"/>
              </a:ext>
            </a:extLst>
          </p:cNvPr>
          <p:cNvSpPr/>
          <p:nvPr/>
        </p:nvSpPr>
        <p:spPr>
          <a:xfrm>
            <a:off x="3214092" y="1483043"/>
            <a:ext cx="1728192" cy="505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sp>
        <p:nvSpPr>
          <p:cNvPr id="11" name="Rectangle 10">
            <a:extLst>
              <a:ext uri="{FF2B5EF4-FFF2-40B4-BE49-F238E27FC236}">
                <a16:creationId xmlns:a16="http://schemas.microsoft.com/office/drawing/2014/main" id="{1850F969-C95B-42D8-AAB6-3729ECECE8DF}"/>
              </a:ext>
            </a:extLst>
          </p:cNvPr>
          <p:cNvSpPr/>
          <p:nvPr/>
        </p:nvSpPr>
        <p:spPr>
          <a:xfrm>
            <a:off x="3214092" y="2206605"/>
            <a:ext cx="1728192" cy="505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p:txBody>
      </p:sp>
      <p:cxnSp>
        <p:nvCxnSpPr>
          <p:cNvPr id="9" name="Straight Connector 8">
            <a:extLst>
              <a:ext uri="{FF2B5EF4-FFF2-40B4-BE49-F238E27FC236}">
                <a16:creationId xmlns:a16="http://schemas.microsoft.com/office/drawing/2014/main" id="{9BA75D6A-0797-402D-919C-BBF258B5D544}"/>
              </a:ext>
            </a:extLst>
          </p:cNvPr>
          <p:cNvCxnSpPr>
            <a:stCxn id="7" idx="2"/>
            <a:endCxn id="11" idx="0"/>
          </p:cNvCxnSpPr>
          <p:nvPr/>
        </p:nvCxnSpPr>
        <p:spPr>
          <a:xfrm>
            <a:off x="4078188" y="1988840"/>
            <a:ext cx="0" cy="217765"/>
          </a:xfrm>
          <a:prstGeom prst="line">
            <a:avLst/>
          </a:prstGeom>
        </p:spPr>
        <p:style>
          <a:lnRef idx="1">
            <a:schemeClr val="accent1"/>
          </a:lnRef>
          <a:fillRef idx="0">
            <a:schemeClr val="accent1"/>
          </a:fillRef>
          <a:effectRef idx="0">
            <a:schemeClr val="accent1"/>
          </a:effectRef>
          <a:fontRef idx="minor">
            <a:schemeClr val="tx1"/>
          </a:fontRef>
        </p:style>
      </p:cxnSp>
      <p:sp>
        <p:nvSpPr>
          <p:cNvPr id="16" name="Scroll: Vertical 15">
            <a:extLst>
              <a:ext uri="{FF2B5EF4-FFF2-40B4-BE49-F238E27FC236}">
                <a16:creationId xmlns:a16="http://schemas.microsoft.com/office/drawing/2014/main" id="{BBC1C617-E331-4827-80D3-9561E8CE3B45}"/>
              </a:ext>
            </a:extLst>
          </p:cNvPr>
          <p:cNvSpPr/>
          <p:nvPr/>
        </p:nvSpPr>
        <p:spPr>
          <a:xfrm>
            <a:off x="-1466428" y="3628726"/>
            <a:ext cx="2890086" cy="1368152"/>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Index</a:t>
            </a:r>
          </a:p>
          <a:p>
            <a:pPr algn="ctr"/>
            <a:r>
              <a:rPr lang="en-US" dirty="0" err="1"/>
              <a:t>CompContainer</a:t>
            </a:r>
            <a:endParaRPr lang="en-US" dirty="0"/>
          </a:p>
        </p:txBody>
      </p:sp>
      <p:sp>
        <p:nvSpPr>
          <p:cNvPr id="15" name="Rectangle 14">
            <a:extLst>
              <a:ext uri="{FF2B5EF4-FFF2-40B4-BE49-F238E27FC236}">
                <a16:creationId xmlns:a16="http://schemas.microsoft.com/office/drawing/2014/main" id="{EDF72AE3-DCB8-4BB7-A0FD-4503949C2779}"/>
              </a:ext>
            </a:extLst>
          </p:cNvPr>
          <p:cNvSpPr/>
          <p:nvPr/>
        </p:nvSpPr>
        <p:spPr>
          <a:xfrm>
            <a:off x="2215745" y="3952786"/>
            <a:ext cx="2304256" cy="72003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Component.js</a:t>
            </a:r>
          </a:p>
        </p:txBody>
      </p:sp>
      <p:cxnSp>
        <p:nvCxnSpPr>
          <p:cNvPr id="18" name="Straight Arrow Connector 17">
            <a:extLst>
              <a:ext uri="{FF2B5EF4-FFF2-40B4-BE49-F238E27FC236}">
                <a16:creationId xmlns:a16="http://schemas.microsoft.com/office/drawing/2014/main" id="{7AC6AD1E-9F4A-4E51-8C8B-E9F65431FE26}"/>
              </a:ext>
            </a:extLst>
          </p:cNvPr>
          <p:cNvCxnSpPr>
            <a:cxnSpLocks/>
            <a:stCxn id="16" idx="3"/>
            <a:endCxn id="15" idx="1"/>
          </p:cNvCxnSpPr>
          <p:nvPr/>
        </p:nvCxnSpPr>
        <p:spPr>
          <a:xfrm>
            <a:off x="1252639" y="4312802"/>
            <a:ext cx="9631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6CC04A09-1690-4AB9-B82E-7F8F58D821B5}"/>
              </a:ext>
            </a:extLst>
          </p:cNvPr>
          <p:cNvSpPr/>
          <p:nvPr/>
        </p:nvSpPr>
        <p:spPr>
          <a:xfrm>
            <a:off x="2395765" y="5158812"/>
            <a:ext cx="1944216" cy="46807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manifest.json</a:t>
            </a:r>
            <a:endParaRPr lang="en-US" dirty="0"/>
          </a:p>
        </p:txBody>
      </p:sp>
      <p:cxnSp>
        <p:nvCxnSpPr>
          <p:cNvPr id="23" name="Straight Connector 22">
            <a:extLst>
              <a:ext uri="{FF2B5EF4-FFF2-40B4-BE49-F238E27FC236}">
                <a16:creationId xmlns:a16="http://schemas.microsoft.com/office/drawing/2014/main" id="{923334F2-299F-45E8-9D61-23ABF77FC073}"/>
              </a:ext>
            </a:extLst>
          </p:cNvPr>
          <p:cNvCxnSpPr>
            <a:stCxn id="15" idx="2"/>
            <a:endCxn id="20" idx="0"/>
          </p:cNvCxnSpPr>
          <p:nvPr/>
        </p:nvCxnSpPr>
        <p:spPr>
          <a:xfrm>
            <a:off x="3367873" y="4672818"/>
            <a:ext cx="0" cy="485994"/>
          </a:xfrm>
          <a:prstGeom prst="line">
            <a:avLst/>
          </a:prstGeom>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1D7F3A84-CD0E-4E91-A684-3F5D4C0EB280}"/>
              </a:ext>
            </a:extLst>
          </p:cNvPr>
          <p:cNvSpPr/>
          <p:nvPr/>
        </p:nvSpPr>
        <p:spPr>
          <a:xfrm>
            <a:off x="3295865" y="4816882"/>
            <a:ext cx="144016" cy="179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51E53B73-AC70-46F1-9D3A-F11A520C82FC}"/>
              </a:ext>
            </a:extLst>
          </p:cNvPr>
          <p:cNvSpPr txBox="1"/>
          <p:nvPr/>
        </p:nvSpPr>
        <p:spPr>
          <a:xfrm>
            <a:off x="1927713" y="5687721"/>
            <a:ext cx="3708409" cy="461665"/>
          </a:xfrm>
          <a:prstGeom prst="rect">
            <a:avLst/>
          </a:prstGeom>
          <a:noFill/>
        </p:spPr>
        <p:txBody>
          <a:bodyPr wrap="square" rtlCol="0">
            <a:spAutoFit/>
          </a:bodyPr>
          <a:lstStyle/>
          <a:p>
            <a:r>
              <a:rPr lang="en-US" dirty="0"/>
              <a:t>Application Descriptor</a:t>
            </a:r>
          </a:p>
        </p:txBody>
      </p:sp>
      <p:cxnSp>
        <p:nvCxnSpPr>
          <p:cNvPr id="28" name="Straight Arrow Connector 27">
            <a:extLst>
              <a:ext uri="{FF2B5EF4-FFF2-40B4-BE49-F238E27FC236}">
                <a16:creationId xmlns:a16="http://schemas.microsoft.com/office/drawing/2014/main" id="{8966F3B3-90C6-4970-BDEF-027354616D4E}"/>
              </a:ext>
            </a:extLst>
          </p:cNvPr>
          <p:cNvCxnSpPr>
            <a:stCxn id="15" idx="3"/>
          </p:cNvCxnSpPr>
          <p:nvPr/>
        </p:nvCxnSpPr>
        <p:spPr>
          <a:xfrm>
            <a:off x="4520001" y="4312802"/>
            <a:ext cx="6480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048B473E-3DAC-405F-8A60-7A250D73DA82}"/>
              </a:ext>
            </a:extLst>
          </p:cNvPr>
          <p:cNvSpPr/>
          <p:nvPr/>
        </p:nvSpPr>
        <p:spPr>
          <a:xfrm>
            <a:off x="5168072" y="3952786"/>
            <a:ext cx="2520263" cy="2016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App.view.xml</a:t>
            </a:r>
          </a:p>
          <a:p>
            <a:pPr algn="ctr"/>
            <a:endParaRPr lang="en-US" dirty="0"/>
          </a:p>
          <a:p>
            <a:pPr algn="ctr"/>
            <a:endParaRPr lang="en-US" dirty="0"/>
          </a:p>
          <a:p>
            <a:pPr algn="ctr"/>
            <a:endParaRPr lang="en-US" dirty="0"/>
          </a:p>
          <a:p>
            <a:pPr algn="ctr"/>
            <a:endParaRPr lang="en-US" dirty="0"/>
          </a:p>
        </p:txBody>
      </p:sp>
      <p:sp>
        <p:nvSpPr>
          <p:cNvPr id="30" name="Rectangle 29">
            <a:extLst>
              <a:ext uri="{FF2B5EF4-FFF2-40B4-BE49-F238E27FC236}">
                <a16:creationId xmlns:a16="http://schemas.microsoft.com/office/drawing/2014/main" id="{74011AAE-4939-41F5-995C-7FF46756F70B}"/>
              </a:ext>
            </a:extLst>
          </p:cNvPr>
          <p:cNvSpPr/>
          <p:nvPr/>
        </p:nvSpPr>
        <p:spPr>
          <a:xfrm>
            <a:off x="5456105" y="4456842"/>
            <a:ext cx="1980215" cy="1368152"/>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Container</a:t>
            </a:r>
          </a:p>
        </p:txBody>
      </p:sp>
      <p:sp>
        <p:nvSpPr>
          <p:cNvPr id="31" name="Rectangle 30">
            <a:extLst>
              <a:ext uri="{FF2B5EF4-FFF2-40B4-BE49-F238E27FC236}">
                <a16:creationId xmlns:a16="http://schemas.microsoft.com/office/drawing/2014/main" id="{4DC81404-F1B6-4150-A880-8581956C4417}"/>
              </a:ext>
            </a:extLst>
          </p:cNvPr>
          <p:cNvSpPr/>
          <p:nvPr/>
        </p:nvSpPr>
        <p:spPr>
          <a:xfrm>
            <a:off x="5168071" y="2944674"/>
            <a:ext cx="2520263" cy="504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App.controller.js</a:t>
            </a:r>
          </a:p>
        </p:txBody>
      </p:sp>
      <p:cxnSp>
        <p:nvCxnSpPr>
          <p:cNvPr id="33" name="Straight Connector 32">
            <a:extLst>
              <a:ext uri="{FF2B5EF4-FFF2-40B4-BE49-F238E27FC236}">
                <a16:creationId xmlns:a16="http://schemas.microsoft.com/office/drawing/2014/main" id="{3664FF0E-E78B-4ED2-9C92-45FBD122BABB}"/>
              </a:ext>
            </a:extLst>
          </p:cNvPr>
          <p:cNvCxnSpPr>
            <a:stCxn id="31" idx="2"/>
            <a:endCxn id="29" idx="0"/>
          </p:cNvCxnSpPr>
          <p:nvPr/>
        </p:nvCxnSpPr>
        <p:spPr>
          <a:xfrm>
            <a:off x="6428203" y="3448717"/>
            <a:ext cx="1" cy="504069"/>
          </a:xfrm>
          <a:prstGeom prst="line">
            <a:avLst/>
          </a:prstGeom>
        </p:spPr>
        <p:style>
          <a:lnRef idx="1">
            <a:schemeClr val="accent1"/>
          </a:lnRef>
          <a:fillRef idx="0">
            <a:schemeClr val="accent1"/>
          </a:fillRef>
          <a:effectRef idx="0">
            <a:schemeClr val="accent1"/>
          </a:effectRef>
          <a:fontRef idx="minor">
            <a:schemeClr val="tx1"/>
          </a:fontRef>
        </p:style>
      </p:cxnSp>
      <p:sp>
        <p:nvSpPr>
          <p:cNvPr id="34" name="Arrow: Left 33">
            <a:extLst>
              <a:ext uri="{FF2B5EF4-FFF2-40B4-BE49-F238E27FC236}">
                <a16:creationId xmlns:a16="http://schemas.microsoft.com/office/drawing/2014/main" id="{9B442857-B90E-49B2-96CF-7CE342A56D0B}"/>
              </a:ext>
            </a:extLst>
          </p:cNvPr>
          <p:cNvSpPr/>
          <p:nvPr/>
        </p:nvSpPr>
        <p:spPr>
          <a:xfrm>
            <a:off x="7436320" y="4456829"/>
            <a:ext cx="1080106" cy="36005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Left 34">
            <a:extLst>
              <a:ext uri="{FF2B5EF4-FFF2-40B4-BE49-F238E27FC236}">
                <a16:creationId xmlns:a16="http://schemas.microsoft.com/office/drawing/2014/main" id="{B570632E-15A0-46F3-A8EE-E4EB69DF2E73}"/>
              </a:ext>
            </a:extLst>
          </p:cNvPr>
          <p:cNvSpPr/>
          <p:nvPr/>
        </p:nvSpPr>
        <p:spPr>
          <a:xfrm>
            <a:off x="7438489" y="5356923"/>
            <a:ext cx="1080106" cy="36005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366AD1E-1A5E-4C67-B70C-228AB051EB50}"/>
              </a:ext>
            </a:extLst>
          </p:cNvPr>
          <p:cNvSpPr/>
          <p:nvPr/>
        </p:nvSpPr>
        <p:spPr>
          <a:xfrm>
            <a:off x="8516426" y="4240818"/>
            <a:ext cx="2520263" cy="64633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View1.view.xml</a:t>
            </a:r>
          </a:p>
        </p:txBody>
      </p:sp>
      <p:sp>
        <p:nvSpPr>
          <p:cNvPr id="37" name="Rectangle 36">
            <a:extLst>
              <a:ext uri="{FF2B5EF4-FFF2-40B4-BE49-F238E27FC236}">
                <a16:creationId xmlns:a16="http://schemas.microsoft.com/office/drawing/2014/main" id="{3FAF7773-3C56-4B91-9E5C-3D7A52CFF7C0}"/>
              </a:ext>
            </a:extLst>
          </p:cNvPr>
          <p:cNvSpPr/>
          <p:nvPr/>
        </p:nvSpPr>
        <p:spPr>
          <a:xfrm>
            <a:off x="8509446" y="5255560"/>
            <a:ext cx="2520263" cy="64633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View2.view.xml</a:t>
            </a:r>
          </a:p>
        </p:txBody>
      </p:sp>
      <p:sp>
        <p:nvSpPr>
          <p:cNvPr id="38" name="Rectangle 37">
            <a:extLst>
              <a:ext uri="{FF2B5EF4-FFF2-40B4-BE49-F238E27FC236}">
                <a16:creationId xmlns:a16="http://schemas.microsoft.com/office/drawing/2014/main" id="{02FC44F6-BC98-402B-A344-59E5D1CFDD47}"/>
              </a:ext>
            </a:extLst>
          </p:cNvPr>
          <p:cNvSpPr/>
          <p:nvPr/>
        </p:nvSpPr>
        <p:spPr>
          <a:xfrm>
            <a:off x="9668562" y="5947378"/>
            <a:ext cx="2520263" cy="64633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View2.controller.js</a:t>
            </a:r>
          </a:p>
        </p:txBody>
      </p:sp>
      <p:sp>
        <p:nvSpPr>
          <p:cNvPr id="39" name="Rectangle 38">
            <a:extLst>
              <a:ext uri="{FF2B5EF4-FFF2-40B4-BE49-F238E27FC236}">
                <a16:creationId xmlns:a16="http://schemas.microsoft.com/office/drawing/2014/main" id="{D8EAD8CD-A615-4507-AA30-5A8553288898}"/>
              </a:ext>
            </a:extLst>
          </p:cNvPr>
          <p:cNvSpPr/>
          <p:nvPr/>
        </p:nvSpPr>
        <p:spPr>
          <a:xfrm>
            <a:off x="9519055" y="3512400"/>
            <a:ext cx="2520263" cy="64633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View1.controller.js</a:t>
            </a:r>
          </a:p>
        </p:txBody>
      </p:sp>
      <p:sp>
        <p:nvSpPr>
          <p:cNvPr id="42" name="Rectangle: Rounded Corners 41">
            <a:extLst>
              <a:ext uri="{FF2B5EF4-FFF2-40B4-BE49-F238E27FC236}">
                <a16:creationId xmlns:a16="http://schemas.microsoft.com/office/drawing/2014/main" id="{214481E6-7D46-4666-8AAE-64B5D6C647AE}"/>
              </a:ext>
            </a:extLst>
          </p:cNvPr>
          <p:cNvSpPr/>
          <p:nvPr/>
        </p:nvSpPr>
        <p:spPr>
          <a:xfrm>
            <a:off x="1860588" y="3019098"/>
            <a:ext cx="3014569" cy="31724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72 Condensed" panose="020B0506030000000003" pitchFamily="34" charset="0"/>
                <a:cs typeface="72 Condensed" panose="020B0506030000000003" pitchFamily="34" charset="0"/>
              </a:rPr>
              <a:t>sap/</a:t>
            </a:r>
            <a:r>
              <a:rPr lang="en-US" sz="1600" dirty="0" err="1">
                <a:latin typeface="72 Condensed" panose="020B0506030000000003" pitchFamily="34" charset="0"/>
                <a:cs typeface="72 Condensed" panose="020B0506030000000003" pitchFamily="34" charset="0"/>
              </a:rPr>
              <a:t>ui</a:t>
            </a:r>
            <a:r>
              <a:rPr lang="en-US" sz="1600" dirty="0">
                <a:latin typeface="72 Condensed" panose="020B0506030000000003" pitchFamily="34" charset="0"/>
                <a:cs typeface="72 Condensed" panose="020B0506030000000003" pitchFamily="34" charset="0"/>
              </a:rPr>
              <a:t>/core/</a:t>
            </a:r>
            <a:r>
              <a:rPr lang="en-US" sz="1600" dirty="0" err="1">
                <a:latin typeface="72 Condensed" panose="020B0506030000000003" pitchFamily="34" charset="0"/>
                <a:cs typeface="72 Condensed" panose="020B0506030000000003" pitchFamily="34" charset="0"/>
              </a:rPr>
              <a:t>UIComponent</a:t>
            </a:r>
            <a:endParaRPr lang="en-US" sz="1600" dirty="0">
              <a:latin typeface="72 Condensed" panose="020B0506030000000003" pitchFamily="34" charset="0"/>
              <a:cs typeface="72 Condensed" panose="020B0506030000000003" pitchFamily="34" charset="0"/>
            </a:endParaRPr>
          </a:p>
        </p:txBody>
      </p:sp>
      <p:sp>
        <p:nvSpPr>
          <p:cNvPr id="43" name="Rectangle: Rounded Corners 42">
            <a:extLst>
              <a:ext uri="{FF2B5EF4-FFF2-40B4-BE49-F238E27FC236}">
                <a16:creationId xmlns:a16="http://schemas.microsoft.com/office/drawing/2014/main" id="{AADBB92B-E284-43F8-ACBE-1DABBCF4B225}"/>
              </a:ext>
            </a:extLst>
          </p:cNvPr>
          <p:cNvSpPr/>
          <p:nvPr/>
        </p:nvSpPr>
        <p:spPr>
          <a:xfrm>
            <a:off x="9483042" y="2703147"/>
            <a:ext cx="2592288" cy="357501"/>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72 Condensed" panose="020B0506030000000003" pitchFamily="34" charset="0"/>
                <a:cs typeface="72 Condensed" panose="020B0506030000000003" pitchFamily="34" charset="0"/>
              </a:rPr>
              <a:t>sap/</a:t>
            </a:r>
            <a:r>
              <a:rPr lang="en-US" sz="1600" dirty="0" err="1">
                <a:latin typeface="72 Condensed" panose="020B0506030000000003" pitchFamily="34" charset="0"/>
                <a:cs typeface="72 Condensed" panose="020B0506030000000003" pitchFamily="34" charset="0"/>
              </a:rPr>
              <a:t>ui</a:t>
            </a:r>
            <a:r>
              <a:rPr lang="en-US" sz="1600" dirty="0">
                <a:latin typeface="72 Condensed" panose="020B0506030000000003" pitchFamily="34" charset="0"/>
                <a:cs typeface="72 Condensed" panose="020B0506030000000003" pitchFamily="34" charset="0"/>
              </a:rPr>
              <a:t>/core/</a:t>
            </a:r>
            <a:r>
              <a:rPr lang="en-US" sz="1600" dirty="0" err="1">
                <a:latin typeface="72 Condensed" panose="020B0506030000000003" pitchFamily="34" charset="0"/>
                <a:cs typeface="72 Condensed" panose="020B0506030000000003" pitchFamily="34" charset="0"/>
              </a:rPr>
              <a:t>mvc</a:t>
            </a:r>
            <a:r>
              <a:rPr lang="en-US" sz="1600" dirty="0">
                <a:latin typeface="72 Condensed" panose="020B0506030000000003" pitchFamily="34" charset="0"/>
                <a:cs typeface="72 Condensed" panose="020B0506030000000003" pitchFamily="34" charset="0"/>
              </a:rPr>
              <a:t>/Controller</a:t>
            </a:r>
          </a:p>
        </p:txBody>
      </p:sp>
      <p:cxnSp>
        <p:nvCxnSpPr>
          <p:cNvPr id="45" name="Straight Arrow Connector 44">
            <a:extLst>
              <a:ext uri="{FF2B5EF4-FFF2-40B4-BE49-F238E27FC236}">
                <a16:creationId xmlns:a16="http://schemas.microsoft.com/office/drawing/2014/main" id="{7872DE70-889D-4C59-AF32-CDB74B09676D}"/>
              </a:ext>
            </a:extLst>
          </p:cNvPr>
          <p:cNvCxnSpPr>
            <a:stCxn id="39" idx="0"/>
            <a:endCxn id="43" idx="2"/>
          </p:cNvCxnSpPr>
          <p:nvPr/>
        </p:nvCxnSpPr>
        <p:spPr>
          <a:xfrm flipH="1" flipV="1">
            <a:off x="10779186" y="3060648"/>
            <a:ext cx="1" cy="451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1778807-5FFC-46C6-B5AD-DDA90795267D}"/>
              </a:ext>
            </a:extLst>
          </p:cNvPr>
          <p:cNvCxnSpPr>
            <a:stCxn id="15" idx="0"/>
            <a:endCxn id="42" idx="2"/>
          </p:cNvCxnSpPr>
          <p:nvPr/>
        </p:nvCxnSpPr>
        <p:spPr>
          <a:xfrm flipV="1">
            <a:off x="3367873" y="3336342"/>
            <a:ext cx="0" cy="616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36A47C89-68AF-43F4-820B-2E45CE1031AE}"/>
              </a:ext>
            </a:extLst>
          </p:cNvPr>
          <p:cNvSpPr txBox="1"/>
          <p:nvPr/>
        </p:nvSpPr>
        <p:spPr>
          <a:xfrm>
            <a:off x="5456105" y="620688"/>
            <a:ext cx="5573601" cy="1200329"/>
          </a:xfrm>
          <a:prstGeom prst="rect">
            <a:avLst/>
          </a:prstGeom>
          <a:noFill/>
        </p:spPr>
        <p:txBody>
          <a:bodyPr wrap="square" rtlCol="0">
            <a:spAutoFit/>
          </a:bodyPr>
          <a:lstStyle/>
          <a:p>
            <a:r>
              <a:rPr lang="en-US" b="1" dirty="0" err="1"/>
              <a:t>Fiorilikeapp</a:t>
            </a:r>
            <a:r>
              <a:rPr lang="en-US" b="1" dirty="0"/>
              <a:t> – </a:t>
            </a:r>
            <a:r>
              <a:rPr lang="en-US" dirty="0"/>
              <a:t>if an app has Component.js file, its called Fiori Like App.</a:t>
            </a:r>
          </a:p>
          <a:p>
            <a:r>
              <a:rPr lang="en-US" dirty="0"/>
              <a:t>Mandatory to integrate with Launchpad </a:t>
            </a:r>
          </a:p>
        </p:txBody>
      </p:sp>
    </p:spTree>
    <p:extLst>
      <p:ext uri="{BB962C8B-B14F-4D97-AF65-F5344CB8AC3E}">
        <p14:creationId xmlns:p14="http://schemas.microsoft.com/office/powerpoint/2010/main" val="1775864168"/>
      </p:ext>
    </p:extLst>
  </p:cSld>
  <p:clrMapOvr>
    <a:masterClrMapping/>
  </p:clrMapOvr>
  <p:transition spd="slow">
    <p:push dir="u"/>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85</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Component.js</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3046988"/>
          </a:xfrm>
          <a:prstGeom prst="rect">
            <a:avLst/>
          </a:prstGeom>
          <a:noFill/>
        </p:spPr>
        <p:txBody>
          <a:bodyPr wrap="square" rtlCol="0">
            <a:spAutoFit/>
          </a:bodyPr>
          <a:lstStyle/>
          <a:p>
            <a:r>
              <a:rPr lang="en-US" dirty="0"/>
              <a:t>Is a wrapper of all the application functionality of a Fiori Like App. It provides the starting point of our fiori application.</a:t>
            </a:r>
          </a:p>
          <a:p>
            <a:r>
              <a:rPr lang="en-US" dirty="0"/>
              <a:t>A component.js initializes our application, it has a application descriptor connected to it.</a:t>
            </a:r>
          </a:p>
          <a:p>
            <a:r>
              <a:rPr lang="en-US" dirty="0"/>
              <a:t>The Component.js must be name it as it is. Should exist in the root directory of our project.</a:t>
            </a:r>
          </a:p>
          <a:p>
            <a:r>
              <a:rPr lang="en-US" dirty="0"/>
              <a:t>It inherits from standard sap ui5 class “sap/</a:t>
            </a:r>
            <a:r>
              <a:rPr lang="en-US" dirty="0" err="1"/>
              <a:t>ui</a:t>
            </a:r>
            <a:r>
              <a:rPr lang="en-US" dirty="0"/>
              <a:t>/core/</a:t>
            </a:r>
            <a:r>
              <a:rPr lang="en-US" dirty="0" err="1"/>
              <a:t>UIComponent</a:t>
            </a:r>
            <a:r>
              <a:rPr lang="en-US" dirty="0"/>
              <a:t>”</a:t>
            </a:r>
          </a:p>
          <a:p>
            <a:r>
              <a:rPr lang="en-US" dirty="0"/>
              <a:t>This super class, adds lots of Free benefits to our Component like Router which is the agent for all the application navigation. We need to also initialize the parent class constructor (</a:t>
            </a:r>
            <a:r>
              <a:rPr lang="en-US" dirty="0" err="1"/>
              <a:t>init</a:t>
            </a:r>
            <a:r>
              <a:rPr lang="en-US" dirty="0"/>
              <a:t>) inside the Component.js </a:t>
            </a:r>
            <a:r>
              <a:rPr lang="en-US" dirty="0" err="1"/>
              <a:t>init.</a:t>
            </a:r>
            <a:endParaRPr lang="en-US" dirty="0"/>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2732320179"/>
      </p:ext>
    </p:extLst>
  </p:cSld>
  <p:clrMapOvr>
    <a:masterClrMapping/>
  </p:clrMapOvr>
  <p:transition spd="slow">
    <p:push dir="u"/>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86</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Exercise</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461665"/>
          </a:xfrm>
          <a:prstGeom prst="rect">
            <a:avLst/>
          </a:prstGeom>
          <a:noFill/>
        </p:spPr>
        <p:txBody>
          <a:bodyPr wrap="square" rtlCol="0">
            <a:spAutoFit/>
          </a:bodyPr>
          <a:lstStyle/>
          <a:p>
            <a:r>
              <a:rPr lang="en-US" dirty="0"/>
              <a:t>In view 2 implement back button</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Rectangle 2">
            <a:extLst>
              <a:ext uri="{FF2B5EF4-FFF2-40B4-BE49-F238E27FC236}">
                <a16:creationId xmlns:a16="http://schemas.microsoft.com/office/drawing/2014/main" id="{FBA86D3D-B3BC-4904-849E-E32E373D94CA}"/>
              </a:ext>
            </a:extLst>
          </p:cNvPr>
          <p:cNvSpPr/>
          <p:nvPr/>
        </p:nvSpPr>
        <p:spPr>
          <a:xfrm>
            <a:off x="2205980" y="3573016"/>
            <a:ext cx="2592288"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View 1</a:t>
            </a:r>
          </a:p>
        </p:txBody>
      </p:sp>
      <p:sp>
        <p:nvSpPr>
          <p:cNvPr id="8" name="Rectangle 7">
            <a:extLst>
              <a:ext uri="{FF2B5EF4-FFF2-40B4-BE49-F238E27FC236}">
                <a16:creationId xmlns:a16="http://schemas.microsoft.com/office/drawing/2014/main" id="{BDD5692A-B076-48B9-AA31-413A253B00D6}"/>
              </a:ext>
            </a:extLst>
          </p:cNvPr>
          <p:cNvSpPr/>
          <p:nvPr/>
        </p:nvSpPr>
        <p:spPr>
          <a:xfrm>
            <a:off x="6814492" y="3573016"/>
            <a:ext cx="2592288"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 – View 2</a:t>
            </a:r>
          </a:p>
        </p:txBody>
      </p:sp>
      <p:sp>
        <p:nvSpPr>
          <p:cNvPr id="5" name="Rectangle 4">
            <a:extLst>
              <a:ext uri="{FF2B5EF4-FFF2-40B4-BE49-F238E27FC236}">
                <a16:creationId xmlns:a16="http://schemas.microsoft.com/office/drawing/2014/main" id="{EF2F42D4-02F1-4886-9454-551B63DED54F}"/>
              </a:ext>
            </a:extLst>
          </p:cNvPr>
          <p:cNvSpPr/>
          <p:nvPr/>
        </p:nvSpPr>
        <p:spPr>
          <a:xfrm>
            <a:off x="4366220" y="1628800"/>
            <a:ext cx="2952328"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Mother</a:t>
            </a:r>
          </a:p>
          <a:p>
            <a:pPr algn="ctr"/>
            <a:r>
              <a:rPr lang="en-US" dirty="0"/>
              <a:t>App Container Control</a:t>
            </a:r>
          </a:p>
        </p:txBody>
      </p:sp>
      <p:cxnSp>
        <p:nvCxnSpPr>
          <p:cNvPr id="7" name="Connector: Elbow 6">
            <a:extLst>
              <a:ext uri="{FF2B5EF4-FFF2-40B4-BE49-F238E27FC236}">
                <a16:creationId xmlns:a16="http://schemas.microsoft.com/office/drawing/2014/main" id="{2C6F1833-590F-4FF8-A6E2-0C1A7D4D8211}"/>
              </a:ext>
            </a:extLst>
          </p:cNvPr>
          <p:cNvCxnSpPr>
            <a:stCxn id="3" idx="0"/>
            <a:endCxn id="5" idx="1"/>
          </p:cNvCxnSpPr>
          <p:nvPr/>
        </p:nvCxnSpPr>
        <p:spPr>
          <a:xfrm rot="5400000" flipH="1" flipV="1">
            <a:off x="3232094" y="2438890"/>
            <a:ext cx="1404156" cy="86409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C67C5CC6-9EDD-47B1-AD1F-ADF6F03527C7}"/>
              </a:ext>
            </a:extLst>
          </p:cNvPr>
          <p:cNvCxnSpPr>
            <a:stCxn id="5" idx="3"/>
            <a:endCxn id="8" idx="0"/>
          </p:cNvCxnSpPr>
          <p:nvPr/>
        </p:nvCxnSpPr>
        <p:spPr>
          <a:xfrm>
            <a:off x="7318548" y="2168860"/>
            <a:ext cx="792088" cy="14041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623FE1A1-7B88-403D-B2E0-D983F6A22622}"/>
              </a:ext>
            </a:extLst>
          </p:cNvPr>
          <p:cNvCxnSpPr>
            <a:stCxn id="8" idx="3"/>
          </p:cNvCxnSpPr>
          <p:nvPr/>
        </p:nvCxnSpPr>
        <p:spPr>
          <a:xfrm flipH="1" flipV="1">
            <a:off x="7390556" y="1772816"/>
            <a:ext cx="2016224" cy="2340260"/>
          </a:xfrm>
          <a:prstGeom prst="bentConnector4">
            <a:avLst>
              <a:gd name="adj1" fmla="val -11338"/>
              <a:gd name="adj2" fmla="val 9904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A127A1BE-CE2A-4BAE-A725-B54150F3F128}"/>
              </a:ext>
            </a:extLst>
          </p:cNvPr>
          <p:cNvCxnSpPr>
            <a:endCxn id="3" idx="1"/>
          </p:cNvCxnSpPr>
          <p:nvPr/>
        </p:nvCxnSpPr>
        <p:spPr>
          <a:xfrm rot="5400000">
            <a:off x="2115970" y="1862826"/>
            <a:ext cx="2340260" cy="2160240"/>
          </a:xfrm>
          <a:prstGeom prst="bentConnector4">
            <a:avLst>
              <a:gd name="adj1" fmla="val -1392"/>
              <a:gd name="adj2" fmla="val 11058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1382586"/>
      </p:ext>
    </p:extLst>
  </p:cSld>
  <p:clrMapOvr>
    <a:masterClrMapping/>
  </p:clrMapOvr>
  <p:transition spd="slow">
    <p:push dir="u"/>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87</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List Control</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graphicFrame>
        <p:nvGraphicFramePr>
          <p:cNvPr id="3" name="Table 2">
            <a:extLst>
              <a:ext uri="{FF2B5EF4-FFF2-40B4-BE49-F238E27FC236}">
                <a16:creationId xmlns:a16="http://schemas.microsoft.com/office/drawing/2014/main" id="{9982AA2D-75D1-4C5C-B188-7ADBB7144F17}"/>
              </a:ext>
            </a:extLst>
          </p:cNvPr>
          <p:cNvGraphicFramePr>
            <a:graphicFrameLocks noGrp="1"/>
          </p:cNvGraphicFramePr>
          <p:nvPr>
            <p:extLst>
              <p:ext uri="{D42A27DB-BD31-4B8C-83A1-F6EECF244321}">
                <p14:modId xmlns:p14="http://schemas.microsoft.com/office/powerpoint/2010/main" val="1488244598"/>
              </p:ext>
            </p:extLst>
          </p:nvPr>
        </p:nvGraphicFramePr>
        <p:xfrm>
          <a:off x="3934172" y="2204864"/>
          <a:ext cx="3918926" cy="3657600"/>
        </p:xfrm>
        <a:graphic>
          <a:graphicData uri="http://schemas.openxmlformats.org/drawingml/2006/table">
            <a:tbl>
              <a:tblPr firstRow="1" bandRow="1">
                <a:tableStyleId>{5C22544A-7EE6-4342-B048-85BDC9FD1C3A}</a:tableStyleId>
              </a:tblPr>
              <a:tblGrid>
                <a:gridCol w="3918926">
                  <a:extLst>
                    <a:ext uri="{9D8B030D-6E8A-4147-A177-3AD203B41FA5}">
                      <a16:colId xmlns:a16="http://schemas.microsoft.com/office/drawing/2014/main" val="3576632821"/>
                    </a:ext>
                  </a:extLst>
                </a:gridCol>
              </a:tblGrid>
              <a:tr h="370840">
                <a:tc>
                  <a:txBody>
                    <a:bodyPr/>
                    <a:lstStyle/>
                    <a:p>
                      <a:r>
                        <a:rPr lang="en-US" dirty="0"/>
                        <a:t>List Header</a:t>
                      </a:r>
                    </a:p>
                  </a:txBody>
                  <a:tcPr/>
                </a:tc>
                <a:extLst>
                  <a:ext uri="{0D108BD9-81ED-4DB2-BD59-A6C34878D82A}">
                    <a16:rowId xmlns:a16="http://schemas.microsoft.com/office/drawing/2014/main" val="3255087983"/>
                  </a:ext>
                </a:extLst>
              </a:tr>
              <a:tr h="370840">
                <a:tc>
                  <a:txBody>
                    <a:bodyPr/>
                    <a:lstStyle/>
                    <a:p>
                      <a:r>
                        <a:rPr lang="en-US" dirty="0"/>
                        <a:t>Item 0</a:t>
                      </a:r>
                    </a:p>
                  </a:txBody>
                  <a:tcPr/>
                </a:tc>
                <a:extLst>
                  <a:ext uri="{0D108BD9-81ED-4DB2-BD59-A6C34878D82A}">
                    <a16:rowId xmlns:a16="http://schemas.microsoft.com/office/drawing/2014/main" val="4052942756"/>
                  </a:ext>
                </a:extLst>
              </a:tr>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Item 1</a:t>
                      </a:r>
                    </a:p>
                  </a:txBody>
                  <a:tcPr/>
                </a:tc>
                <a:extLst>
                  <a:ext uri="{0D108BD9-81ED-4DB2-BD59-A6C34878D82A}">
                    <a16:rowId xmlns:a16="http://schemas.microsoft.com/office/drawing/2014/main" val="3485055488"/>
                  </a:ext>
                </a:extLst>
              </a:tr>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Item 2</a:t>
                      </a:r>
                    </a:p>
                  </a:txBody>
                  <a:tcPr/>
                </a:tc>
                <a:extLst>
                  <a:ext uri="{0D108BD9-81ED-4DB2-BD59-A6C34878D82A}">
                    <a16:rowId xmlns:a16="http://schemas.microsoft.com/office/drawing/2014/main" val="470168993"/>
                  </a:ext>
                </a:extLst>
              </a:tr>
              <a:tr h="370840">
                <a:tc>
                  <a:txBody>
                    <a:bodyPr/>
                    <a:lstStyle/>
                    <a:p>
                      <a:r>
                        <a:rPr lang="en-US" dirty="0"/>
                        <a:t>…</a:t>
                      </a:r>
                    </a:p>
                  </a:txBody>
                  <a:tcPr/>
                </a:tc>
                <a:extLst>
                  <a:ext uri="{0D108BD9-81ED-4DB2-BD59-A6C34878D82A}">
                    <a16:rowId xmlns:a16="http://schemas.microsoft.com/office/drawing/2014/main" val="3442124938"/>
                  </a:ext>
                </a:extLst>
              </a:tr>
              <a:tr h="370840">
                <a:tc>
                  <a:txBody>
                    <a:bodyPr/>
                    <a:lstStyle/>
                    <a:p>
                      <a:r>
                        <a:rPr lang="en-US" dirty="0"/>
                        <a:t>…</a:t>
                      </a:r>
                    </a:p>
                  </a:txBody>
                  <a:tcPr/>
                </a:tc>
                <a:extLst>
                  <a:ext uri="{0D108BD9-81ED-4DB2-BD59-A6C34878D82A}">
                    <a16:rowId xmlns:a16="http://schemas.microsoft.com/office/drawing/2014/main" val="851576324"/>
                  </a:ext>
                </a:extLst>
              </a:tr>
              <a:tr h="370840">
                <a:tc>
                  <a:txBody>
                    <a:bodyPr/>
                    <a:lstStyle/>
                    <a:p>
                      <a:r>
                        <a:rPr lang="en-US" dirty="0"/>
                        <a:t>…</a:t>
                      </a:r>
                    </a:p>
                  </a:txBody>
                  <a:tcPr/>
                </a:tc>
                <a:extLst>
                  <a:ext uri="{0D108BD9-81ED-4DB2-BD59-A6C34878D82A}">
                    <a16:rowId xmlns:a16="http://schemas.microsoft.com/office/drawing/2014/main" val="3035130222"/>
                  </a:ext>
                </a:extLst>
              </a:tr>
              <a:tr h="370840">
                <a:tc>
                  <a:txBody>
                    <a:bodyPr/>
                    <a:lstStyle/>
                    <a:p>
                      <a:endParaRPr lang="en-US" dirty="0"/>
                    </a:p>
                  </a:txBody>
                  <a:tcPr/>
                </a:tc>
                <a:extLst>
                  <a:ext uri="{0D108BD9-81ED-4DB2-BD59-A6C34878D82A}">
                    <a16:rowId xmlns:a16="http://schemas.microsoft.com/office/drawing/2014/main" val="3983339355"/>
                  </a:ext>
                </a:extLst>
              </a:tr>
            </a:tbl>
          </a:graphicData>
        </a:graphic>
      </p:graphicFrame>
      <p:sp>
        <p:nvSpPr>
          <p:cNvPr id="5" name="TextBox 4">
            <a:extLst>
              <a:ext uri="{FF2B5EF4-FFF2-40B4-BE49-F238E27FC236}">
                <a16:creationId xmlns:a16="http://schemas.microsoft.com/office/drawing/2014/main" id="{EAA5EF48-5A44-4840-B0D5-9D29215393EE}"/>
              </a:ext>
            </a:extLst>
          </p:cNvPr>
          <p:cNvSpPr txBox="1"/>
          <p:nvPr/>
        </p:nvSpPr>
        <p:spPr>
          <a:xfrm>
            <a:off x="460962" y="834971"/>
            <a:ext cx="7145618" cy="461665"/>
          </a:xfrm>
          <a:prstGeom prst="rect">
            <a:avLst/>
          </a:prstGeom>
          <a:noFill/>
        </p:spPr>
        <p:txBody>
          <a:bodyPr wrap="square" rtlCol="0">
            <a:spAutoFit/>
          </a:bodyPr>
          <a:lstStyle/>
          <a:p>
            <a:r>
              <a:rPr lang="en-US" dirty="0"/>
              <a:t>Single Column Table</a:t>
            </a:r>
          </a:p>
        </p:txBody>
      </p:sp>
      <p:sp>
        <p:nvSpPr>
          <p:cNvPr id="6" name="Left Brace 5">
            <a:extLst>
              <a:ext uri="{FF2B5EF4-FFF2-40B4-BE49-F238E27FC236}">
                <a16:creationId xmlns:a16="http://schemas.microsoft.com/office/drawing/2014/main" id="{6E013B9A-225D-4BB1-9CD1-3612B66B6D11}"/>
              </a:ext>
            </a:extLst>
          </p:cNvPr>
          <p:cNvSpPr/>
          <p:nvPr/>
        </p:nvSpPr>
        <p:spPr>
          <a:xfrm>
            <a:off x="3430116" y="2666529"/>
            <a:ext cx="504056" cy="328275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C9BDDE81-1F29-4888-A082-DF9E79CD9AAF}"/>
              </a:ext>
            </a:extLst>
          </p:cNvPr>
          <p:cNvSpPr txBox="1"/>
          <p:nvPr/>
        </p:nvSpPr>
        <p:spPr>
          <a:xfrm>
            <a:off x="4078188" y="1628800"/>
            <a:ext cx="2376264" cy="461665"/>
          </a:xfrm>
          <a:prstGeom prst="rect">
            <a:avLst/>
          </a:prstGeom>
          <a:noFill/>
        </p:spPr>
        <p:txBody>
          <a:bodyPr wrap="square" rtlCol="0">
            <a:spAutoFit/>
          </a:bodyPr>
          <a:lstStyle/>
          <a:p>
            <a:r>
              <a:rPr lang="en-US" b="1" dirty="0"/>
              <a:t>List</a:t>
            </a:r>
          </a:p>
        </p:txBody>
      </p:sp>
      <p:sp>
        <p:nvSpPr>
          <p:cNvPr id="8" name="TextBox 7">
            <a:extLst>
              <a:ext uri="{FF2B5EF4-FFF2-40B4-BE49-F238E27FC236}">
                <a16:creationId xmlns:a16="http://schemas.microsoft.com/office/drawing/2014/main" id="{18F47086-4D7B-4A06-BBC2-B815D2658AFE}"/>
              </a:ext>
            </a:extLst>
          </p:cNvPr>
          <p:cNvSpPr txBox="1"/>
          <p:nvPr/>
        </p:nvSpPr>
        <p:spPr>
          <a:xfrm>
            <a:off x="1845940" y="3892405"/>
            <a:ext cx="2232248" cy="830997"/>
          </a:xfrm>
          <a:prstGeom prst="rect">
            <a:avLst/>
          </a:prstGeom>
          <a:noFill/>
        </p:spPr>
        <p:txBody>
          <a:bodyPr wrap="square" rtlCol="0">
            <a:spAutoFit/>
          </a:bodyPr>
          <a:lstStyle/>
          <a:p>
            <a:r>
              <a:rPr lang="en-US" dirty="0"/>
              <a:t>Aggregation</a:t>
            </a:r>
          </a:p>
          <a:p>
            <a:r>
              <a:rPr lang="en-US" b="1" i="1" dirty="0"/>
              <a:t>items</a:t>
            </a:r>
          </a:p>
        </p:txBody>
      </p:sp>
    </p:spTree>
    <p:extLst>
      <p:ext uri="{BB962C8B-B14F-4D97-AF65-F5344CB8AC3E}">
        <p14:creationId xmlns:p14="http://schemas.microsoft.com/office/powerpoint/2010/main" val="810177016"/>
      </p:ext>
    </p:extLst>
  </p:cSld>
  <p:clrMapOvr>
    <a:masterClrMapping/>
  </p:clrMapOvr>
  <p:transition spd="slow">
    <p:push dir="u"/>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a:xfrm>
            <a:off x="9045917" y="6514577"/>
            <a:ext cx="3108708" cy="365125"/>
          </a:xfrm>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88</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Control </a:t>
            </a:r>
            <a:r>
              <a:rPr lang="en-US" sz="3600" b="1" dirty="0" err="1">
                <a:latin typeface="Cooper Black" panose="0208090404030B020404" pitchFamily="18" charset="0"/>
              </a:rPr>
              <a:t>Hier</a:t>
            </a:r>
            <a:r>
              <a:rPr lang="en-US" sz="3600" b="1" dirty="0">
                <a:latin typeface="Cooper Black" panose="0208090404030B020404" pitchFamily="18" charset="0"/>
              </a:rPr>
              <a:t>. For list</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Rectangle 2">
            <a:extLst>
              <a:ext uri="{FF2B5EF4-FFF2-40B4-BE49-F238E27FC236}">
                <a16:creationId xmlns:a16="http://schemas.microsoft.com/office/drawing/2014/main" id="{CE4721DB-EFA6-41D2-B264-13E50229798B}"/>
              </a:ext>
            </a:extLst>
          </p:cNvPr>
          <p:cNvSpPr/>
          <p:nvPr/>
        </p:nvSpPr>
        <p:spPr>
          <a:xfrm>
            <a:off x="1746647" y="3281249"/>
            <a:ext cx="302433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sap.m.List</a:t>
            </a:r>
            <a:endParaRPr lang="en-US" dirty="0"/>
          </a:p>
        </p:txBody>
      </p:sp>
      <p:sp>
        <p:nvSpPr>
          <p:cNvPr id="8" name="Rectangle 7">
            <a:extLst>
              <a:ext uri="{FF2B5EF4-FFF2-40B4-BE49-F238E27FC236}">
                <a16:creationId xmlns:a16="http://schemas.microsoft.com/office/drawing/2014/main" id="{B73DE64C-2F12-4FFF-A612-3EF6C8749D87}"/>
              </a:ext>
            </a:extLst>
          </p:cNvPr>
          <p:cNvSpPr/>
          <p:nvPr/>
        </p:nvSpPr>
        <p:spPr>
          <a:xfrm>
            <a:off x="1752315" y="1284025"/>
            <a:ext cx="302433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sap.m.ListBase</a:t>
            </a:r>
            <a:endParaRPr lang="en-US" dirty="0"/>
          </a:p>
        </p:txBody>
      </p:sp>
      <p:cxnSp>
        <p:nvCxnSpPr>
          <p:cNvPr id="6" name="Straight Arrow Connector 5">
            <a:extLst>
              <a:ext uri="{FF2B5EF4-FFF2-40B4-BE49-F238E27FC236}">
                <a16:creationId xmlns:a16="http://schemas.microsoft.com/office/drawing/2014/main" id="{FA5D4392-ADD7-47C6-89AD-B185014A9C35}"/>
              </a:ext>
            </a:extLst>
          </p:cNvPr>
          <p:cNvCxnSpPr>
            <a:stCxn id="3" idx="0"/>
            <a:endCxn id="8" idx="2"/>
          </p:cNvCxnSpPr>
          <p:nvPr/>
        </p:nvCxnSpPr>
        <p:spPr>
          <a:xfrm flipV="1">
            <a:off x="3258815" y="2004105"/>
            <a:ext cx="5668" cy="127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9C44125-0340-4372-9D9B-CE27FED8B015}"/>
              </a:ext>
            </a:extLst>
          </p:cNvPr>
          <p:cNvSpPr/>
          <p:nvPr/>
        </p:nvSpPr>
        <p:spPr>
          <a:xfrm>
            <a:off x="4050903" y="1284025"/>
            <a:ext cx="1512168" cy="269032"/>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items</a:t>
            </a:r>
          </a:p>
        </p:txBody>
      </p:sp>
      <p:sp>
        <p:nvSpPr>
          <p:cNvPr id="9" name="Rectangle 8">
            <a:extLst>
              <a:ext uri="{FF2B5EF4-FFF2-40B4-BE49-F238E27FC236}">
                <a16:creationId xmlns:a16="http://schemas.microsoft.com/office/drawing/2014/main" id="{67AE0C53-AD94-413A-90F7-2C0649048B14}"/>
              </a:ext>
            </a:extLst>
          </p:cNvPr>
          <p:cNvSpPr/>
          <p:nvPr/>
        </p:nvSpPr>
        <p:spPr>
          <a:xfrm>
            <a:off x="7291263" y="1778581"/>
            <a:ext cx="3454708"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sap.m.ListItemBase</a:t>
            </a:r>
            <a:endParaRPr lang="en-US" dirty="0"/>
          </a:p>
        </p:txBody>
      </p:sp>
      <p:cxnSp>
        <p:nvCxnSpPr>
          <p:cNvPr id="11" name="Connector: Elbow 10">
            <a:extLst>
              <a:ext uri="{FF2B5EF4-FFF2-40B4-BE49-F238E27FC236}">
                <a16:creationId xmlns:a16="http://schemas.microsoft.com/office/drawing/2014/main" id="{7742E7B5-F42B-4448-A98D-7B62CBBF026D}"/>
              </a:ext>
            </a:extLst>
          </p:cNvPr>
          <p:cNvCxnSpPr>
            <a:stCxn id="7" idx="3"/>
            <a:endCxn id="9" idx="1"/>
          </p:cNvCxnSpPr>
          <p:nvPr/>
        </p:nvCxnSpPr>
        <p:spPr>
          <a:xfrm>
            <a:off x="5563071" y="1418541"/>
            <a:ext cx="1728192" cy="7920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65FD474-4344-46DE-97DF-5167AE75D066}"/>
              </a:ext>
            </a:extLst>
          </p:cNvPr>
          <p:cNvSpPr txBox="1"/>
          <p:nvPr/>
        </p:nvSpPr>
        <p:spPr>
          <a:xfrm>
            <a:off x="5707089" y="1042614"/>
            <a:ext cx="1872206" cy="461665"/>
          </a:xfrm>
          <a:prstGeom prst="rect">
            <a:avLst/>
          </a:prstGeom>
          <a:noFill/>
        </p:spPr>
        <p:txBody>
          <a:bodyPr wrap="square" rtlCol="0">
            <a:spAutoFit/>
          </a:bodyPr>
          <a:lstStyle/>
          <a:p>
            <a:r>
              <a:rPr lang="en-US" dirty="0"/>
              <a:t>0..n</a:t>
            </a:r>
          </a:p>
        </p:txBody>
      </p:sp>
      <p:sp>
        <p:nvSpPr>
          <p:cNvPr id="15" name="Rectangle 14">
            <a:extLst>
              <a:ext uri="{FF2B5EF4-FFF2-40B4-BE49-F238E27FC236}">
                <a16:creationId xmlns:a16="http://schemas.microsoft.com/office/drawing/2014/main" id="{847D3C88-AE0B-4528-BB2A-0C5629D30065}"/>
              </a:ext>
            </a:extLst>
          </p:cNvPr>
          <p:cNvSpPr/>
          <p:nvPr/>
        </p:nvSpPr>
        <p:spPr>
          <a:xfrm>
            <a:off x="5923111" y="3213506"/>
            <a:ext cx="2730636" cy="63319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DisplayListItem</a:t>
            </a:r>
            <a:endParaRPr lang="en-US" dirty="0"/>
          </a:p>
        </p:txBody>
      </p:sp>
      <p:sp>
        <p:nvSpPr>
          <p:cNvPr id="17" name="Rectangle 16">
            <a:extLst>
              <a:ext uri="{FF2B5EF4-FFF2-40B4-BE49-F238E27FC236}">
                <a16:creationId xmlns:a16="http://schemas.microsoft.com/office/drawing/2014/main" id="{910A156D-8622-4891-90AD-6FB3A598C3B7}"/>
              </a:ext>
            </a:extLst>
          </p:cNvPr>
          <p:cNvSpPr/>
          <p:nvPr/>
        </p:nvSpPr>
        <p:spPr>
          <a:xfrm>
            <a:off x="8968743" y="3212936"/>
            <a:ext cx="2730636" cy="63319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StandardListItem</a:t>
            </a:r>
            <a:endParaRPr lang="en-US" dirty="0"/>
          </a:p>
        </p:txBody>
      </p:sp>
      <p:sp>
        <p:nvSpPr>
          <p:cNvPr id="18" name="Rectangle 17">
            <a:extLst>
              <a:ext uri="{FF2B5EF4-FFF2-40B4-BE49-F238E27FC236}">
                <a16:creationId xmlns:a16="http://schemas.microsoft.com/office/drawing/2014/main" id="{714A0572-B171-4B85-A06B-598525DCF6E4}"/>
              </a:ext>
            </a:extLst>
          </p:cNvPr>
          <p:cNvSpPr/>
          <p:nvPr/>
        </p:nvSpPr>
        <p:spPr>
          <a:xfrm>
            <a:off x="5939071" y="4001329"/>
            <a:ext cx="2730636" cy="63319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CustomListItem</a:t>
            </a:r>
            <a:endParaRPr lang="en-US" dirty="0"/>
          </a:p>
        </p:txBody>
      </p:sp>
      <p:sp>
        <p:nvSpPr>
          <p:cNvPr id="19" name="Rectangle 18">
            <a:extLst>
              <a:ext uri="{FF2B5EF4-FFF2-40B4-BE49-F238E27FC236}">
                <a16:creationId xmlns:a16="http://schemas.microsoft.com/office/drawing/2014/main" id="{6E7949F7-993C-4B47-A2BA-19BE60AE7653}"/>
              </a:ext>
            </a:extLst>
          </p:cNvPr>
          <p:cNvSpPr/>
          <p:nvPr/>
        </p:nvSpPr>
        <p:spPr>
          <a:xfrm>
            <a:off x="8998856" y="3991283"/>
            <a:ext cx="2730636" cy="63319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InputListItem</a:t>
            </a:r>
            <a:endParaRPr lang="en-US" dirty="0"/>
          </a:p>
        </p:txBody>
      </p:sp>
      <p:sp>
        <p:nvSpPr>
          <p:cNvPr id="20" name="Rectangle 19">
            <a:extLst>
              <a:ext uri="{FF2B5EF4-FFF2-40B4-BE49-F238E27FC236}">
                <a16:creationId xmlns:a16="http://schemas.microsoft.com/office/drawing/2014/main" id="{3CABE2AF-6656-4EB1-8C66-67BAC9273B38}"/>
              </a:ext>
            </a:extLst>
          </p:cNvPr>
          <p:cNvSpPr/>
          <p:nvPr/>
        </p:nvSpPr>
        <p:spPr>
          <a:xfrm>
            <a:off x="5939071" y="4866409"/>
            <a:ext cx="2730636" cy="63319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FeedListItem</a:t>
            </a:r>
            <a:endParaRPr lang="en-US" dirty="0"/>
          </a:p>
        </p:txBody>
      </p:sp>
      <p:sp>
        <p:nvSpPr>
          <p:cNvPr id="21" name="Rectangle 20">
            <a:extLst>
              <a:ext uri="{FF2B5EF4-FFF2-40B4-BE49-F238E27FC236}">
                <a16:creationId xmlns:a16="http://schemas.microsoft.com/office/drawing/2014/main" id="{0E56541E-7C6A-49C4-9AD2-28045336A509}"/>
              </a:ext>
            </a:extLst>
          </p:cNvPr>
          <p:cNvSpPr/>
          <p:nvPr/>
        </p:nvSpPr>
        <p:spPr>
          <a:xfrm>
            <a:off x="8998856" y="4830993"/>
            <a:ext cx="2730636" cy="633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ActionListItem</a:t>
            </a:r>
            <a:endParaRPr lang="en-US" dirty="0"/>
          </a:p>
        </p:txBody>
      </p:sp>
      <p:sp>
        <p:nvSpPr>
          <p:cNvPr id="23" name="Rectangle 22">
            <a:extLst>
              <a:ext uri="{FF2B5EF4-FFF2-40B4-BE49-F238E27FC236}">
                <a16:creationId xmlns:a16="http://schemas.microsoft.com/office/drawing/2014/main" id="{BCFB1E92-CA7D-4BB6-94AF-FB8A791CE495}"/>
              </a:ext>
            </a:extLst>
          </p:cNvPr>
          <p:cNvSpPr/>
          <p:nvPr/>
        </p:nvSpPr>
        <p:spPr>
          <a:xfrm>
            <a:off x="5939071" y="5598216"/>
            <a:ext cx="2730636" cy="63319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ObjectListItem</a:t>
            </a:r>
            <a:endParaRPr lang="en-US" dirty="0"/>
          </a:p>
        </p:txBody>
      </p:sp>
      <p:sp>
        <p:nvSpPr>
          <p:cNvPr id="24" name="Rectangle 23">
            <a:extLst>
              <a:ext uri="{FF2B5EF4-FFF2-40B4-BE49-F238E27FC236}">
                <a16:creationId xmlns:a16="http://schemas.microsoft.com/office/drawing/2014/main" id="{DBFCC64E-78EA-4F32-B40E-1D44DDF568BB}"/>
              </a:ext>
            </a:extLst>
          </p:cNvPr>
          <p:cNvSpPr/>
          <p:nvPr/>
        </p:nvSpPr>
        <p:spPr>
          <a:xfrm>
            <a:off x="8997227" y="5598216"/>
            <a:ext cx="2730636" cy="6331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ColumnListItem</a:t>
            </a:r>
            <a:endParaRPr lang="en-US" dirty="0"/>
          </a:p>
        </p:txBody>
      </p:sp>
    </p:spTree>
    <p:extLst>
      <p:ext uri="{BB962C8B-B14F-4D97-AF65-F5344CB8AC3E}">
        <p14:creationId xmlns:p14="http://schemas.microsoft.com/office/powerpoint/2010/main" val="3842463740"/>
      </p:ext>
    </p:extLst>
  </p:cSld>
  <p:clrMapOvr>
    <a:masterClrMapping/>
  </p:clrMapOvr>
  <p:transition spd="slow">
    <p:push dir="u"/>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89</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Exercise</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1938992"/>
          </a:xfrm>
          <a:prstGeom prst="rect">
            <a:avLst/>
          </a:prstGeom>
          <a:noFill/>
        </p:spPr>
        <p:txBody>
          <a:bodyPr wrap="square" rtlCol="0">
            <a:spAutoFit/>
          </a:bodyPr>
          <a:lstStyle/>
          <a:p>
            <a:r>
              <a:rPr lang="en-US" dirty="0"/>
              <a:t>Design a json for sample data and email to anubhav on </a:t>
            </a:r>
            <a:r>
              <a:rPr lang="en-US" dirty="0">
                <a:hlinkClick r:id="rId2"/>
              </a:rPr>
              <a:t>anubhav.abap@gmail.com</a:t>
            </a:r>
            <a:endParaRPr lang="en-US" dirty="0"/>
          </a:p>
          <a:p>
            <a:r>
              <a:rPr lang="en-US" dirty="0"/>
              <a:t>JSON will have 3 entities</a:t>
            </a:r>
          </a:p>
          <a:p>
            <a:r>
              <a:rPr lang="en-US" b="1" dirty="0"/>
              <a:t>fruits (15) – </a:t>
            </a:r>
            <a:r>
              <a:rPr lang="en-US" dirty="0"/>
              <a:t>name, type, color, availability, price, currency, </a:t>
            </a:r>
            <a:r>
              <a:rPr lang="en-US" dirty="0" err="1"/>
              <a:t>healthBenefit</a:t>
            </a:r>
            <a:r>
              <a:rPr lang="en-US" dirty="0"/>
              <a:t>, unit</a:t>
            </a:r>
          </a:p>
          <a:p>
            <a:r>
              <a:rPr lang="en-US" b="1" dirty="0"/>
              <a:t>Suppliers(10) – </a:t>
            </a:r>
            <a:r>
              <a:rPr lang="en-US" dirty="0"/>
              <a:t>company, </a:t>
            </a:r>
            <a:r>
              <a:rPr lang="en-US" dirty="0" err="1"/>
              <a:t>contactperson</a:t>
            </a:r>
            <a:r>
              <a:rPr lang="en-US" dirty="0"/>
              <a:t>, phone, city, </a:t>
            </a:r>
            <a:r>
              <a:rPr lang="en-US" dirty="0" err="1"/>
              <a:t>sinceWhen</a:t>
            </a:r>
            <a:r>
              <a:rPr lang="en-US" dirty="0"/>
              <a:t>, </a:t>
            </a:r>
            <a:r>
              <a:rPr lang="en-US" dirty="0" err="1"/>
              <a:t>speciality</a:t>
            </a:r>
            <a:r>
              <a:rPr lang="en-US" dirty="0"/>
              <a:t>: [“”,””]</a:t>
            </a:r>
          </a:p>
          <a:p>
            <a:r>
              <a:rPr lang="en-US" b="1" dirty="0"/>
              <a:t>Cities(10)- </a:t>
            </a:r>
            <a:r>
              <a:rPr lang="en-US" dirty="0"/>
              <a:t>name, state, </a:t>
            </a:r>
            <a:r>
              <a:rPr lang="en-US" dirty="0" err="1"/>
              <a:t>famousFor</a:t>
            </a:r>
            <a:r>
              <a:rPr lang="en-US" dirty="0"/>
              <a:t>, </a:t>
            </a:r>
            <a:r>
              <a:rPr lang="en-US" dirty="0" err="1"/>
              <a:t>otherName</a:t>
            </a:r>
            <a:r>
              <a:rPr lang="en-US" dirty="0"/>
              <a:t>, </a:t>
            </a:r>
            <a:r>
              <a:rPr lang="en-US" dirty="0" err="1"/>
              <a:t>tierClass</a:t>
            </a:r>
            <a:r>
              <a:rPr lang="en-US" dirty="0"/>
              <a:t>, population	</a:t>
            </a:r>
            <a:endParaRPr lang="en-US" b="1" dirty="0"/>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47826964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65000">
              <a:schemeClr val="accent2"/>
            </a:gs>
          </a:gsLst>
          <a:lin ang="18900000" scaled="1"/>
        </a:gradFill>
        <a:effectLst/>
      </p:bgPr>
    </p:bg>
    <p:spTree>
      <p:nvGrpSpPr>
        <p:cNvPr id="1" name=""/>
        <p:cNvGrpSpPr/>
        <p:nvPr/>
      </p:nvGrpSpPr>
      <p:grpSpPr>
        <a:xfrm>
          <a:off x="0" y="0"/>
          <a:ext cx="0" cy="0"/>
          <a:chOff x="0" y="0"/>
          <a:chExt cx="0" cy="0"/>
        </a:xfrm>
      </p:grpSpPr>
      <p:sp>
        <p:nvSpPr>
          <p:cNvPr id="111" name="Footer Placeholder 110">
            <a:extLst>
              <a:ext uri="{FF2B5EF4-FFF2-40B4-BE49-F238E27FC236}">
                <a16:creationId xmlns:a16="http://schemas.microsoft.com/office/drawing/2014/main" id="{FFD4898A-EB90-4197-94CD-6CFC4C03DBB2}"/>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Open Sans" panose="020B0606030504020204" pitchFamily="34" charset="0"/>
              </a:rPr>
              <a:t>anubhavtrainings.com</a:t>
            </a:r>
          </a:p>
        </p:txBody>
      </p:sp>
      <p:sp>
        <p:nvSpPr>
          <p:cNvPr id="112" name="Slide Number Placeholder 111">
            <a:extLst>
              <a:ext uri="{FF2B5EF4-FFF2-40B4-BE49-F238E27FC236}">
                <a16:creationId xmlns:a16="http://schemas.microsoft.com/office/drawing/2014/main" id="{92888AD0-CEF2-4A86-B7F3-2561B36C7EEE}"/>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white"/>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9</a:t>
            </a:fld>
            <a:endParaRPr kumimoji="0" lang="en-US" sz="1400" b="0" i="0" u="none" strike="noStrike" kern="1200" cap="none" spc="0" normalizeH="0" baseline="0" noProof="0">
              <a:ln>
                <a:noFill/>
              </a:ln>
              <a:solidFill>
                <a:prstClr val="white"/>
              </a:solidFill>
              <a:effectLst/>
              <a:uLnTx/>
              <a:uFillTx/>
              <a:latin typeface="Open Sans" panose="020B0606030504020204" pitchFamily="34" charset="0"/>
            </a:endParaRPr>
          </a:p>
        </p:txBody>
      </p:sp>
      <p:pic>
        <p:nvPicPr>
          <p:cNvPr id="27" name="Picture 26">
            <a:extLst>
              <a:ext uri="{FF2B5EF4-FFF2-40B4-BE49-F238E27FC236}">
                <a16:creationId xmlns:a16="http://schemas.microsoft.com/office/drawing/2014/main" id="{3B913E40-3710-41A5-9B43-AA136107E0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15" name="Rectangle 14">
            <a:extLst>
              <a:ext uri="{FF2B5EF4-FFF2-40B4-BE49-F238E27FC236}">
                <a16:creationId xmlns:a16="http://schemas.microsoft.com/office/drawing/2014/main" id="{915BD842-77C2-44E6-92BB-15237B44F8A8}"/>
              </a:ext>
            </a:extLst>
          </p:cNvPr>
          <p:cNvSpPr/>
          <p:nvPr/>
        </p:nvSpPr>
        <p:spPr>
          <a:xfrm>
            <a:off x="2205981" y="1104661"/>
            <a:ext cx="7196231" cy="738664"/>
          </a:xfrm>
          <a:prstGeom prst="rect">
            <a:avLst/>
          </a:prstGeom>
        </p:spPr>
        <p:txBody>
          <a:bodyPr wrap="square" lIns="0" rIns="0" anchor="t">
            <a:spAutoFit/>
          </a:bodyPr>
          <a:lstStyle/>
          <a:p>
            <a:pPr algn="ctr" defTabSz="1218682">
              <a:defRPr/>
            </a:pPr>
            <a:r>
              <a:rPr lang="en-IN"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Yes, this course is designed in a way that a fresher can learn because we will cover all basics like HTML, CSS, JavaScript and jQuery</a:t>
            </a:r>
          </a:p>
          <a:p>
            <a:pPr algn="ctr" defTabSz="1218682">
              <a:defRPr/>
            </a:pPr>
            <a:r>
              <a:rPr lang="en-IN"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We DO NOT NEED Java to learn the course at all.</a:t>
            </a:r>
          </a:p>
        </p:txBody>
      </p:sp>
      <p:sp>
        <p:nvSpPr>
          <p:cNvPr id="16" name="Rectangle 15">
            <a:extLst>
              <a:ext uri="{FF2B5EF4-FFF2-40B4-BE49-F238E27FC236}">
                <a16:creationId xmlns:a16="http://schemas.microsoft.com/office/drawing/2014/main" id="{F94B17EB-0C8A-4791-99A1-91F1D4FA1815}"/>
              </a:ext>
            </a:extLst>
          </p:cNvPr>
          <p:cNvSpPr/>
          <p:nvPr/>
        </p:nvSpPr>
        <p:spPr>
          <a:xfrm>
            <a:off x="1917948" y="458949"/>
            <a:ext cx="7196231" cy="400110"/>
          </a:xfrm>
          <a:prstGeom prst="rect">
            <a:avLst/>
          </a:prstGeom>
        </p:spPr>
        <p:txBody>
          <a:bodyPr wrap="square" lIns="0" rIns="0" anchor="b">
            <a:spAutoFit/>
          </a:bodyPr>
          <a:lstStyle/>
          <a:p>
            <a:pPr algn="ctr" defTabSz="1218682">
              <a:defRPr/>
            </a:pPr>
            <a:r>
              <a:rPr lang="en-IN" sz="2000" b="1" dirty="0">
                <a:solidFill>
                  <a:srgbClr val="FFFF00"/>
                </a:solidFill>
                <a:latin typeface="Open Sans" panose="020B0606030504020204" pitchFamily="34" charset="0"/>
                <a:ea typeface="Open Sans" panose="020B0606030504020204" pitchFamily="34" charset="0"/>
                <a:cs typeface="Open Sans" panose="020B0606030504020204" pitchFamily="34" charset="0"/>
              </a:rPr>
              <a:t>I am new to SAP UI5, can I learn?</a:t>
            </a:r>
          </a:p>
        </p:txBody>
      </p:sp>
      <p:sp>
        <p:nvSpPr>
          <p:cNvPr id="17" name="Rectangle 16">
            <a:extLst>
              <a:ext uri="{FF2B5EF4-FFF2-40B4-BE49-F238E27FC236}">
                <a16:creationId xmlns:a16="http://schemas.microsoft.com/office/drawing/2014/main" id="{FE77EFDB-3A14-4780-A25C-455C294F5333}"/>
              </a:ext>
            </a:extLst>
          </p:cNvPr>
          <p:cNvSpPr/>
          <p:nvPr/>
        </p:nvSpPr>
        <p:spPr>
          <a:xfrm>
            <a:off x="2545982" y="2606604"/>
            <a:ext cx="5924694" cy="523220"/>
          </a:xfrm>
          <a:prstGeom prst="rect">
            <a:avLst/>
          </a:prstGeom>
        </p:spPr>
        <p:txBody>
          <a:bodyPr wrap="square" lIns="0" rIns="0" anchor="t">
            <a:spAutoFit/>
          </a:bodyPr>
          <a:lstStyle/>
          <a:p>
            <a:pPr algn="ctr" defTabSz="1218682">
              <a:defRPr/>
            </a:pPr>
            <a:r>
              <a:rPr lang="en-IN"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Each class will be recorded and you can watch is once done. So even you miss or not miss the class, you always can watch class recordings.</a:t>
            </a:r>
          </a:p>
        </p:txBody>
      </p:sp>
      <p:sp>
        <p:nvSpPr>
          <p:cNvPr id="18" name="Rectangle 17">
            <a:extLst>
              <a:ext uri="{FF2B5EF4-FFF2-40B4-BE49-F238E27FC236}">
                <a16:creationId xmlns:a16="http://schemas.microsoft.com/office/drawing/2014/main" id="{7D305A06-CC3A-4125-AB1F-D67DC099128A}"/>
              </a:ext>
            </a:extLst>
          </p:cNvPr>
          <p:cNvSpPr/>
          <p:nvPr/>
        </p:nvSpPr>
        <p:spPr>
          <a:xfrm>
            <a:off x="2545982" y="2059879"/>
            <a:ext cx="5924694" cy="400110"/>
          </a:xfrm>
          <a:prstGeom prst="rect">
            <a:avLst/>
          </a:prstGeom>
        </p:spPr>
        <p:txBody>
          <a:bodyPr wrap="square" lIns="0" rIns="0" anchor="b">
            <a:spAutoFit/>
          </a:bodyPr>
          <a:lstStyle/>
          <a:p>
            <a:pPr algn="ctr" defTabSz="1218682">
              <a:defRPr/>
            </a:pPr>
            <a:r>
              <a:rPr lang="en-IN" sz="2000" b="1" dirty="0">
                <a:solidFill>
                  <a:srgbClr val="FFFF00"/>
                </a:solidFill>
                <a:latin typeface="Open Sans" panose="020B0606030504020204" pitchFamily="34" charset="0"/>
                <a:ea typeface="Open Sans" panose="020B0606030504020204" pitchFamily="34" charset="0"/>
                <a:cs typeface="Open Sans" panose="020B0606030504020204" pitchFamily="34" charset="0"/>
              </a:rPr>
              <a:t>If I miss a class how to refer?</a:t>
            </a:r>
          </a:p>
        </p:txBody>
      </p:sp>
      <p:sp>
        <p:nvSpPr>
          <p:cNvPr id="19" name="TextBox 18">
            <a:extLst>
              <a:ext uri="{FF2B5EF4-FFF2-40B4-BE49-F238E27FC236}">
                <a16:creationId xmlns:a16="http://schemas.microsoft.com/office/drawing/2014/main" id="{98717F1F-D36F-42BF-9A1A-F2D0995473A4}"/>
              </a:ext>
            </a:extLst>
          </p:cNvPr>
          <p:cNvSpPr txBox="1"/>
          <p:nvPr/>
        </p:nvSpPr>
        <p:spPr>
          <a:xfrm>
            <a:off x="2484837" y="4859142"/>
            <a:ext cx="6094413" cy="707886"/>
          </a:xfrm>
          <a:prstGeom prst="rect">
            <a:avLst/>
          </a:prstGeom>
          <a:noFill/>
        </p:spPr>
        <p:txBody>
          <a:bodyPr wrap="square">
            <a:spAutoFit/>
          </a:bodyPr>
          <a:lstStyle/>
          <a:p>
            <a:pPr algn="ctr" defTabSz="1218682">
              <a:defRPr/>
            </a:pPr>
            <a:r>
              <a:rPr lang="en-IN" sz="2000" b="1" dirty="0">
                <a:solidFill>
                  <a:srgbClr val="FFFF00"/>
                </a:solidFill>
                <a:latin typeface="Open Sans" panose="020B0606030504020204" pitchFamily="34" charset="0"/>
              </a:rPr>
              <a:t>For More Please visit</a:t>
            </a:r>
          </a:p>
          <a:p>
            <a:pPr algn="ctr" defTabSz="1218682">
              <a:defRPr/>
            </a:pPr>
            <a:r>
              <a:rPr lang="en-IN" sz="2000" b="1" dirty="0">
                <a:solidFill>
                  <a:srgbClr val="FFFF00"/>
                </a:solidFill>
                <a:latin typeface="Open Sans" panose="020B0606030504020204" pitchFamily="34" charset="0"/>
              </a:rPr>
              <a:t>www.anubhavtrainings.com/faqs</a:t>
            </a:r>
          </a:p>
        </p:txBody>
      </p:sp>
      <p:sp>
        <p:nvSpPr>
          <p:cNvPr id="20" name="Rectangle 19">
            <a:extLst>
              <a:ext uri="{FF2B5EF4-FFF2-40B4-BE49-F238E27FC236}">
                <a16:creationId xmlns:a16="http://schemas.microsoft.com/office/drawing/2014/main" id="{51DF1283-B024-4FEF-9FA7-26AC15EE6EE0}"/>
              </a:ext>
            </a:extLst>
          </p:cNvPr>
          <p:cNvSpPr/>
          <p:nvPr/>
        </p:nvSpPr>
        <p:spPr>
          <a:xfrm>
            <a:off x="2638028" y="3882484"/>
            <a:ext cx="5924694" cy="307777"/>
          </a:xfrm>
          <a:prstGeom prst="rect">
            <a:avLst/>
          </a:prstGeom>
        </p:spPr>
        <p:txBody>
          <a:bodyPr wrap="square" lIns="0" rIns="0" anchor="t">
            <a:spAutoFit/>
          </a:bodyPr>
          <a:lstStyle/>
          <a:p>
            <a:pPr algn="ctr" defTabSz="1218682">
              <a:defRPr/>
            </a:pPr>
            <a:r>
              <a:rPr lang="en-IN"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Please email us on </a:t>
            </a:r>
            <a:r>
              <a:rPr lang="en-IN" sz="1400" dirty="0">
                <a:ln w="0"/>
                <a:solidFill>
                  <a:schemeClr val="bg1"/>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rPr>
              <a:t>contact@anubhavtrainings.com</a:t>
            </a:r>
            <a:endParaRPr lang="en-IN" sz="1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Rectangle 20">
            <a:extLst>
              <a:ext uri="{FF2B5EF4-FFF2-40B4-BE49-F238E27FC236}">
                <a16:creationId xmlns:a16="http://schemas.microsoft.com/office/drawing/2014/main" id="{EBBDE49A-D5C0-4BDC-9A88-9F428A19161B}"/>
              </a:ext>
            </a:extLst>
          </p:cNvPr>
          <p:cNvSpPr/>
          <p:nvPr/>
        </p:nvSpPr>
        <p:spPr>
          <a:xfrm>
            <a:off x="2545982" y="3347512"/>
            <a:ext cx="5924694" cy="400110"/>
          </a:xfrm>
          <a:prstGeom prst="rect">
            <a:avLst/>
          </a:prstGeom>
        </p:spPr>
        <p:txBody>
          <a:bodyPr wrap="square" lIns="0" rIns="0" anchor="b">
            <a:spAutoFit/>
          </a:bodyPr>
          <a:lstStyle/>
          <a:p>
            <a:pPr algn="ctr" defTabSz="1218682">
              <a:defRPr/>
            </a:pPr>
            <a:r>
              <a:rPr lang="en-IN" sz="2000" b="1" dirty="0">
                <a:solidFill>
                  <a:srgbClr val="FFFF00"/>
                </a:solidFill>
                <a:latin typeface="Open Sans" panose="020B0606030504020204" pitchFamily="34" charset="0"/>
                <a:ea typeface="Open Sans" panose="020B0606030504020204" pitchFamily="34" charset="0"/>
                <a:cs typeface="Open Sans" panose="020B0606030504020204" pitchFamily="34" charset="0"/>
              </a:rPr>
              <a:t>Process to enrol for this course.</a:t>
            </a:r>
          </a:p>
        </p:txBody>
      </p:sp>
    </p:spTree>
    <p:extLst>
      <p:ext uri="{BB962C8B-B14F-4D97-AF65-F5344CB8AC3E}">
        <p14:creationId xmlns:p14="http://schemas.microsoft.com/office/powerpoint/2010/main" val="119384646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90</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err="1">
                <a:latin typeface="Cooper Black" panose="0208090404030B020404" pitchFamily="18" charset="0"/>
              </a:rPr>
              <a:t>Manifest.json</a:t>
            </a:r>
            <a:r>
              <a:rPr lang="en-US" sz="3600" b="1" dirty="0">
                <a:latin typeface="Cooper Black" panose="0208090404030B020404" pitchFamily="18" charset="0"/>
              </a:rPr>
              <a:t> </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3600986"/>
          </a:xfrm>
          <a:prstGeom prst="rect">
            <a:avLst/>
          </a:prstGeom>
          <a:noFill/>
        </p:spPr>
        <p:txBody>
          <a:bodyPr wrap="square" rtlCol="0">
            <a:spAutoFit/>
          </a:bodyPr>
          <a:lstStyle/>
          <a:p>
            <a:r>
              <a:rPr lang="en-US" sz="2000" dirty="0"/>
              <a:t>Also known as application descriptor file, it is kept very next to Component.js so Component.js can load it. This file contains sections which describes the entire functionality of our app.</a:t>
            </a:r>
          </a:p>
          <a:p>
            <a:endParaRPr lang="en-US" sz="2000" dirty="0"/>
          </a:p>
          <a:p>
            <a:pPr marL="342900" indent="-342900">
              <a:buFontTx/>
              <a:buChar char="-"/>
            </a:pPr>
            <a:r>
              <a:rPr lang="en-US" sz="2000" dirty="0"/>
              <a:t>I joined a project where there are 40+ Fiori Apps, each app is different in terms of models, views, controllers, design, usage of controls, etc. Do I need to learn each app by sitting with individual developers? How fast someone can ramp up on a maintenance project?</a:t>
            </a:r>
          </a:p>
          <a:p>
            <a:pPr marL="342900" indent="-342900">
              <a:buFontTx/>
              <a:buChar char="-"/>
            </a:pPr>
            <a:r>
              <a:rPr lang="en-US" sz="2000" dirty="0"/>
              <a:t>I developed an app and left for vacation, I get a call from my manager that something is not working, there are other developers who wants to know where have I coded model, view creation, which libs are required to run the app, which versions are required to run this app.</a:t>
            </a:r>
          </a:p>
          <a:p>
            <a:pPr marL="342900" indent="-342900">
              <a:buFontTx/>
              <a:buChar char="-"/>
            </a:pPr>
            <a:r>
              <a:rPr lang="en-US" sz="2000" dirty="0"/>
              <a:t>I get so many standard apps with SAP solution like S/4HANA, If I want to learn the inner function of these apps, do I get mobile no. of SAP Labs </a:t>
            </a:r>
            <a:r>
              <a:rPr lang="en-US" sz="2000"/>
              <a:t>Developer?</a:t>
            </a:r>
            <a:endParaRPr lang="en-US" sz="2000" dirty="0"/>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TextBox 2">
            <a:extLst>
              <a:ext uri="{FF2B5EF4-FFF2-40B4-BE49-F238E27FC236}">
                <a16:creationId xmlns:a16="http://schemas.microsoft.com/office/drawing/2014/main" id="{E05CE2FC-ABAF-48A8-9958-69BE7C12CC20}"/>
              </a:ext>
            </a:extLst>
          </p:cNvPr>
          <p:cNvSpPr txBox="1"/>
          <p:nvPr/>
        </p:nvSpPr>
        <p:spPr>
          <a:xfrm>
            <a:off x="3070076" y="4797152"/>
            <a:ext cx="6264696" cy="646331"/>
          </a:xfrm>
          <a:prstGeom prst="rect">
            <a:avLst/>
          </a:prstGeom>
          <a:noFill/>
        </p:spPr>
        <p:txBody>
          <a:bodyPr wrap="square" rtlCol="0">
            <a:spAutoFit/>
          </a:bodyPr>
          <a:lstStyle/>
          <a:p>
            <a:r>
              <a:rPr lang="en-US" sz="3600" b="1" dirty="0">
                <a:latin typeface="Colonna MT" panose="04020805060202030203" pitchFamily="82" charset="0"/>
              </a:rPr>
              <a:t>Standardize your development</a:t>
            </a:r>
          </a:p>
        </p:txBody>
      </p:sp>
    </p:spTree>
    <p:extLst>
      <p:ext uri="{BB962C8B-B14F-4D97-AF65-F5344CB8AC3E}">
        <p14:creationId xmlns:p14="http://schemas.microsoft.com/office/powerpoint/2010/main" val="2394871223"/>
      </p:ext>
    </p:extLst>
  </p:cSld>
  <p:clrMapOvr>
    <a:masterClrMapping/>
  </p:clrMapOvr>
  <p:transition spd="slow">
    <p:push dir="u"/>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91</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How to create?</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5632311"/>
          </a:xfrm>
          <a:prstGeom prst="rect">
            <a:avLst/>
          </a:prstGeom>
          <a:noFill/>
        </p:spPr>
        <p:txBody>
          <a:bodyPr wrap="square" rtlCol="0">
            <a:spAutoFit/>
          </a:bodyPr>
          <a:lstStyle/>
          <a:p>
            <a:r>
              <a:rPr lang="en-US" dirty="0" err="1"/>
              <a:t>Manifest.json</a:t>
            </a:r>
            <a:r>
              <a:rPr lang="en-US" dirty="0"/>
              <a:t> has a fixed format provided by SAP, which will be read by UI5 framework when app starts.</a:t>
            </a:r>
          </a:p>
          <a:p>
            <a:r>
              <a:rPr lang="en-US" dirty="0" err="1"/>
              <a:t>sap.ui</a:t>
            </a:r>
            <a:r>
              <a:rPr lang="en-US" dirty="0"/>
              <a:t> , </a:t>
            </a:r>
            <a:r>
              <a:rPr lang="en-US" dirty="0" err="1"/>
              <a:t>sap.app</a:t>
            </a:r>
            <a:r>
              <a:rPr lang="en-US" dirty="0"/>
              <a:t> , sap.ui5</a:t>
            </a:r>
          </a:p>
          <a:p>
            <a:pPr marL="342900" indent="-342900">
              <a:buFontTx/>
              <a:buChar char="-"/>
            </a:pPr>
            <a:r>
              <a:rPr lang="en-US" dirty="0"/>
              <a:t>Information of our app like id, name, description, title, version, developer details</a:t>
            </a:r>
          </a:p>
          <a:p>
            <a:pPr marL="342900" indent="-342900">
              <a:buFontTx/>
              <a:buChar char="-"/>
            </a:pPr>
            <a:r>
              <a:rPr lang="en-US" dirty="0"/>
              <a:t>About UI5 libraries, required to run this app with versions</a:t>
            </a:r>
          </a:p>
          <a:p>
            <a:pPr marL="342900" indent="-342900">
              <a:buFontTx/>
              <a:buChar char="-"/>
            </a:pPr>
            <a:r>
              <a:rPr lang="en-US" dirty="0"/>
              <a:t>Themes supported, devices supported</a:t>
            </a:r>
          </a:p>
          <a:p>
            <a:pPr marL="342900" indent="-342900">
              <a:buFontTx/>
              <a:buChar char="-"/>
            </a:pPr>
            <a:r>
              <a:rPr lang="en-US" dirty="0"/>
              <a:t>All the models are kept in manifest to instantiate globally</a:t>
            </a:r>
          </a:p>
          <a:p>
            <a:pPr marL="342900" indent="-342900">
              <a:buFontTx/>
              <a:buChar char="-"/>
            </a:pPr>
            <a:r>
              <a:rPr lang="en-US" dirty="0"/>
              <a:t>All the views and navigation is defined in manifest declaratively = Routing configuration</a:t>
            </a:r>
          </a:p>
          <a:p>
            <a:pPr marL="342900" indent="-342900">
              <a:buFontTx/>
              <a:buChar char="-"/>
            </a:pPr>
            <a:r>
              <a:rPr lang="en-US" dirty="0"/>
              <a:t>Information about your SAP Backend OData service</a:t>
            </a:r>
          </a:p>
          <a:p>
            <a:pPr marL="342900" indent="-342900">
              <a:buFontTx/>
              <a:buChar char="-"/>
            </a:pPr>
            <a:r>
              <a:rPr lang="en-US" dirty="0"/>
              <a:t>Deployment information</a:t>
            </a:r>
          </a:p>
          <a:p>
            <a:pPr marL="342900" indent="-342900">
              <a:buFontTx/>
              <a:buChar char="-"/>
            </a:pPr>
            <a:r>
              <a:rPr lang="en-US" dirty="0"/>
              <a:t>Type of app – app. Plugin, extension</a:t>
            </a:r>
          </a:p>
          <a:p>
            <a:pPr marL="342900" indent="-342900">
              <a:buFontTx/>
              <a:buChar char="-"/>
            </a:pPr>
            <a:r>
              <a:rPr lang="en-US" dirty="0"/>
              <a:t>Describes the dependencies on other apps</a:t>
            </a:r>
          </a:p>
          <a:p>
            <a:pPr marL="342900" indent="-342900">
              <a:buFontTx/>
              <a:buChar char="-"/>
            </a:pPr>
            <a:r>
              <a:rPr lang="en-US" dirty="0"/>
              <a:t>Want to load custom CSS or JS files</a:t>
            </a:r>
          </a:p>
          <a:p>
            <a:r>
              <a:rPr lang="en-US" dirty="0">
                <a:hlinkClick r:id="rId2"/>
              </a:rPr>
              <a:t>https://sapui5.hana.ondemand.com/#/topic/8f93bf2b2b13402e9f035128ce8b495f</a:t>
            </a:r>
            <a:endParaRPr lang="en-US" dirty="0"/>
          </a:p>
          <a:p>
            <a:endParaRPr lang="en-US" dirty="0"/>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1672452221"/>
      </p:ext>
    </p:extLst>
  </p:cSld>
  <p:clrMapOvr>
    <a:masterClrMapping/>
  </p:clrMapOvr>
  <p:transition spd="slow">
    <p:push dir="u"/>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92</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exercise</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4154984"/>
          </a:xfrm>
          <a:prstGeom prst="rect">
            <a:avLst/>
          </a:prstGeom>
          <a:noFill/>
        </p:spPr>
        <p:txBody>
          <a:bodyPr wrap="square" rtlCol="0">
            <a:spAutoFit/>
          </a:bodyPr>
          <a:lstStyle/>
          <a:p>
            <a:r>
              <a:rPr lang="en-US" dirty="0"/>
              <a:t>Navigate to next screen when we click on any list item.</a:t>
            </a:r>
          </a:p>
          <a:p>
            <a:endParaRPr lang="en-US" dirty="0"/>
          </a:p>
          <a:p>
            <a:endParaRPr lang="en-US" dirty="0"/>
          </a:p>
          <a:p>
            <a:r>
              <a:rPr lang="en-US" dirty="0"/>
              <a:t>Exercise:</a:t>
            </a:r>
          </a:p>
          <a:p>
            <a:pPr marL="457200" indent="-457200">
              <a:buAutoNum type="arabicPeriod"/>
            </a:pPr>
            <a:r>
              <a:rPr lang="en-US" dirty="0"/>
              <a:t>add a delete button on top of the list. On click of delete, all the selected items should get deleted.</a:t>
            </a:r>
          </a:p>
          <a:p>
            <a:pPr marL="457200" indent="-457200">
              <a:buAutoNum type="arabicPeriod"/>
            </a:pPr>
            <a:r>
              <a:rPr lang="en-US" dirty="0"/>
              <a:t>Select multiple items and click on next icon on top. Show all selected items in list in another list on next screen.</a:t>
            </a:r>
          </a:p>
          <a:p>
            <a:pPr marL="457200" indent="-457200">
              <a:buAutoNum type="arabicPeriod"/>
            </a:pPr>
            <a:endParaRPr lang="en-US" dirty="0"/>
          </a:p>
          <a:p>
            <a:r>
              <a:rPr lang="en-US" dirty="0"/>
              <a:t>NK to start class on Tuesday explaining why we need the </a:t>
            </a:r>
            <a:r>
              <a:rPr lang="en-US" dirty="0" err="1"/>
              <a:t>newValue</a:t>
            </a:r>
            <a:r>
              <a:rPr lang="en-US" dirty="0"/>
              <a:t> from parameters.</a:t>
            </a:r>
          </a:p>
          <a:p>
            <a:r>
              <a:rPr lang="en-US" dirty="0"/>
              <a:t>Ravi </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205640564"/>
      </p:ext>
    </p:extLst>
  </p:cSld>
  <p:clrMapOvr>
    <a:masterClrMapping/>
  </p:clrMapOvr>
  <p:transition spd="slow">
    <p:push dir="u"/>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93</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err="1">
                <a:latin typeface="Cooper Black" panose="0208090404030B020404" pitchFamily="18" charset="0"/>
              </a:rPr>
              <a:t>Funda</a:t>
            </a:r>
            <a:r>
              <a:rPr lang="en-US" sz="3600" b="1" dirty="0">
                <a:latin typeface="Cooper Black" panose="0208090404030B020404" pitchFamily="18" charset="0"/>
              </a:rPr>
              <a:t> Fox</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2677656"/>
          </a:xfrm>
          <a:prstGeom prst="rect">
            <a:avLst/>
          </a:prstGeom>
          <a:noFill/>
        </p:spPr>
        <p:txBody>
          <a:bodyPr wrap="square" rtlCol="0">
            <a:spAutoFit/>
          </a:bodyPr>
          <a:lstStyle/>
          <a:p>
            <a:r>
              <a:rPr lang="en-US" dirty="0"/>
              <a:t>Every Event object has 3 default methods</a:t>
            </a:r>
          </a:p>
          <a:p>
            <a:pPr marL="457200" indent="-457200">
              <a:buAutoNum type="arabicPeriod"/>
            </a:pPr>
            <a:r>
              <a:rPr lang="en-US" dirty="0" err="1"/>
              <a:t>getSource</a:t>
            </a:r>
            <a:r>
              <a:rPr lang="en-US" dirty="0"/>
              <a:t>() which will provide the control object of source control from where event was originated</a:t>
            </a:r>
          </a:p>
          <a:p>
            <a:pPr marL="457200" indent="-457200">
              <a:buAutoNum type="arabicPeriod"/>
            </a:pPr>
            <a:r>
              <a:rPr lang="en-US" dirty="0" err="1"/>
              <a:t>getParameter</a:t>
            </a:r>
            <a:r>
              <a:rPr lang="en-US" dirty="0"/>
              <a:t>() – pass the name of parameter to get its value</a:t>
            </a:r>
          </a:p>
          <a:p>
            <a:pPr marL="457200" indent="-457200">
              <a:buAutoNum type="arabicPeriod"/>
            </a:pPr>
            <a:r>
              <a:rPr lang="en-US" dirty="0" err="1"/>
              <a:t>getParameters</a:t>
            </a:r>
            <a:r>
              <a:rPr lang="en-US" dirty="0"/>
              <a:t>() – read all parameters pertaining to the event</a:t>
            </a:r>
          </a:p>
          <a:p>
            <a:pPr marL="457200" indent="-457200">
              <a:buAutoNum type="arabicPeriod"/>
            </a:pPr>
            <a:endParaRPr lang="en-US" dirty="0"/>
          </a:p>
          <a:p>
            <a:r>
              <a:rPr lang="en-US" dirty="0"/>
              <a:t>Note: Every event object depending on control type has different parameters.</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70875967"/>
      </p:ext>
    </p:extLst>
  </p:cSld>
  <p:clrMapOvr>
    <a:masterClrMapping/>
  </p:clrMapOvr>
  <p:transition spd="slow">
    <p:push dir="u"/>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7A81DE1-7A49-4B33-82B2-B35C5C421462}"/>
              </a:ext>
            </a:extLst>
          </p:cNvPr>
          <p:cNvSpPr/>
          <p:nvPr/>
        </p:nvSpPr>
        <p:spPr>
          <a:xfrm>
            <a:off x="2710036" y="3520441"/>
            <a:ext cx="6192688" cy="309634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Split App</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94</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Worklist App</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2308324"/>
          </a:xfrm>
          <a:prstGeom prst="rect">
            <a:avLst/>
          </a:prstGeom>
          <a:noFill/>
        </p:spPr>
        <p:txBody>
          <a:bodyPr wrap="square" rtlCol="0">
            <a:spAutoFit/>
          </a:bodyPr>
          <a:lstStyle/>
          <a:p>
            <a:r>
              <a:rPr lang="en-US" dirty="0"/>
              <a:t>When an app starts first screen with a list control and on click of a list item, we drill down to details, this standard structure of an app called </a:t>
            </a:r>
            <a:r>
              <a:rPr lang="en-US" b="1" dirty="0"/>
              <a:t>worklist fiori app</a:t>
            </a:r>
          </a:p>
          <a:p>
            <a:endParaRPr lang="en-US" dirty="0"/>
          </a:p>
          <a:p>
            <a:r>
              <a:rPr lang="en-US" b="1" dirty="0"/>
              <a:t>Master Details Fiori App</a:t>
            </a:r>
          </a:p>
          <a:p>
            <a:r>
              <a:rPr lang="en-US" dirty="0"/>
              <a:t>We need to divide screen into 2 parts, Left section called Master and Right section called Details. When we select a item in left side, the detail will be displayed on the right side.</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Rectangle 2">
            <a:extLst>
              <a:ext uri="{FF2B5EF4-FFF2-40B4-BE49-F238E27FC236}">
                <a16:creationId xmlns:a16="http://schemas.microsoft.com/office/drawing/2014/main" id="{1887432A-DDF7-4A0D-A7D3-E1E66CDD8360}"/>
              </a:ext>
            </a:extLst>
          </p:cNvPr>
          <p:cNvSpPr/>
          <p:nvPr/>
        </p:nvSpPr>
        <p:spPr>
          <a:xfrm>
            <a:off x="2926060" y="4024497"/>
            <a:ext cx="1728192" cy="2504428"/>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473B04E-686D-4761-9F35-5ECB918FE878}"/>
              </a:ext>
            </a:extLst>
          </p:cNvPr>
          <p:cNvSpPr/>
          <p:nvPr/>
        </p:nvSpPr>
        <p:spPr>
          <a:xfrm>
            <a:off x="4688504" y="4024465"/>
            <a:ext cx="4070204" cy="250442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Detail Section</a:t>
            </a:r>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p:txBody>
      </p:sp>
      <p:sp>
        <p:nvSpPr>
          <p:cNvPr id="5" name="Rectangle 4">
            <a:extLst>
              <a:ext uri="{FF2B5EF4-FFF2-40B4-BE49-F238E27FC236}">
                <a16:creationId xmlns:a16="http://schemas.microsoft.com/office/drawing/2014/main" id="{88B218D0-CB4D-47C0-B9A7-1BA9FDC3D2B2}"/>
              </a:ext>
            </a:extLst>
          </p:cNvPr>
          <p:cNvSpPr/>
          <p:nvPr/>
        </p:nvSpPr>
        <p:spPr>
          <a:xfrm>
            <a:off x="3066149" y="4509120"/>
            <a:ext cx="1440160" cy="186712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V1</a:t>
            </a:r>
          </a:p>
        </p:txBody>
      </p:sp>
      <p:sp>
        <p:nvSpPr>
          <p:cNvPr id="6" name="Rectangle: Rounded Corners 5">
            <a:extLst>
              <a:ext uri="{FF2B5EF4-FFF2-40B4-BE49-F238E27FC236}">
                <a16:creationId xmlns:a16="http://schemas.microsoft.com/office/drawing/2014/main" id="{C5DD26EC-3F7E-4140-B4AB-B682931E12E0}"/>
              </a:ext>
            </a:extLst>
          </p:cNvPr>
          <p:cNvSpPr/>
          <p:nvPr/>
        </p:nvSpPr>
        <p:spPr>
          <a:xfrm>
            <a:off x="4794341" y="4485411"/>
            <a:ext cx="3744416" cy="18671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V2</a:t>
            </a:r>
          </a:p>
        </p:txBody>
      </p:sp>
      <p:sp>
        <p:nvSpPr>
          <p:cNvPr id="9" name="TextBox 8">
            <a:extLst>
              <a:ext uri="{FF2B5EF4-FFF2-40B4-BE49-F238E27FC236}">
                <a16:creationId xmlns:a16="http://schemas.microsoft.com/office/drawing/2014/main" id="{6E6C3AAD-AA85-473B-BCE5-3964814F06A1}"/>
              </a:ext>
            </a:extLst>
          </p:cNvPr>
          <p:cNvSpPr txBox="1"/>
          <p:nvPr/>
        </p:nvSpPr>
        <p:spPr>
          <a:xfrm>
            <a:off x="3142084" y="4024465"/>
            <a:ext cx="1440160" cy="461665"/>
          </a:xfrm>
          <a:prstGeom prst="rect">
            <a:avLst/>
          </a:prstGeom>
          <a:noFill/>
        </p:spPr>
        <p:txBody>
          <a:bodyPr wrap="square" rtlCol="0">
            <a:spAutoFit/>
          </a:bodyPr>
          <a:lstStyle/>
          <a:p>
            <a:r>
              <a:rPr lang="en-US" b="1" dirty="0">
                <a:solidFill>
                  <a:schemeClr val="bg1"/>
                </a:solidFill>
              </a:rPr>
              <a:t>Master s</a:t>
            </a:r>
          </a:p>
        </p:txBody>
      </p:sp>
    </p:spTree>
    <p:extLst>
      <p:ext uri="{BB962C8B-B14F-4D97-AF65-F5344CB8AC3E}">
        <p14:creationId xmlns:p14="http://schemas.microsoft.com/office/powerpoint/2010/main" val="1127568412"/>
      </p:ext>
    </p:extLst>
  </p:cSld>
  <p:clrMapOvr>
    <a:masterClrMapping/>
  </p:clrMapOvr>
  <p:transition spd="slow">
    <p:push dir="u"/>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95</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Exercise</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2677656"/>
          </a:xfrm>
          <a:prstGeom prst="rect">
            <a:avLst/>
          </a:prstGeom>
          <a:noFill/>
        </p:spPr>
        <p:txBody>
          <a:bodyPr wrap="square" rtlCol="0">
            <a:spAutoFit/>
          </a:bodyPr>
          <a:lstStyle/>
          <a:p>
            <a:r>
              <a:rPr lang="en-US" dirty="0"/>
              <a:t>When I start app, I want to see an avengers photo on right in a new view. But when user click on one of the fruit, only then show the fruit data on right side.</a:t>
            </a:r>
          </a:p>
          <a:p>
            <a:endParaRPr lang="en-US" dirty="0"/>
          </a:p>
          <a:p>
            <a:endParaRPr lang="en-US" dirty="0"/>
          </a:p>
          <a:p>
            <a:r>
              <a:rPr lang="en-US" dirty="0"/>
              <a:t>Whenever we click on one of the supplier in the supplier table, we want to navigate to next view where we only show that single supplier data. </a:t>
            </a:r>
          </a:p>
          <a:p>
            <a:endParaRPr lang="en-US" dirty="0"/>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3229250942"/>
      </p:ext>
    </p:extLst>
  </p:cSld>
  <p:clrMapOvr>
    <a:masterClrMapping/>
  </p:clrMapOvr>
  <p:transition spd="slow">
    <p:push dir="u"/>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96</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err="1">
                <a:latin typeface="Cooper Black" panose="0208090404030B020404" pitchFamily="18" charset="0"/>
              </a:rPr>
              <a:t>sap.m.Table</a:t>
            </a:r>
            <a:endParaRPr lang="en-US" sz="3600" b="1" dirty="0">
              <a:latin typeface="Cooper Black" panose="0208090404030B020404" pitchFamily="18" charset="0"/>
            </a:endParaRP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461665"/>
          </a:xfrm>
          <a:prstGeom prst="rect">
            <a:avLst/>
          </a:prstGeom>
          <a:noFill/>
        </p:spPr>
        <p:txBody>
          <a:bodyPr wrap="square" rtlCol="0">
            <a:spAutoFit/>
          </a:bodyPr>
          <a:lstStyle/>
          <a:p>
            <a:r>
              <a:rPr lang="en-US" dirty="0"/>
              <a:t>SAP Mobile table is a Multi Column List only.</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203955293"/>
      </p:ext>
    </p:extLst>
  </p:cSld>
  <p:clrMapOvr>
    <a:masterClrMapping/>
  </p:clrMapOvr>
  <p:transition spd="slow">
    <p:push dir="u"/>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97</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The Enterprise App</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5386090"/>
          </a:xfrm>
          <a:prstGeom prst="rect">
            <a:avLst/>
          </a:prstGeom>
          <a:noFill/>
        </p:spPr>
        <p:txBody>
          <a:bodyPr wrap="square" rtlCol="0">
            <a:spAutoFit/>
          </a:bodyPr>
          <a:lstStyle/>
          <a:p>
            <a:pPr marL="457200" indent="-457200">
              <a:buFont typeface="Wingdings" panose="05000000000000000000" pitchFamily="2" charset="2"/>
              <a:buChar char="ü"/>
            </a:pPr>
            <a:r>
              <a:rPr lang="en-US" sz="2000" dirty="0"/>
              <a:t>We have searched a product on amazon by sorting, searching, filtering after 2 hours, I found a suitable product, I seeing that in my app and suddenly my smartphone battery goes away. I restart my phone after plugin charger. When I reopen app, what should happen, Do I need to spend again 2 hours to get the same product, or should app start from where I left?</a:t>
            </a:r>
          </a:p>
          <a:p>
            <a:pPr marL="457200" indent="-457200">
              <a:buFont typeface="Wingdings" panose="05000000000000000000" pitchFamily="2" charset="2"/>
              <a:buChar char="ü"/>
            </a:pPr>
            <a:r>
              <a:rPr lang="en-US" sz="2000" dirty="0"/>
              <a:t>When we select multiple products one by one and press back, the app should take us back to most recently selected product.</a:t>
            </a:r>
          </a:p>
          <a:p>
            <a:pPr marL="457200" indent="-457200">
              <a:buFont typeface="Wingdings" panose="05000000000000000000" pitchFamily="2" charset="2"/>
              <a:buChar char="ü"/>
            </a:pPr>
            <a:r>
              <a:rPr lang="en-US" sz="2000" dirty="0"/>
              <a:t>In an enterprise app, when we see a page, it should have a state. On copy pasting link of that page to another browser window/device, the same state must reload. Bookmarking will work</a:t>
            </a:r>
          </a:p>
          <a:p>
            <a:pPr marL="457200" indent="-457200">
              <a:buFont typeface="Wingdings" panose="05000000000000000000" pitchFamily="2" charset="2"/>
              <a:buChar char="ü"/>
            </a:pPr>
            <a:r>
              <a:rPr lang="en-US" sz="2000" dirty="0"/>
              <a:t>Anubhav, you taught us creating view objects. But if we have 40 Views, will we write 40X6 = 240 lines to create view objects.</a:t>
            </a:r>
          </a:p>
          <a:p>
            <a:pPr marL="457200" indent="-457200">
              <a:buFont typeface="Wingdings" panose="05000000000000000000" pitchFamily="2" charset="2"/>
              <a:buChar char="ü"/>
            </a:pPr>
            <a:r>
              <a:rPr lang="en-US" sz="2000" dirty="0"/>
              <a:t>We are creating </a:t>
            </a:r>
            <a:r>
              <a:rPr lang="en-US" sz="2000" b="1" dirty="0"/>
              <a:t>all the </a:t>
            </a:r>
            <a:r>
              <a:rPr lang="en-US" sz="2000" dirty="0"/>
              <a:t>view objects at the beginning itself when app starts, whereas we don’t even know whether user will ever go to that view or not.</a:t>
            </a:r>
          </a:p>
          <a:p>
            <a:pPr marL="457200" indent="-457200">
              <a:buFont typeface="Wingdings" panose="05000000000000000000" pitchFamily="2" charset="2"/>
              <a:buChar char="ü"/>
            </a:pPr>
            <a:r>
              <a:rPr lang="en-US" sz="2000" dirty="0"/>
              <a:t>What is right place to create view objects. What is the best practice says?</a:t>
            </a:r>
          </a:p>
          <a:p>
            <a:pPr marL="457200" indent="-457200">
              <a:buFont typeface="Wingdings" panose="05000000000000000000" pitchFamily="2" charset="2"/>
              <a:buChar char="ü"/>
            </a:pPr>
            <a:r>
              <a:rPr lang="en-US" sz="2000" dirty="0"/>
              <a:t>Since </a:t>
            </a:r>
            <a:r>
              <a:rPr lang="en-US" dirty="0"/>
              <a:t>new </a:t>
            </a:r>
            <a:r>
              <a:rPr lang="en-US" dirty="0" err="1"/>
              <a:t>sap.ui.view</a:t>
            </a:r>
            <a:r>
              <a:rPr lang="en-US" sz="2000" dirty="0"/>
              <a:t> is deprecated, what is the correct way to create view object?</a:t>
            </a:r>
          </a:p>
          <a:p>
            <a:r>
              <a:rPr lang="en-US" sz="6000" dirty="0" err="1">
                <a:latin typeface="72 Black" panose="020B0A04030603020204" pitchFamily="34" charset="0"/>
                <a:cs typeface="72 Black" panose="020B0A04030603020204" pitchFamily="34" charset="0"/>
              </a:rPr>
              <a:t>Turak</a:t>
            </a:r>
            <a:r>
              <a:rPr lang="en-US" sz="6000" dirty="0">
                <a:latin typeface="72 Black" panose="020B0A04030603020204" pitchFamily="34" charset="0"/>
                <a:cs typeface="72 Black" panose="020B0A04030603020204" pitchFamily="34" charset="0"/>
              </a:rPr>
              <a:t> </a:t>
            </a:r>
            <a:r>
              <a:rPr lang="en-US" sz="6000" dirty="0" err="1">
                <a:latin typeface="72 Black" panose="020B0A04030603020204" pitchFamily="34" charset="0"/>
                <a:cs typeface="72 Black" panose="020B0A04030603020204" pitchFamily="34" charset="0"/>
              </a:rPr>
              <a:t>makto</a:t>
            </a:r>
            <a:r>
              <a:rPr lang="en-US" sz="6000" dirty="0">
                <a:latin typeface="72 Black" panose="020B0A04030603020204" pitchFamily="34" charset="0"/>
                <a:cs typeface="72 Black" panose="020B0A04030603020204" pitchFamily="34" charset="0"/>
              </a:rPr>
              <a:t> </a:t>
            </a:r>
            <a:r>
              <a:rPr lang="en-US" sz="6000" dirty="0">
                <a:latin typeface="72 Black" panose="020B0A04030603020204" pitchFamily="34" charset="0"/>
                <a:cs typeface="72 Black" panose="020B0A04030603020204" pitchFamily="34" charset="0"/>
                <a:sym typeface="Wingdings" panose="05000000000000000000" pitchFamily="2" charset="2"/>
              </a:rPr>
              <a:t> Router</a:t>
            </a:r>
            <a:endParaRPr lang="en-US" sz="6600" dirty="0">
              <a:latin typeface="72 Black" panose="020B0A04030603020204" pitchFamily="34" charset="0"/>
              <a:cs typeface="72 Black" panose="020B0A04030603020204" pitchFamily="34" charset="0"/>
            </a:endParaRP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3662442321"/>
      </p:ext>
    </p:extLst>
  </p:cSld>
  <p:clrMapOvr>
    <a:masterClrMapping/>
  </p:clrMapOvr>
  <p:transition spd="slow">
    <p:push dir="u"/>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98</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Router</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4893647"/>
          </a:xfrm>
          <a:prstGeom prst="rect">
            <a:avLst/>
          </a:prstGeom>
          <a:noFill/>
        </p:spPr>
        <p:txBody>
          <a:bodyPr wrap="square" rtlCol="0">
            <a:spAutoFit/>
          </a:bodyPr>
          <a:lstStyle/>
          <a:p>
            <a:r>
              <a:rPr lang="en-US" dirty="0"/>
              <a:t>Router is a object which is provided by SAP as part of UI Component class. It is responsible to not just create our view objects AUTOMATICALLY based on Routing configuration but also takes care of Navigation.</a:t>
            </a:r>
          </a:p>
          <a:p>
            <a:endParaRPr lang="en-US" dirty="0"/>
          </a:p>
          <a:p>
            <a:pPr marL="457200" indent="-457200">
              <a:buAutoNum type="arabicPeriod"/>
            </a:pPr>
            <a:r>
              <a:rPr lang="en-US" dirty="0"/>
              <a:t>We need to define </a:t>
            </a:r>
            <a:r>
              <a:rPr lang="en-US" dirty="0" err="1"/>
              <a:t>rootView</a:t>
            </a:r>
            <a:r>
              <a:rPr lang="en-US" dirty="0"/>
              <a:t> and routing configuration</a:t>
            </a:r>
          </a:p>
          <a:p>
            <a:pPr marL="457200" indent="-457200">
              <a:buAutoNum type="arabicPeriod"/>
            </a:pPr>
            <a:r>
              <a:rPr lang="en-US" dirty="0"/>
              <a:t>Get the router object and initialize the router</a:t>
            </a:r>
          </a:p>
          <a:p>
            <a:pPr marL="457200" indent="-457200">
              <a:buAutoNum type="arabicPeriod"/>
            </a:pPr>
            <a:r>
              <a:rPr lang="en-US" dirty="0"/>
              <a:t>Define complete routing addresses to make navigation work</a:t>
            </a:r>
          </a:p>
          <a:p>
            <a:endParaRPr lang="en-US" dirty="0"/>
          </a:p>
          <a:p>
            <a:r>
              <a:rPr lang="en-US" dirty="0"/>
              <a:t>The idea is to make every page/navigation a unique end point so browser can keep track of history automatically.</a:t>
            </a:r>
          </a:p>
          <a:p>
            <a:r>
              <a:rPr lang="en-US" dirty="0"/>
              <a:t>https://sites.google.com/view/sapfioribatch333/’’</a:t>
            </a:r>
          </a:p>
          <a:p>
            <a:r>
              <a:rPr lang="en-US" dirty="0"/>
              <a:t>https://sites.google.com/view/sapfioribatch333/my-calendar</a:t>
            </a:r>
          </a:p>
          <a:p>
            <a:r>
              <a:rPr lang="en-US" dirty="0"/>
              <a:t>https://sites.google.com/view/sapfioribatch333/coursecontent</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mc:AlternateContent xmlns:mc="http://schemas.openxmlformats.org/markup-compatibility/2006" xmlns:p14="http://schemas.microsoft.com/office/powerpoint/2010/main">
        <mc:Choice Requires="p14">
          <p:contentPart p14:bwMode="auto" r:id="rId3">
            <p14:nvContentPartPr>
              <p14:cNvPr id="57" name="Ink 56">
                <a:extLst>
                  <a:ext uri="{FF2B5EF4-FFF2-40B4-BE49-F238E27FC236}">
                    <a16:creationId xmlns:a16="http://schemas.microsoft.com/office/drawing/2014/main" id="{0204C1B4-996D-431E-950C-F63944CE3FA8}"/>
                  </a:ext>
                </a:extLst>
              </p14:cNvPr>
              <p14:cNvContentPartPr/>
              <p14:nvPr/>
            </p14:nvContentPartPr>
            <p14:xfrm>
              <a:off x="6162192" y="4379400"/>
              <a:ext cx="5780880" cy="1647000"/>
            </p14:xfrm>
          </p:contentPart>
        </mc:Choice>
        <mc:Fallback xmlns="">
          <p:pic>
            <p:nvPicPr>
              <p:cNvPr id="57" name="Ink 56">
                <a:extLst>
                  <a:ext uri="{FF2B5EF4-FFF2-40B4-BE49-F238E27FC236}">
                    <a16:creationId xmlns:a16="http://schemas.microsoft.com/office/drawing/2014/main" id="{0204C1B4-996D-431E-950C-F63944CE3FA8}"/>
                  </a:ext>
                </a:extLst>
              </p:cNvPr>
              <p:cNvPicPr/>
              <p:nvPr/>
            </p:nvPicPr>
            <p:blipFill>
              <a:blip r:embed="rId4"/>
              <a:stretch>
                <a:fillRect/>
              </a:stretch>
            </p:blipFill>
            <p:spPr>
              <a:xfrm>
                <a:off x="6153192" y="4370400"/>
                <a:ext cx="5798520" cy="1664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8" name="Ink 57">
                <a:extLst>
                  <a:ext uri="{FF2B5EF4-FFF2-40B4-BE49-F238E27FC236}">
                    <a16:creationId xmlns:a16="http://schemas.microsoft.com/office/drawing/2014/main" id="{7FBA8268-1368-488A-A1CF-D5362DB82CBB}"/>
                  </a:ext>
                </a:extLst>
              </p14:cNvPr>
              <p14:cNvContentPartPr/>
              <p14:nvPr/>
            </p14:nvContentPartPr>
            <p14:xfrm>
              <a:off x="6309432" y="6346080"/>
              <a:ext cx="360" cy="360"/>
            </p14:xfrm>
          </p:contentPart>
        </mc:Choice>
        <mc:Fallback xmlns="">
          <p:pic>
            <p:nvPicPr>
              <p:cNvPr id="58" name="Ink 57">
                <a:extLst>
                  <a:ext uri="{FF2B5EF4-FFF2-40B4-BE49-F238E27FC236}">
                    <a16:creationId xmlns:a16="http://schemas.microsoft.com/office/drawing/2014/main" id="{7FBA8268-1368-488A-A1CF-D5362DB82CBB}"/>
                  </a:ext>
                </a:extLst>
              </p:cNvPr>
              <p:cNvPicPr/>
              <p:nvPr/>
            </p:nvPicPr>
            <p:blipFill>
              <a:blip r:embed="rId6"/>
              <a:stretch>
                <a:fillRect/>
              </a:stretch>
            </p:blipFill>
            <p:spPr>
              <a:xfrm>
                <a:off x="6300432" y="6337080"/>
                <a:ext cx="18000" cy="18000"/>
              </a:xfrm>
              <a:prstGeom prst="rect">
                <a:avLst/>
              </a:prstGeom>
            </p:spPr>
          </p:pic>
        </mc:Fallback>
      </mc:AlternateContent>
    </p:spTree>
    <p:extLst>
      <p:ext uri="{BB962C8B-B14F-4D97-AF65-F5344CB8AC3E}">
        <p14:creationId xmlns:p14="http://schemas.microsoft.com/office/powerpoint/2010/main" val="3444033511"/>
      </p:ext>
    </p:extLst>
  </p:cSld>
  <p:clrMapOvr>
    <a:masterClrMapping/>
  </p:clrMapOvr>
  <p:transition spd="slow">
    <p:push dir="u"/>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99</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Exercise</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461665"/>
          </a:xfrm>
          <a:prstGeom prst="rect">
            <a:avLst/>
          </a:prstGeom>
          <a:noFill/>
        </p:spPr>
        <p:txBody>
          <a:bodyPr wrap="square" rtlCol="0">
            <a:spAutoFit/>
          </a:bodyPr>
          <a:lstStyle/>
          <a:p>
            <a:r>
              <a:rPr lang="en-US" dirty="0"/>
              <a:t>Load the detail of product using router when we click on a product.</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7" name="TextBox 6">
            <a:extLst>
              <a:ext uri="{FF2B5EF4-FFF2-40B4-BE49-F238E27FC236}">
                <a16:creationId xmlns:a16="http://schemas.microsoft.com/office/drawing/2014/main" id="{BB2756DC-51B1-4EF7-BD68-1F8B5EFABF1F}"/>
              </a:ext>
            </a:extLst>
          </p:cNvPr>
          <p:cNvSpPr txBox="1"/>
          <p:nvPr/>
        </p:nvSpPr>
        <p:spPr>
          <a:xfrm>
            <a:off x="355464" y="1666161"/>
            <a:ext cx="11449272" cy="1938992"/>
          </a:xfrm>
          <a:prstGeom prst="rect">
            <a:avLst/>
          </a:prstGeom>
          <a:noFill/>
        </p:spPr>
        <p:txBody>
          <a:bodyPr wrap="square" rtlCol="0">
            <a:spAutoFit/>
          </a:bodyPr>
          <a:lstStyle/>
          <a:p>
            <a:r>
              <a:rPr lang="en-US" b="1" dirty="0"/>
              <a:t>Fragments</a:t>
            </a:r>
          </a:p>
          <a:p>
            <a:endParaRPr lang="en-US" b="1" dirty="0"/>
          </a:p>
          <a:p>
            <a:r>
              <a:rPr lang="en-US" dirty="0"/>
              <a:t>Fragments are light weight UI parts, these fragments do not have their own controller, they are used to put reusable UI code aside. We can reuse one fragment multiple times, or in multiple views to reuse UI parts.  Compare it with sub-screen in dialog programming.</a:t>
            </a:r>
          </a:p>
        </p:txBody>
      </p:sp>
      <p:sp>
        <p:nvSpPr>
          <p:cNvPr id="3" name="Rectangle 2">
            <a:extLst>
              <a:ext uri="{FF2B5EF4-FFF2-40B4-BE49-F238E27FC236}">
                <a16:creationId xmlns:a16="http://schemas.microsoft.com/office/drawing/2014/main" id="{09CC1633-7BF7-414C-9FB7-CA2FA02C4D0B}"/>
              </a:ext>
            </a:extLst>
          </p:cNvPr>
          <p:cNvSpPr/>
          <p:nvPr/>
        </p:nvSpPr>
        <p:spPr>
          <a:xfrm>
            <a:off x="1485900" y="4149080"/>
            <a:ext cx="1872208"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fragment</a:t>
            </a:r>
          </a:p>
        </p:txBody>
      </p:sp>
      <p:sp>
        <p:nvSpPr>
          <p:cNvPr id="5" name="Arrow: Right 4">
            <a:extLst>
              <a:ext uri="{FF2B5EF4-FFF2-40B4-BE49-F238E27FC236}">
                <a16:creationId xmlns:a16="http://schemas.microsoft.com/office/drawing/2014/main" id="{3CAEA9C1-ADAA-4EBE-8014-9E3A8000E4C0}"/>
              </a:ext>
            </a:extLst>
          </p:cNvPr>
          <p:cNvSpPr/>
          <p:nvPr/>
        </p:nvSpPr>
        <p:spPr>
          <a:xfrm>
            <a:off x="3358108" y="4365104"/>
            <a:ext cx="1584176" cy="8267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6D69A67-B9D6-4E15-94BC-831E82B4C902}"/>
              </a:ext>
            </a:extLst>
          </p:cNvPr>
          <p:cNvSpPr/>
          <p:nvPr/>
        </p:nvSpPr>
        <p:spPr>
          <a:xfrm>
            <a:off x="4911231" y="3678651"/>
            <a:ext cx="3108708" cy="2630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8" name="Rectangle 7">
            <a:extLst>
              <a:ext uri="{FF2B5EF4-FFF2-40B4-BE49-F238E27FC236}">
                <a16:creationId xmlns:a16="http://schemas.microsoft.com/office/drawing/2014/main" id="{1D59BECD-AFB0-477F-9334-B253AD3BF923}"/>
              </a:ext>
            </a:extLst>
          </p:cNvPr>
          <p:cNvSpPr/>
          <p:nvPr/>
        </p:nvSpPr>
        <p:spPr>
          <a:xfrm>
            <a:off x="5158308" y="4293096"/>
            <a:ext cx="2664296" cy="826735"/>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5400000" scaled="1"/>
            <a:tileRect/>
          </a:gradFill>
          <a:ln w="381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5F56096-8764-4078-A826-307CC4149D67}"/>
              </a:ext>
            </a:extLst>
          </p:cNvPr>
          <p:cNvSpPr/>
          <p:nvPr/>
        </p:nvSpPr>
        <p:spPr>
          <a:xfrm>
            <a:off x="5158308" y="5291837"/>
            <a:ext cx="2664296" cy="826735"/>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5400000" scaled="1"/>
            <a:tileRect/>
          </a:gradFill>
          <a:ln w="381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5E97FABF-1015-4983-8EA5-77662B8B5B9A}"/>
              </a:ext>
            </a:extLst>
          </p:cNvPr>
          <p:cNvSpPr/>
          <p:nvPr/>
        </p:nvSpPr>
        <p:spPr>
          <a:xfrm>
            <a:off x="2277988" y="5013176"/>
            <a:ext cx="882785"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Button</a:t>
            </a:r>
          </a:p>
        </p:txBody>
      </p:sp>
      <p:sp>
        <p:nvSpPr>
          <p:cNvPr id="15" name="Rectangle: Rounded Corners 14">
            <a:extLst>
              <a:ext uri="{FF2B5EF4-FFF2-40B4-BE49-F238E27FC236}">
                <a16:creationId xmlns:a16="http://schemas.microsoft.com/office/drawing/2014/main" id="{28F8328A-1C2F-402F-ADA2-B31C734C5BCC}"/>
              </a:ext>
            </a:extLst>
          </p:cNvPr>
          <p:cNvSpPr/>
          <p:nvPr/>
        </p:nvSpPr>
        <p:spPr>
          <a:xfrm>
            <a:off x="6738247" y="4659741"/>
            <a:ext cx="882785" cy="36004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Button</a:t>
            </a:r>
          </a:p>
        </p:txBody>
      </p:sp>
      <p:sp>
        <p:nvSpPr>
          <p:cNvPr id="16" name="Rectangle: Rounded Corners 15">
            <a:extLst>
              <a:ext uri="{FF2B5EF4-FFF2-40B4-BE49-F238E27FC236}">
                <a16:creationId xmlns:a16="http://schemas.microsoft.com/office/drawing/2014/main" id="{B1404BD9-E74B-4A66-BCF5-69472B00A289}"/>
              </a:ext>
            </a:extLst>
          </p:cNvPr>
          <p:cNvSpPr/>
          <p:nvPr/>
        </p:nvSpPr>
        <p:spPr>
          <a:xfrm>
            <a:off x="6742327" y="5645802"/>
            <a:ext cx="882785" cy="36004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Button</a:t>
            </a:r>
          </a:p>
        </p:txBody>
      </p:sp>
      <p:sp>
        <p:nvSpPr>
          <p:cNvPr id="10" name="Rectangle 9">
            <a:extLst>
              <a:ext uri="{FF2B5EF4-FFF2-40B4-BE49-F238E27FC236}">
                <a16:creationId xmlns:a16="http://schemas.microsoft.com/office/drawing/2014/main" id="{7978E4FE-4B71-4077-8460-5A99FEB86360}"/>
              </a:ext>
            </a:extLst>
          </p:cNvPr>
          <p:cNvSpPr/>
          <p:nvPr/>
        </p:nvSpPr>
        <p:spPr>
          <a:xfrm>
            <a:off x="9209131" y="4309909"/>
            <a:ext cx="2088232"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p:txBody>
      </p:sp>
      <p:cxnSp>
        <p:nvCxnSpPr>
          <p:cNvPr id="17" name="Straight Connector 16">
            <a:extLst>
              <a:ext uri="{FF2B5EF4-FFF2-40B4-BE49-F238E27FC236}">
                <a16:creationId xmlns:a16="http://schemas.microsoft.com/office/drawing/2014/main" id="{EBC71101-1073-41B2-ADFD-206730B62F96}"/>
              </a:ext>
            </a:extLst>
          </p:cNvPr>
          <p:cNvCxnSpPr>
            <a:stCxn id="6" idx="3"/>
            <a:endCxn id="10" idx="1"/>
          </p:cNvCxnSpPr>
          <p:nvPr/>
        </p:nvCxnSpPr>
        <p:spPr>
          <a:xfrm flipV="1">
            <a:off x="8019939" y="4993985"/>
            <a:ext cx="1189192"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3984214"/>
      </p:ext>
    </p:extLst>
  </p:cSld>
  <p:clrMapOvr>
    <a:masterClrMapping/>
  </p:clrMapOvr>
  <p:transition spd="slow">
    <p:push dir="u"/>
  </p:transition>
</p:sld>
</file>

<file path=ppt/theme/theme1.xml><?xml version="1.0" encoding="utf-8"?>
<a:theme xmlns:a="http://schemas.openxmlformats.org/drawingml/2006/main" name="Office Theme">
  <a:themeElements>
    <a:clrScheme name="Custom 257">
      <a:dk1>
        <a:sysClr val="windowText" lastClr="000000"/>
      </a:dk1>
      <a:lt1>
        <a:sysClr val="window" lastClr="FFFFFF"/>
      </a:lt1>
      <a:dk2>
        <a:srgbClr val="1F497D"/>
      </a:dk2>
      <a:lt2>
        <a:srgbClr val="EEECE1"/>
      </a:lt2>
      <a:accent1>
        <a:srgbClr val="E0665B"/>
      </a:accent1>
      <a:accent2>
        <a:srgbClr val="4D2E8C"/>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13007</TotalTime>
  <Words>10134</Words>
  <Application>Microsoft Office PowerPoint</Application>
  <PresentationFormat>Custom</PresentationFormat>
  <Paragraphs>1618</Paragraphs>
  <Slides>124</Slides>
  <Notes>6</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124</vt:i4>
      </vt:variant>
    </vt:vector>
  </HeadingPairs>
  <TitlesOfParts>
    <vt:vector size="139" baseType="lpstr">
      <vt:lpstr>72</vt:lpstr>
      <vt:lpstr>72 Black</vt:lpstr>
      <vt:lpstr>72 Condensed</vt:lpstr>
      <vt:lpstr>72Black</vt:lpstr>
      <vt:lpstr>Abadi</vt:lpstr>
      <vt:lpstr>Agency FB</vt:lpstr>
      <vt:lpstr>Aharoni</vt:lpstr>
      <vt:lpstr>Arial</vt:lpstr>
      <vt:lpstr>Bahnschrift Condensed</vt:lpstr>
      <vt:lpstr>Calibri</vt:lpstr>
      <vt:lpstr>Colonna MT</vt:lpstr>
      <vt:lpstr>Cooper Black</vt:lpstr>
      <vt:lpstr>Open Sans</vt:lpstr>
      <vt:lpstr>Wingdings</vt:lpstr>
      <vt:lpstr>Office Theme</vt:lpstr>
      <vt:lpstr>SAP UI5 and Fiori Training with OData on BAS and WebIDE</vt:lpstr>
      <vt:lpstr>PowerPoint Presentation</vt:lpstr>
      <vt:lpstr>PowerPoint Presentation</vt:lpstr>
      <vt:lpstr>Our Agenda Today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Aggregation Binding is used to automatically create child controls according to model data.</vt:lpstr>
      <vt:lpstr>Element Binding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CAPM Efficient Frontier Curve for PowerPoint</dc:title>
  <dc:creator>Julian</dc:creator>
  <cp:lastModifiedBy>Kumar, Ravichandran Ranjith</cp:lastModifiedBy>
  <cp:revision>517</cp:revision>
  <dcterms:created xsi:type="dcterms:W3CDTF">2013-09-12T13:05:01Z</dcterms:created>
  <dcterms:modified xsi:type="dcterms:W3CDTF">2023-07-04T04:40:59Z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2023-06-27T13:45:38Z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16eb0d1e-9dde-424d-9f11-38629c2d4d30</vt:lpwstr>
  </property>
  <property fmtid="{D5CDD505-2E9C-101B-9397-08002B2CF9AE}" pid="8" name="MSIP_Label_ea60d57e-af5b-4752-ac57-3e4f28ca11dc_ContentBits">
    <vt:lpwstr>0</vt:lpwstr>
  </property>
</Properties>
</file>