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71" r:id="rId7"/>
    <p:sldId id="261" r:id="rId8"/>
    <p:sldId id="262" r:id="rId9"/>
    <p:sldId id="263" r:id="rId10"/>
    <p:sldId id="264" r:id="rId11"/>
    <p:sldId id="267" r:id="rId12"/>
    <p:sldId id="268" r:id="rId13"/>
    <p:sldId id="269" r:id="rId14"/>
    <p:sldId id="270" r:id="rId15"/>
  </p:sldIdLst>
  <p:sldSz cx="12192000" cy="6858000"/>
  <p:notesSz cx="6858000" cy="9144000"/>
  <p:embeddedFontLst>
    <p:embeddedFont>
      <p:font typeface="Calibri (MS) Bold" panose="020B0604020202020204" charset="0"/>
      <p:regular r:id="rId16"/>
    </p:embeddedFont>
    <p:embeddedFont>
      <p:font typeface="IBM Plex Sans" panose="020B0503050203000203" pitchFamily="34" charset="0"/>
      <p:regular r:id="rId17"/>
      <p:bold r:id="rId18"/>
    </p:embeddedFont>
    <p:embeddedFont>
      <p:font typeface="IBM Plex Sans Bold" panose="020B0803050203000203" charset="0"/>
      <p:regular r:id="rId19"/>
    </p:embeddedFont>
    <p:embeddedFont>
      <p:font typeface="IBM Plex Sans Italics" panose="020B0604020202020204" charset="0"/>
      <p:regular r:id="rId20"/>
    </p:embeddedFont>
    <p:embeddedFont>
      <p:font typeface="Lucida Sans" panose="020B0602030504020204" pitchFamily="34" charset="0"/>
      <p:regular r:id="rId21"/>
      <p:bold r:id="rId22"/>
      <p:italic r:id="rId23"/>
      <p:boldItalic r:id="rId24"/>
    </p:embeddedFont>
    <p:embeddedFont>
      <p:font typeface="Rockwell Extra Bold" panose="02060903040505020403" pitchFamily="18" charset="0"/>
      <p:bold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77FBDA-A38C-470A-9132-0075533E6697}" v="2" dt="2024-10-03T15:48:53.982"/>
    <p1510:client id="{FEB27A80-1CE1-453D-BDDD-130E33BEC22C}" v="64" dt="2024-10-03T17:30:15.2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8" d="100"/>
          <a:sy n="78"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KALA JYOSHNA" userId="a5f0bbd2951aabe2" providerId="LiveId" clId="{FEB27A80-1CE1-453D-BDDD-130E33BEC22C}"/>
    <pc:docChg chg="undo redo custSel addSld delSld modSld">
      <pc:chgData name="MEKALA JYOSHNA" userId="a5f0bbd2951aabe2" providerId="LiveId" clId="{FEB27A80-1CE1-453D-BDDD-130E33BEC22C}" dt="2024-10-03T17:30:22.787" v="1179" actId="1076"/>
      <pc:docMkLst>
        <pc:docMk/>
      </pc:docMkLst>
      <pc:sldChg chg="modSp mod">
        <pc:chgData name="MEKALA JYOSHNA" userId="a5f0bbd2951aabe2" providerId="LiveId" clId="{FEB27A80-1CE1-453D-BDDD-130E33BEC22C}" dt="2024-10-03T17:23:15.201" v="1115" actId="20577"/>
        <pc:sldMkLst>
          <pc:docMk/>
          <pc:sldMk cId="0" sldId="256"/>
        </pc:sldMkLst>
        <pc:spChg chg="mod">
          <ac:chgData name="MEKALA JYOSHNA" userId="a5f0bbd2951aabe2" providerId="LiveId" clId="{FEB27A80-1CE1-453D-BDDD-130E33BEC22C}" dt="2024-10-03T17:23:15.201" v="1115" actId="20577"/>
          <ac:spMkLst>
            <pc:docMk/>
            <pc:sldMk cId="0" sldId="256"/>
            <ac:spMk id="4" creationId="{00000000-0000-0000-0000-000000000000}"/>
          </ac:spMkLst>
        </pc:spChg>
      </pc:sldChg>
      <pc:sldChg chg="modSp mod">
        <pc:chgData name="MEKALA JYOSHNA" userId="a5f0bbd2951aabe2" providerId="LiveId" clId="{FEB27A80-1CE1-453D-BDDD-130E33BEC22C}" dt="2024-10-03T17:20:37.085" v="1106" actId="207"/>
        <pc:sldMkLst>
          <pc:docMk/>
          <pc:sldMk cId="0" sldId="257"/>
        </pc:sldMkLst>
        <pc:spChg chg="mod">
          <ac:chgData name="MEKALA JYOSHNA" userId="a5f0bbd2951aabe2" providerId="LiveId" clId="{FEB27A80-1CE1-453D-BDDD-130E33BEC22C}" dt="2024-10-03T17:16:39.943" v="924" actId="14100"/>
          <ac:spMkLst>
            <pc:docMk/>
            <pc:sldMk cId="0" sldId="257"/>
            <ac:spMk id="5" creationId="{00000000-0000-0000-0000-000000000000}"/>
          </ac:spMkLst>
        </pc:spChg>
        <pc:spChg chg="mod">
          <ac:chgData name="MEKALA JYOSHNA" userId="a5f0bbd2951aabe2" providerId="LiveId" clId="{FEB27A80-1CE1-453D-BDDD-130E33BEC22C}" dt="2024-10-03T17:15:51.847" v="918" actId="20577"/>
          <ac:spMkLst>
            <pc:docMk/>
            <pc:sldMk cId="0" sldId="257"/>
            <ac:spMk id="7" creationId="{00000000-0000-0000-0000-000000000000}"/>
          </ac:spMkLst>
        </pc:spChg>
        <pc:spChg chg="mod">
          <ac:chgData name="MEKALA JYOSHNA" userId="a5f0bbd2951aabe2" providerId="LiveId" clId="{FEB27A80-1CE1-453D-BDDD-130E33BEC22C}" dt="2024-10-03T17:20:37.085" v="1106" actId="207"/>
          <ac:spMkLst>
            <pc:docMk/>
            <pc:sldMk cId="0" sldId="257"/>
            <ac:spMk id="10" creationId="{56DEC0A2-6372-D3AA-A5FB-53B297DA7EBC}"/>
          </ac:spMkLst>
        </pc:spChg>
      </pc:sldChg>
      <pc:sldChg chg="addSp modSp mod">
        <pc:chgData name="MEKALA JYOSHNA" userId="a5f0bbd2951aabe2" providerId="LiveId" clId="{FEB27A80-1CE1-453D-BDDD-130E33BEC22C}" dt="2024-10-03T17:19:57.625" v="1104" actId="14100"/>
        <pc:sldMkLst>
          <pc:docMk/>
          <pc:sldMk cId="0" sldId="258"/>
        </pc:sldMkLst>
        <pc:spChg chg="mod">
          <ac:chgData name="MEKALA JYOSHNA" userId="a5f0bbd2951aabe2" providerId="LiveId" clId="{FEB27A80-1CE1-453D-BDDD-130E33BEC22C}" dt="2024-10-03T16:27:20.884" v="60" actId="20577"/>
          <ac:spMkLst>
            <pc:docMk/>
            <pc:sldMk cId="0" sldId="258"/>
            <ac:spMk id="3" creationId="{00000000-0000-0000-0000-000000000000}"/>
          </ac:spMkLst>
        </pc:spChg>
        <pc:spChg chg="mod">
          <ac:chgData name="MEKALA JYOSHNA" userId="a5f0bbd2951aabe2" providerId="LiveId" clId="{FEB27A80-1CE1-453D-BDDD-130E33BEC22C}" dt="2024-10-03T17:17:13.657" v="928" actId="1076"/>
          <ac:spMkLst>
            <pc:docMk/>
            <pc:sldMk cId="0" sldId="258"/>
            <ac:spMk id="4" creationId="{00000000-0000-0000-0000-000000000000}"/>
          </ac:spMkLst>
        </pc:spChg>
        <pc:spChg chg="mod">
          <ac:chgData name="MEKALA JYOSHNA" userId="a5f0bbd2951aabe2" providerId="LiveId" clId="{FEB27A80-1CE1-453D-BDDD-130E33BEC22C}" dt="2024-10-03T17:19:47.783" v="1101" actId="20577"/>
          <ac:spMkLst>
            <pc:docMk/>
            <pc:sldMk cId="0" sldId="258"/>
            <ac:spMk id="5" creationId="{00000000-0000-0000-0000-000000000000}"/>
          </ac:spMkLst>
        </pc:spChg>
        <pc:spChg chg="mod">
          <ac:chgData name="MEKALA JYOSHNA" userId="a5f0bbd2951aabe2" providerId="LiveId" clId="{FEB27A80-1CE1-453D-BDDD-130E33BEC22C}" dt="2024-10-03T17:17:09.481" v="927" actId="1076"/>
          <ac:spMkLst>
            <pc:docMk/>
            <pc:sldMk cId="0" sldId="258"/>
            <ac:spMk id="6" creationId="{00000000-0000-0000-0000-000000000000}"/>
          </ac:spMkLst>
        </pc:spChg>
        <pc:spChg chg="add mod">
          <ac:chgData name="MEKALA JYOSHNA" userId="a5f0bbd2951aabe2" providerId="LiveId" clId="{FEB27A80-1CE1-453D-BDDD-130E33BEC22C}" dt="2024-10-03T17:17:51.037" v="937" actId="14100"/>
          <ac:spMkLst>
            <pc:docMk/>
            <pc:sldMk cId="0" sldId="258"/>
            <ac:spMk id="8" creationId="{F6F1C224-1221-68E1-4532-AD12B4CAC469}"/>
          </ac:spMkLst>
        </pc:spChg>
        <pc:spChg chg="add mod">
          <ac:chgData name="MEKALA JYOSHNA" userId="a5f0bbd2951aabe2" providerId="LiveId" clId="{FEB27A80-1CE1-453D-BDDD-130E33BEC22C}" dt="2024-10-03T17:19:57.625" v="1104" actId="14100"/>
          <ac:spMkLst>
            <pc:docMk/>
            <pc:sldMk cId="0" sldId="258"/>
            <ac:spMk id="10" creationId="{6FE68BA1-A31B-ADE2-9A18-753ABD21BB2C}"/>
          </ac:spMkLst>
        </pc:spChg>
      </pc:sldChg>
      <pc:sldChg chg="addSp delSp modSp mod">
        <pc:chgData name="MEKALA JYOSHNA" userId="a5f0bbd2951aabe2" providerId="LiveId" clId="{FEB27A80-1CE1-453D-BDDD-130E33BEC22C}" dt="2024-10-03T17:03:34.092" v="743" actId="20577"/>
        <pc:sldMkLst>
          <pc:docMk/>
          <pc:sldMk cId="0" sldId="259"/>
        </pc:sldMkLst>
        <pc:spChg chg="del mod">
          <ac:chgData name="MEKALA JYOSHNA" userId="a5f0bbd2951aabe2" providerId="LiveId" clId="{FEB27A80-1CE1-453D-BDDD-130E33BEC22C}" dt="2024-10-03T16:30:53.348" v="152" actId="478"/>
          <ac:spMkLst>
            <pc:docMk/>
            <pc:sldMk cId="0" sldId="259"/>
            <ac:spMk id="3" creationId="{00000000-0000-0000-0000-000000000000}"/>
          </ac:spMkLst>
        </pc:spChg>
        <pc:spChg chg="del topLvl">
          <ac:chgData name="MEKALA JYOSHNA" userId="a5f0bbd2951aabe2" providerId="LiveId" clId="{FEB27A80-1CE1-453D-BDDD-130E33BEC22C}" dt="2024-10-03T16:31:23.996" v="157" actId="478"/>
          <ac:spMkLst>
            <pc:docMk/>
            <pc:sldMk cId="0" sldId="259"/>
            <ac:spMk id="5" creationId="{00000000-0000-0000-0000-000000000000}"/>
          </ac:spMkLst>
        </pc:spChg>
        <pc:spChg chg="mod">
          <ac:chgData name="MEKALA JYOSHNA" userId="a5f0bbd2951aabe2" providerId="LiveId" clId="{FEB27A80-1CE1-453D-BDDD-130E33BEC22C}" dt="2024-10-03T16:28:42.187" v="114" actId="20577"/>
          <ac:spMkLst>
            <pc:docMk/>
            <pc:sldMk cId="0" sldId="259"/>
            <ac:spMk id="6" creationId="{00000000-0000-0000-0000-000000000000}"/>
          </ac:spMkLst>
        </pc:spChg>
        <pc:spChg chg="mod">
          <ac:chgData name="MEKALA JYOSHNA" userId="a5f0bbd2951aabe2" providerId="LiveId" clId="{FEB27A80-1CE1-453D-BDDD-130E33BEC22C}" dt="2024-10-03T16:56:03.489" v="535" actId="113"/>
          <ac:spMkLst>
            <pc:docMk/>
            <pc:sldMk cId="0" sldId="259"/>
            <ac:spMk id="7" creationId="{00000000-0000-0000-0000-000000000000}"/>
          </ac:spMkLst>
        </pc:spChg>
        <pc:spChg chg="add mod">
          <ac:chgData name="MEKALA JYOSHNA" userId="a5f0bbd2951aabe2" providerId="LiveId" clId="{FEB27A80-1CE1-453D-BDDD-130E33BEC22C}" dt="2024-10-03T17:03:34.092" v="743" actId="20577"/>
          <ac:spMkLst>
            <pc:docMk/>
            <pc:sldMk cId="0" sldId="259"/>
            <ac:spMk id="9" creationId="{448C230B-6185-F53D-FFE8-87D3BE081DC8}"/>
          </ac:spMkLst>
        </pc:spChg>
        <pc:grpChg chg="del mod">
          <ac:chgData name="MEKALA JYOSHNA" userId="a5f0bbd2951aabe2" providerId="LiveId" clId="{FEB27A80-1CE1-453D-BDDD-130E33BEC22C}" dt="2024-10-03T16:31:23.996" v="157" actId="478"/>
          <ac:grpSpMkLst>
            <pc:docMk/>
            <pc:sldMk cId="0" sldId="259"/>
            <ac:grpSpMk id="4" creationId="{00000000-0000-0000-0000-000000000000}"/>
          </ac:grpSpMkLst>
        </pc:grpChg>
        <pc:picChg chg="add mod">
          <ac:chgData name="MEKALA JYOSHNA" userId="a5f0bbd2951aabe2" providerId="LiveId" clId="{FEB27A80-1CE1-453D-BDDD-130E33BEC22C}" dt="2024-10-03T16:55:40.074" v="530" actId="1076"/>
          <ac:picMkLst>
            <pc:docMk/>
            <pc:sldMk cId="0" sldId="259"/>
            <ac:picMk id="11" creationId="{131D47AB-B916-79FB-DF98-2981114436E2}"/>
          </ac:picMkLst>
        </pc:picChg>
        <pc:picChg chg="add mod">
          <ac:chgData name="MEKALA JYOSHNA" userId="a5f0bbd2951aabe2" providerId="LiveId" clId="{FEB27A80-1CE1-453D-BDDD-130E33BEC22C}" dt="2024-10-03T17:03:28.667" v="742" actId="1076"/>
          <ac:picMkLst>
            <pc:docMk/>
            <pc:sldMk cId="0" sldId="259"/>
            <ac:picMk id="13" creationId="{3A8AC3C5-AA15-7080-5561-430DB4E54D6D}"/>
          </ac:picMkLst>
        </pc:picChg>
      </pc:sldChg>
      <pc:sldChg chg="addSp delSp modSp mod">
        <pc:chgData name="MEKALA JYOSHNA" userId="a5f0bbd2951aabe2" providerId="LiveId" clId="{FEB27A80-1CE1-453D-BDDD-130E33BEC22C}" dt="2024-10-03T17:00:42.661" v="713" actId="1076"/>
        <pc:sldMkLst>
          <pc:docMk/>
          <pc:sldMk cId="0" sldId="260"/>
        </pc:sldMkLst>
        <pc:spChg chg="del">
          <ac:chgData name="MEKALA JYOSHNA" userId="a5f0bbd2951aabe2" providerId="LiveId" clId="{FEB27A80-1CE1-453D-BDDD-130E33BEC22C}" dt="2024-10-03T16:31:51.122" v="160" actId="478"/>
          <ac:spMkLst>
            <pc:docMk/>
            <pc:sldMk cId="0" sldId="260"/>
            <ac:spMk id="3" creationId="{00000000-0000-0000-0000-000000000000}"/>
          </ac:spMkLst>
        </pc:spChg>
        <pc:spChg chg="del mod">
          <ac:chgData name="MEKALA JYOSHNA" userId="a5f0bbd2951aabe2" providerId="LiveId" clId="{FEB27A80-1CE1-453D-BDDD-130E33BEC22C}" dt="2024-10-03T16:31:57.342" v="164" actId="478"/>
          <ac:spMkLst>
            <pc:docMk/>
            <pc:sldMk cId="0" sldId="260"/>
            <ac:spMk id="4" creationId="{00000000-0000-0000-0000-000000000000}"/>
          </ac:spMkLst>
        </pc:spChg>
        <pc:spChg chg="mod">
          <ac:chgData name="MEKALA JYOSHNA" userId="a5f0bbd2951aabe2" providerId="LiveId" clId="{FEB27A80-1CE1-453D-BDDD-130E33BEC22C}" dt="2024-10-03T17:00:42.661" v="713" actId="1076"/>
          <ac:spMkLst>
            <pc:docMk/>
            <pc:sldMk cId="0" sldId="260"/>
            <ac:spMk id="5" creationId="{00000000-0000-0000-0000-000000000000}"/>
          </ac:spMkLst>
        </pc:spChg>
        <pc:picChg chg="add mod">
          <ac:chgData name="MEKALA JYOSHNA" userId="a5f0bbd2951aabe2" providerId="LiveId" clId="{FEB27A80-1CE1-453D-BDDD-130E33BEC22C}" dt="2024-10-03T16:32:19.695" v="167" actId="1076"/>
          <ac:picMkLst>
            <pc:docMk/>
            <pc:sldMk cId="0" sldId="260"/>
            <ac:picMk id="7" creationId="{ADBCD1BB-CA4E-4CCE-55A2-A9600DEB01F3}"/>
          </ac:picMkLst>
        </pc:picChg>
        <pc:picChg chg="add mod">
          <ac:chgData name="MEKALA JYOSHNA" userId="a5f0bbd2951aabe2" providerId="LiveId" clId="{FEB27A80-1CE1-453D-BDDD-130E33BEC22C}" dt="2024-10-03T16:32:15.906" v="166" actId="1076"/>
          <ac:picMkLst>
            <pc:docMk/>
            <pc:sldMk cId="0" sldId="260"/>
            <ac:picMk id="9" creationId="{586FF6F6-49DD-7804-7124-689CF8DF7928}"/>
          </ac:picMkLst>
        </pc:picChg>
      </pc:sldChg>
      <pc:sldChg chg="addSp delSp modSp mod">
        <pc:chgData name="MEKALA JYOSHNA" userId="a5f0bbd2951aabe2" providerId="LiveId" clId="{FEB27A80-1CE1-453D-BDDD-130E33BEC22C}" dt="2024-10-03T17:30:22.787" v="1179" actId="1076"/>
        <pc:sldMkLst>
          <pc:docMk/>
          <pc:sldMk cId="0" sldId="261"/>
        </pc:sldMkLst>
        <pc:spChg chg="del">
          <ac:chgData name="MEKALA JYOSHNA" userId="a5f0bbd2951aabe2" providerId="LiveId" clId="{FEB27A80-1CE1-453D-BDDD-130E33BEC22C}" dt="2024-10-03T16:36:50.740" v="192" actId="478"/>
          <ac:spMkLst>
            <pc:docMk/>
            <pc:sldMk cId="0" sldId="261"/>
            <ac:spMk id="3" creationId="{00000000-0000-0000-0000-000000000000}"/>
          </ac:spMkLst>
        </pc:spChg>
        <pc:spChg chg="del">
          <ac:chgData name="MEKALA JYOSHNA" userId="a5f0bbd2951aabe2" providerId="LiveId" clId="{FEB27A80-1CE1-453D-BDDD-130E33BEC22C}" dt="2024-10-03T16:37:01.420" v="195" actId="478"/>
          <ac:spMkLst>
            <pc:docMk/>
            <pc:sldMk cId="0" sldId="261"/>
            <ac:spMk id="4" creationId="{00000000-0000-0000-0000-000000000000}"/>
          </ac:spMkLst>
        </pc:spChg>
        <pc:spChg chg="add mod">
          <ac:chgData name="MEKALA JYOSHNA" userId="a5f0bbd2951aabe2" providerId="LiveId" clId="{FEB27A80-1CE1-453D-BDDD-130E33BEC22C}" dt="2024-10-03T17:30:22.787" v="1179" actId="1076"/>
          <ac:spMkLst>
            <pc:docMk/>
            <pc:sldMk cId="0" sldId="261"/>
            <ac:spMk id="4" creationId="{306B7CD7-ACFE-F27E-3F61-251FAB8FE978}"/>
          </ac:spMkLst>
        </pc:spChg>
        <pc:spChg chg="mod">
          <ac:chgData name="MEKALA JYOSHNA" userId="a5f0bbd2951aabe2" providerId="LiveId" clId="{FEB27A80-1CE1-453D-BDDD-130E33BEC22C}" dt="2024-10-03T17:30:11.092" v="1176" actId="1076"/>
          <ac:spMkLst>
            <pc:docMk/>
            <pc:sldMk cId="0" sldId="261"/>
            <ac:spMk id="5" creationId="{00000000-0000-0000-0000-000000000000}"/>
          </ac:spMkLst>
        </pc:spChg>
        <pc:picChg chg="add mod">
          <ac:chgData name="MEKALA JYOSHNA" userId="a5f0bbd2951aabe2" providerId="LiveId" clId="{FEB27A80-1CE1-453D-BDDD-130E33BEC22C}" dt="2024-10-03T17:30:13.007" v="1177" actId="1076"/>
          <ac:picMkLst>
            <pc:docMk/>
            <pc:sldMk cId="0" sldId="261"/>
            <ac:picMk id="2050" creationId="{32D7B345-1C14-439B-DCF8-5C5F3028F0CC}"/>
          </ac:picMkLst>
        </pc:picChg>
        <pc:picChg chg="add mod">
          <ac:chgData name="MEKALA JYOSHNA" userId="a5f0bbd2951aabe2" providerId="LiveId" clId="{FEB27A80-1CE1-453D-BDDD-130E33BEC22C}" dt="2024-10-03T17:30:15.245" v="1178" actId="1076"/>
          <ac:picMkLst>
            <pc:docMk/>
            <pc:sldMk cId="0" sldId="261"/>
            <ac:picMk id="2052" creationId="{FA4F0692-1ED6-ADED-A6F0-CC00EAC3E3EC}"/>
          </ac:picMkLst>
        </pc:picChg>
      </pc:sldChg>
      <pc:sldChg chg="addSp delSp modSp mod">
        <pc:chgData name="MEKALA JYOSHNA" userId="a5f0bbd2951aabe2" providerId="LiveId" clId="{FEB27A80-1CE1-453D-BDDD-130E33BEC22C}" dt="2024-10-03T17:28:56.424" v="1128" actId="1076"/>
        <pc:sldMkLst>
          <pc:docMk/>
          <pc:sldMk cId="0" sldId="262"/>
        </pc:sldMkLst>
        <pc:spChg chg="del">
          <ac:chgData name="MEKALA JYOSHNA" userId="a5f0bbd2951aabe2" providerId="LiveId" clId="{FEB27A80-1CE1-453D-BDDD-130E33BEC22C}" dt="2024-10-03T16:37:49.123" v="206" actId="478"/>
          <ac:spMkLst>
            <pc:docMk/>
            <pc:sldMk cId="0" sldId="262"/>
            <ac:spMk id="3" creationId="{00000000-0000-0000-0000-000000000000}"/>
          </ac:spMkLst>
        </pc:spChg>
        <pc:spChg chg="del">
          <ac:chgData name="MEKALA JYOSHNA" userId="a5f0bbd2951aabe2" providerId="LiveId" clId="{FEB27A80-1CE1-453D-BDDD-130E33BEC22C}" dt="2024-10-03T16:37:29.194" v="201" actId="478"/>
          <ac:spMkLst>
            <pc:docMk/>
            <pc:sldMk cId="0" sldId="262"/>
            <ac:spMk id="4" creationId="{00000000-0000-0000-0000-000000000000}"/>
          </ac:spMkLst>
        </pc:spChg>
        <pc:spChg chg="mod">
          <ac:chgData name="MEKALA JYOSHNA" userId="a5f0bbd2951aabe2" providerId="LiveId" clId="{FEB27A80-1CE1-453D-BDDD-130E33BEC22C}" dt="2024-10-03T17:28:56.424" v="1128" actId="1076"/>
          <ac:spMkLst>
            <pc:docMk/>
            <pc:sldMk cId="0" sldId="262"/>
            <ac:spMk id="5" creationId="{00000000-0000-0000-0000-000000000000}"/>
          </ac:spMkLst>
        </pc:spChg>
        <pc:spChg chg="del mod">
          <ac:chgData name="MEKALA JYOSHNA" userId="a5f0bbd2951aabe2" providerId="LiveId" clId="{FEB27A80-1CE1-453D-BDDD-130E33BEC22C}" dt="2024-10-03T17:28:30.285" v="1122" actId="478"/>
          <ac:spMkLst>
            <pc:docMk/>
            <pc:sldMk cId="0" sldId="262"/>
            <ac:spMk id="6" creationId="{00000000-0000-0000-0000-000000000000}"/>
          </ac:spMkLst>
        </pc:spChg>
        <pc:picChg chg="add del">
          <ac:chgData name="MEKALA JYOSHNA" userId="a5f0bbd2951aabe2" providerId="LiveId" clId="{FEB27A80-1CE1-453D-BDDD-130E33BEC22C}" dt="2024-10-03T16:37:29.194" v="201" actId="478"/>
          <ac:picMkLst>
            <pc:docMk/>
            <pc:sldMk cId="0" sldId="262"/>
            <ac:picMk id="3074" creationId="{F9327EC4-4E97-AE0E-EBA3-FE8363C0116D}"/>
          </ac:picMkLst>
        </pc:picChg>
        <pc:picChg chg="add mod">
          <ac:chgData name="MEKALA JYOSHNA" userId="a5f0bbd2951aabe2" providerId="LiveId" clId="{FEB27A80-1CE1-453D-BDDD-130E33BEC22C}" dt="2024-10-03T17:28:04.666" v="1118" actId="1076"/>
          <ac:picMkLst>
            <pc:docMk/>
            <pc:sldMk cId="0" sldId="262"/>
            <ac:picMk id="3076" creationId="{11A1FED8-8D0C-D54A-99B4-D39159CDEB2D}"/>
          </ac:picMkLst>
        </pc:picChg>
        <pc:picChg chg="add mod">
          <ac:chgData name="MEKALA JYOSHNA" userId="a5f0bbd2951aabe2" providerId="LiveId" clId="{FEB27A80-1CE1-453D-BDDD-130E33BEC22C}" dt="2024-10-03T17:28:07.164" v="1119" actId="1076"/>
          <ac:picMkLst>
            <pc:docMk/>
            <pc:sldMk cId="0" sldId="262"/>
            <ac:picMk id="3078" creationId="{5F3A5F80-4ED1-26EA-8B9C-5BD9D6320E61}"/>
          </ac:picMkLst>
        </pc:picChg>
      </pc:sldChg>
      <pc:sldChg chg="addSp delSp modSp mod">
        <pc:chgData name="MEKALA JYOSHNA" userId="a5f0bbd2951aabe2" providerId="LiveId" clId="{FEB27A80-1CE1-453D-BDDD-130E33BEC22C}" dt="2024-10-03T17:29:09.642" v="1130" actId="1076"/>
        <pc:sldMkLst>
          <pc:docMk/>
          <pc:sldMk cId="0" sldId="263"/>
        </pc:sldMkLst>
        <pc:spChg chg="del">
          <ac:chgData name="MEKALA JYOSHNA" userId="a5f0bbd2951aabe2" providerId="LiveId" clId="{FEB27A80-1CE1-453D-BDDD-130E33BEC22C}" dt="2024-10-03T16:40:01.794" v="213" actId="478"/>
          <ac:spMkLst>
            <pc:docMk/>
            <pc:sldMk cId="0" sldId="263"/>
            <ac:spMk id="3" creationId="{00000000-0000-0000-0000-000000000000}"/>
          </ac:spMkLst>
        </pc:spChg>
        <pc:picChg chg="add mod">
          <ac:chgData name="MEKALA JYOSHNA" userId="a5f0bbd2951aabe2" providerId="LiveId" clId="{FEB27A80-1CE1-453D-BDDD-130E33BEC22C}" dt="2024-10-03T17:29:09.642" v="1130" actId="1076"/>
          <ac:picMkLst>
            <pc:docMk/>
            <pc:sldMk cId="0" sldId="263"/>
            <ac:picMk id="5122" creationId="{D0533B73-398A-C82F-6868-7F6B6764F9CD}"/>
          </ac:picMkLst>
        </pc:picChg>
      </pc:sldChg>
      <pc:sldChg chg="addSp delSp modSp mod">
        <pc:chgData name="MEKALA JYOSHNA" userId="a5f0bbd2951aabe2" providerId="LiveId" clId="{FEB27A80-1CE1-453D-BDDD-130E33BEC22C}" dt="2024-10-03T17:12:25.009" v="899" actId="14100"/>
        <pc:sldMkLst>
          <pc:docMk/>
          <pc:sldMk cId="0" sldId="264"/>
        </pc:sldMkLst>
        <pc:spChg chg="del">
          <ac:chgData name="MEKALA JYOSHNA" userId="a5f0bbd2951aabe2" providerId="LiveId" clId="{FEB27A80-1CE1-453D-BDDD-130E33BEC22C}" dt="2024-10-03T16:39:42.492" v="210" actId="478"/>
          <ac:spMkLst>
            <pc:docMk/>
            <pc:sldMk cId="0" sldId="264"/>
            <ac:spMk id="3" creationId="{00000000-0000-0000-0000-000000000000}"/>
          </ac:spMkLst>
        </pc:spChg>
        <pc:spChg chg="mod">
          <ac:chgData name="MEKALA JYOSHNA" userId="a5f0bbd2951aabe2" providerId="LiveId" clId="{FEB27A80-1CE1-453D-BDDD-130E33BEC22C}" dt="2024-10-03T17:12:25.009" v="899" actId="14100"/>
          <ac:spMkLst>
            <pc:docMk/>
            <pc:sldMk cId="0" sldId="264"/>
            <ac:spMk id="4" creationId="{00000000-0000-0000-0000-000000000000}"/>
          </ac:spMkLst>
        </pc:spChg>
        <pc:picChg chg="add mod">
          <ac:chgData name="MEKALA JYOSHNA" userId="a5f0bbd2951aabe2" providerId="LiveId" clId="{FEB27A80-1CE1-453D-BDDD-130E33BEC22C}" dt="2024-10-03T16:39:45.322" v="212" actId="1076"/>
          <ac:picMkLst>
            <pc:docMk/>
            <pc:sldMk cId="0" sldId="264"/>
            <ac:picMk id="4098" creationId="{EB249866-78C0-59EB-F992-8EA82B5DBD3D}"/>
          </ac:picMkLst>
        </pc:picChg>
      </pc:sldChg>
      <pc:sldChg chg="delSp del mod">
        <pc:chgData name="MEKALA JYOSHNA" userId="a5f0bbd2951aabe2" providerId="LiveId" clId="{FEB27A80-1CE1-453D-BDDD-130E33BEC22C}" dt="2024-10-03T17:12:29.297" v="900" actId="47"/>
        <pc:sldMkLst>
          <pc:docMk/>
          <pc:sldMk cId="0" sldId="265"/>
        </pc:sldMkLst>
        <pc:spChg chg="del">
          <ac:chgData name="MEKALA JYOSHNA" userId="a5f0bbd2951aabe2" providerId="LiveId" clId="{FEB27A80-1CE1-453D-BDDD-130E33BEC22C}" dt="2024-10-03T16:40:22.180" v="215" actId="478"/>
          <ac:spMkLst>
            <pc:docMk/>
            <pc:sldMk cId="0" sldId="265"/>
            <ac:spMk id="3" creationId="{00000000-0000-0000-0000-000000000000}"/>
          </ac:spMkLst>
        </pc:spChg>
      </pc:sldChg>
      <pc:sldChg chg="addSp delSp modSp add del mod">
        <pc:chgData name="MEKALA JYOSHNA" userId="a5f0bbd2951aabe2" providerId="LiveId" clId="{FEB27A80-1CE1-453D-BDDD-130E33BEC22C}" dt="2024-10-03T17:15:15.813" v="910" actId="47"/>
        <pc:sldMkLst>
          <pc:docMk/>
          <pc:sldMk cId="0" sldId="266"/>
        </pc:sldMkLst>
        <pc:spChg chg="mod">
          <ac:chgData name="MEKALA JYOSHNA" userId="a5f0bbd2951aabe2" providerId="LiveId" clId="{FEB27A80-1CE1-453D-BDDD-130E33BEC22C}" dt="2024-10-03T17:14:54.486" v="905" actId="1076"/>
          <ac:spMkLst>
            <pc:docMk/>
            <pc:sldMk cId="0" sldId="266"/>
            <ac:spMk id="3" creationId="{00000000-0000-0000-0000-000000000000}"/>
          </ac:spMkLst>
        </pc:spChg>
        <pc:spChg chg="add del">
          <ac:chgData name="MEKALA JYOSHNA" userId="a5f0bbd2951aabe2" providerId="LiveId" clId="{FEB27A80-1CE1-453D-BDDD-130E33BEC22C}" dt="2024-10-03T17:15:01.264" v="907" actId="478"/>
          <ac:spMkLst>
            <pc:docMk/>
            <pc:sldMk cId="0" sldId="266"/>
            <ac:spMk id="4" creationId="{00000000-0000-0000-0000-000000000000}"/>
          </ac:spMkLst>
        </pc:spChg>
        <pc:spChg chg="mod">
          <ac:chgData name="MEKALA JYOSHNA" userId="a5f0bbd2951aabe2" providerId="LiveId" clId="{FEB27A80-1CE1-453D-BDDD-130E33BEC22C}" dt="2024-10-03T17:14:49.078" v="904" actId="20577"/>
          <ac:spMkLst>
            <pc:docMk/>
            <pc:sldMk cId="0" sldId="266"/>
            <ac:spMk id="5" creationId="{00000000-0000-0000-0000-000000000000}"/>
          </ac:spMkLst>
        </pc:spChg>
      </pc:sldChg>
      <pc:sldChg chg="addSp delSp modSp mod">
        <pc:chgData name="MEKALA JYOSHNA" userId="a5f0bbd2951aabe2" providerId="LiveId" clId="{FEB27A80-1CE1-453D-BDDD-130E33BEC22C}" dt="2024-10-03T16:55:09.300" v="527" actId="14100"/>
        <pc:sldMkLst>
          <pc:docMk/>
          <pc:sldMk cId="0" sldId="267"/>
        </pc:sldMkLst>
        <pc:spChg chg="del">
          <ac:chgData name="MEKALA JYOSHNA" userId="a5f0bbd2951aabe2" providerId="LiveId" clId="{FEB27A80-1CE1-453D-BDDD-130E33BEC22C}" dt="2024-10-03T16:41:07.886" v="216" actId="478"/>
          <ac:spMkLst>
            <pc:docMk/>
            <pc:sldMk cId="0" sldId="267"/>
            <ac:spMk id="3" creationId="{00000000-0000-0000-0000-000000000000}"/>
          </ac:spMkLst>
        </pc:spChg>
        <pc:spChg chg="add mod">
          <ac:chgData name="MEKALA JYOSHNA" userId="a5f0bbd2951aabe2" providerId="LiveId" clId="{FEB27A80-1CE1-453D-BDDD-130E33BEC22C}" dt="2024-10-03T16:55:05.214" v="526" actId="1076"/>
          <ac:spMkLst>
            <pc:docMk/>
            <pc:sldMk cId="0" sldId="267"/>
            <ac:spMk id="5" creationId="{74519AF6-F243-62FD-1F90-80AF34CFDB87}"/>
          </ac:spMkLst>
        </pc:spChg>
        <pc:picChg chg="add mod">
          <ac:chgData name="MEKALA JYOSHNA" userId="a5f0bbd2951aabe2" providerId="LiveId" clId="{FEB27A80-1CE1-453D-BDDD-130E33BEC22C}" dt="2024-10-03T16:55:09.300" v="527" actId="14100"/>
          <ac:picMkLst>
            <pc:docMk/>
            <pc:sldMk cId="0" sldId="267"/>
            <ac:picMk id="6146" creationId="{76F81AEF-454C-11B7-C55F-615FB1A02E2E}"/>
          </ac:picMkLst>
        </pc:picChg>
      </pc:sldChg>
      <pc:sldChg chg="addSp delSp modSp mod">
        <pc:chgData name="MEKALA JYOSHNA" userId="a5f0bbd2951aabe2" providerId="LiveId" clId="{FEB27A80-1CE1-453D-BDDD-130E33BEC22C}" dt="2024-10-03T16:48:08.398" v="344" actId="207"/>
        <pc:sldMkLst>
          <pc:docMk/>
          <pc:sldMk cId="0" sldId="268"/>
        </pc:sldMkLst>
        <pc:spChg chg="del">
          <ac:chgData name="MEKALA JYOSHNA" userId="a5f0bbd2951aabe2" providerId="LiveId" clId="{FEB27A80-1CE1-453D-BDDD-130E33BEC22C}" dt="2024-10-03T16:44:48.993" v="273" actId="478"/>
          <ac:spMkLst>
            <pc:docMk/>
            <pc:sldMk cId="0" sldId="268"/>
            <ac:spMk id="3" creationId="{00000000-0000-0000-0000-000000000000}"/>
          </ac:spMkLst>
        </pc:spChg>
        <pc:spChg chg="del">
          <ac:chgData name="MEKALA JYOSHNA" userId="a5f0bbd2951aabe2" providerId="LiveId" clId="{FEB27A80-1CE1-453D-BDDD-130E33BEC22C}" dt="2024-10-03T16:46:36.429" v="294" actId="478"/>
          <ac:spMkLst>
            <pc:docMk/>
            <pc:sldMk cId="0" sldId="268"/>
            <ac:spMk id="4" creationId="{00000000-0000-0000-0000-000000000000}"/>
          </ac:spMkLst>
        </pc:spChg>
        <pc:spChg chg="mod">
          <ac:chgData name="MEKALA JYOSHNA" userId="a5f0bbd2951aabe2" providerId="LiveId" clId="{FEB27A80-1CE1-453D-BDDD-130E33BEC22C}" dt="2024-10-03T16:47:45.234" v="331" actId="1076"/>
          <ac:spMkLst>
            <pc:docMk/>
            <pc:sldMk cId="0" sldId="268"/>
            <ac:spMk id="5" creationId="{00000000-0000-0000-0000-000000000000}"/>
          </ac:spMkLst>
        </pc:spChg>
        <pc:spChg chg="mod">
          <ac:chgData name="MEKALA JYOSHNA" userId="a5f0bbd2951aabe2" providerId="LiveId" clId="{FEB27A80-1CE1-453D-BDDD-130E33BEC22C}" dt="2024-10-03T16:48:08.398" v="344" actId="207"/>
          <ac:spMkLst>
            <pc:docMk/>
            <pc:sldMk cId="0" sldId="268"/>
            <ac:spMk id="6" creationId="{00000000-0000-0000-0000-000000000000}"/>
          </ac:spMkLst>
        </pc:spChg>
        <pc:spChg chg="del mod">
          <ac:chgData name="MEKALA JYOSHNA" userId="a5f0bbd2951aabe2" providerId="LiveId" clId="{FEB27A80-1CE1-453D-BDDD-130E33BEC22C}" dt="2024-10-03T16:43:17.133" v="219" actId="478"/>
          <ac:spMkLst>
            <pc:docMk/>
            <pc:sldMk cId="0" sldId="268"/>
            <ac:spMk id="8" creationId="{00000000-0000-0000-0000-000000000000}"/>
          </ac:spMkLst>
        </pc:spChg>
        <pc:picChg chg="add mod">
          <ac:chgData name="MEKALA JYOSHNA" userId="a5f0bbd2951aabe2" providerId="LiveId" clId="{FEB27A80-1CE1-453D-BDDD-130E33BEC22C}" dt="2024-10-03T16:46:42.708" v="296" actId="1076"/>
          <ac:picMkLst>
            <pc:docMk/>
            <pc:sldMk cId="0" sldId="268"/>
            <ac:picMk id="10" creationId="{3710ABAA-FA39-491A-7BC8-120D93242790}"/>
          </ac:picMkLst>
        </pc:picChg>
      </pc:sldChg>
      <pc:sldChg chg="delSp modSp mod">
        <pc:chgData name="MEKALA JYOSHNA" userId="a5f0bbd2951aabe2" providerId="LiveId" clId="{FEB27A80-1CE1-453D-BDDD-130E33BEC22C}" dt="2024-10-03T17:21:47.278" v="1113" actId="2710"/>
        <pc:sldMkLst>
          <pc:docMk/>
          <pc:sldMk cId="0" sldId="269"/>
        </pc:sldMkLst>
        <pc:spChg chg="mod">
          <ac:chgData name="MEKALA JYOSHNA" userId="a5f0bbd2951aabe2" providerId="LiveId" clId="{FEB27A80-1CE1-453D-BDDD-130E33BEC22C}" dt="2024-10-03T16:51:58.492" v="413" actId="1076"/>
          <ac:spMkLst>
            <pc:docMk/>
            <pc:sldMk cId="0" sldId="269"/>
            <ac:spMk id="3" creationId="{00000000-0000-0000-0000-000000000000}"/>
          </ac:spMkLst>
        </pc:spChg>
        <pc:spChg chg="del mod">
          <ac:chgData name="MEKALA JYOSHNA" userId="a5f0bbd2951aabe2" providerId="LiveId" clId="{FEB27A80-1CE1-453D-BDDD-130E33BEC22C}" dt="2024-10-03T16:48:45.085" v="347" actId="478"/>
          <ac:spMkLst>
            <pc:docMk/>
            <pc:sldMk cId="0" sldId="269"/>
            <ac:spMk id="4" creationId="{00000000-0000-0000-0000-000000000000}"/>
          </ac:spMkLst>
        </pc:spChg>
        <pc:spChg chg="del">
          <ac:chgData name="MEKALA JYOSHNA" userId="a5f0bbd2951aabe2" providerId="LiveId" clId="{FEB27A80-1CE1-453D-BDDD-130E33BEC22C}" dt="2024-10-03T16:48:53.346" v="349" actId="478"/>
          <ac:spMkLst>
            <pc:docMk/>
            <pc:sldMk cId="0" sldId="269"/>
            <ac:spMk id="5" creationId="{00000000-0000-0000-0000-000000000000}"/>
          </ac:spMkLst>
        </pc:spChg>
        <pc:spChg chg="mod">
          <ac:chgData name="MEKALA JYOSHNA" userId="a5f0bbd2951aabe2" providerId="LiveId" clId="{FEB27A80-1CE1-453D-BDDD-130E33BEC22C}" dt="2024-10-03T17:21:47.278" v="1113" actId="2710"/>
          <ac:spMkLst>
            <pc:docMk/>
            <pc:sldMk cId="0" sldId="269"/>
            <ac:spMk id="7" creationId="{00000000-0000-0000-0000-000000000000}"/>
          </ac:spMkLst>
        </pc:spChg>
        <pc:spChg chg="del">
          <ac:chgData name="MEKALA JYOSHNA" userId="a5f0bbd2951aabe2" providerId="LiveId" clId="{FEB27A80-1CE1-453D-BDDD-130E33BEC22C}" dt="2024-10-03T16:48:49.159" v="348" actId="478"/>
          <ac:spMkLst>
            <pc:docMk/>
            <pc:sldMk cId="0" sldId="269"/>
            <ac:spMk id="8" creationId="{00000000-0000-0000-0000-000000000000}"/>
          </ac:spMkLst>
        </pc:spChg>
      </pc:sldChg>
      <pc:sldChg chg="modSp mod">
        <pc:chgData name="MEKALA JYOSHNA" userId="a5f0bbd2951aabe2" providerId="LiveId" clId="{FEB27A80-1CE1-453D-BDDD-130E33BEC22C}" dt="2024-10-03T17:21:07.355" v="1108" actId="2711"/>
        <pc:sldMkLst>
          <pc:docMk/>
          <pc:sldMk cId="0" sldId="270"/>
        </pc:sldMkLst>
        <pc:spChg chg="mod">
          <ac:chgData name="MEKALA JYOSHNA" userId="a5f0bbd2951aabe2" providerId="LiveId" clId="{FEB27A80-1CE1-453D-BDDD-130E33BEC22C}" dt="2024-10-03T17:21:07.355" v="1108" actId="2711"/>
          <ac:spMkLst>
            <pc:docMk/>
            <pc:sldMk cId="0" sldId="270"/>
            <ac:spMk id="4" creationId="{00000000-0000-0000-0000-000000000000}"/>
          </ac:spMkLst>
        </pc:spChg>
      </pc:sldChg>
      <pc:sldChg chg="addSp delSp modSp add mod">
        <pc:chgData name="MEKALA JYOSHNA" userId="a5f0bbd2951aabe2" providerId="LiveId" clId="{FEB27A80-1CE1-453D-BDDD-130E33BEC22C}" dt="2024-10-03T17:09:55.722" v="796" actId="1076"/>
        <pc:sldMkLst>
          <pc:docMk/>
          <pc:sldMk cId="2960520692" sldId="271"/>
        </pc:sldMkLst>
        <pc:spChg chg="add mod">
          <ac:chgData name="MEKALA JYOSHNA" userId="a5f0bbd2951aabe2" providerId="LiveId" clId="{FEB27A80-1CE1-453D-BDDD-130E33BEC22C}" dt="2024-10-03T17:05:11.904" v="774" actId="403"/>
          <ac:spMkLst>
            <pc:docMk/>
            <pc:sldMk cId="2960520692" sldId="271"/>
            <ac:spMk id="4" creationId="{6A2DB688-F53F-466F-FC15-4249A8629AEA}"/>
          </ac:spMkLst>
        </pc:spChg>
        <pc:spChg chg="del">
          <ac:chgData name="MEKALA JYOSHNA" userId="a5f0bbd2951aabe2" providerId="LiveId" clId="{FEB27A80-1CE1-453D-BDDD-130E33BEC22C}" dt="2024-10-03T17:03:51.532" v="744" actId="478"/>
          <ac:spMkLst>
            <pc:docMk/>
            <pc:sldMk cId="2960520692" sldId="271"/>
            <ac:spMk id="5" creationId="{00000000-0000-0000-0000-000000000000}"/>
          </ac:spMkLst>
        </pc:spChg>
        <pc:spChg chg="add mod">
          <ac:chgData name="MEKALA JYOSHNA" userId="a5f0bbd2951aabe2" providerId="LiveId" clId="{FEB27A80-1CE1-453D-BDDD-130E33BEC22C}" dt="2024-10-03T17:09:43.279" v="794" actId="1076"/>
          <ac:spMkLst>
            <pc:docMk/>
            <pc:sldMk cId="2960520692" sldId="271"/>
            <ac:spMk id="8" creationId="{7662885E-BD35-C3A7-CEE4-4562158771CC}"/>
          </ac:spMkLst>
        </pc:spChg>
        <pc:spChg chg="add del mod">
          <ac:chgData name="MEKALA JYOSHNA" userId="a5f0bbd2951aabe2" providerId="LiveId" clId="{FEB27A80-1CE1-453D-BDDD-130E33BEC22C}" dt="2024-10-03T17:09:30.798" v="791" actId="478"/>
          <ac:spMkLst>
            <pc:docMk/>
            <pc:sldMk cId="2960520692" sldId="271"/>
            <ac:spMk id="11" creationId="{FD14836E-B769-915C-C798-26DB27F17896}"/>
          </ac:spMkLst>
        </pc:spChg>
        <pc:picChg chg="del">
          <ac:chgData name="MEKALA JYOSHNA" userId="a5f0bbd2951aabe2" providerId="LiveId" clId="{FEB27A80-1CE1-453D-BDDD-130E33BEC22C}" dt="2024-10-03T16:34:25.486" v="172" actId="478"/>
          <ac:picMkLst>
            <pc:docMk/>
            <pc:sldMk cId="2960520692" sldId="271"/>
            <ac:picMk id="7" creationId="{ADBCD1BB-CA4E-4CCE-55A2-A9600DEB01F3}"/>
          </ac:picMkLst>
        </pc:picChg>
        <pc:picChg chg="del">
          <ac:chgData name="MEKALA JYOSHNA" userId="a5f0bbd2951aabe2" providerId="LiveId" clId="{FEB27A80-1CE1-453D-BDDD-130E33BEC22C}" dt="2024-10-03T16:34:30.132" v="175" actId="478"/>
          <ac:picMkLst>
            <pc:docMk/>
            <pc:sldMk cId="2960520692" sldId="271"/>
            <ac:picMk id="9" creationId="{586FF6F6-49DD-7804-7124-689CF8DF7928}"/>
          </ac:picMkLst>
        </pc:picChg>
        <pc:picChg chg="add del mod">
          <ac:chgData name="MEKALA JYOSHNA" userId="a5f0bbd2951aabe2" providerId="LiveId" clId="{FEB27A80-1CE1-453D-BDDD-130E33BEC22C}" dt="2024-10-03T16:35:27.408" v="180" actId="478"/>
          <ac:picMkLst>
            <pc:docMk/>
            <pc:sldMk cId="2960520692" sldId="271"/>
            <ac:picMk id="1026" creationId="{427549D9-36E8-3657-DD85-5F41F44F3A17}"/>
          </ac:picMkLst>
        </pc:picChg>
        <pc:picChg chg="add mod">
          <ac:chgData name="MEKALA JYOSHNA" userId="a5f0bbd2951aabe2" providerId="LiveId" clId="{FEB27A80-1CE1-453D-BDDD-130E33BEC22C}" dt="2024-10-03T17:09:55.722" v="796" actId="1076"/>
          <ac:picMkLst>
            <pc:docMk/>
            <pc:sldMk cId="2960520692" sldId="271"/>
            <ac:picMk id="1028" creationId="{0217A85C-1C53-E91C-662A-BEE6D47358BA}"/>
          </ac:picMkLst>
        </pc:picChg>
        <pc:picChg chg="add del">
          <ac:chgData name="MEKALA JYOSHNA" userId="a5f0bbd2951aabe2" providerId="LiveId" clId="{FEB27A80-1CE1-453D-BDDD-130E33BEC22C}" dt="2024-10-03T16:35:33.335" v="183" actId="478"/>
          <ac:picMkLst>
            <pc:docMk/>
            <pc:sldMk cId="2960520692" sldId="271"/>
            <ac:picMk id="1030" creationId="{3DA65DBD-BB8B-D310-A397-EE64FC7E1411}"/>
          </ac:picMkLst>
        </pc:picChg>
        <pc:picChg chg="add mod">
          <ac:chgData name="MEKALA JYOSHNA" userId="a5f0bbd2951aabe2" providerId="LiveId" clId="{FEB27A80-1CE1-453D-BDDD-130E33BEC22C}" dt="2024-10-03T17:09:53.106" v="795" actId="1076"/>
          <ac:picMkLst>
            <pc:docMk/>
            <pc:sldMk cId="2960520692" sldId="271"/>
            <ac:picMk id="1032" creationId="{1A7FB32F-0E44-D17A-E575-BCAD98E4B8C2}"/>
          </ac:picMkLst>
        </pc:picChg>
      </pc:sldChg>
      <pc:sldChg chg="add del">
        <pc:chgData name="MEKALA JYOSHNA" userId="a5f0bbd2951aabe2" providerId="LiveId" clId="{FEB27A80-1CE1-453D-BDDD-130E33BEC22C}" dt="2024-10-03T16:34:15.155" v="171"/>
        <pc:sldMkLst>
          <pc:docMk/>
          <pc:sldMk cId="2263029871" sldId="27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manojkumarchiluka/"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github.com/manojkumar1761/manojkumar1761" TargetMode="External"/><Relationship Id="rId5" Type="http://schemas.openxmlformats.org/officeDocument/2006/relationships/hyperlink" Target="https://github.com/itzmevig" TargetMode="External"/><Relationship Id="rId4" Type="http://schemas.openxmlformats.org/officeDocument/2006/relationships/hyperlink" Target="https://www.linkedin.com/in/vigneshmasani/"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814178" y="6184983"/>
            <a:ext cx="3225803" cy="673008"/>
          </a:xfrm>
          <a:custGeom>
            <a:avLst/>
            <a:gdLst/>
            <a:ahLst/>
            <a:cxnLst/>
            <a:rect l="l" t="t" r="r" b="b"/>
            <a:pathLst>
              <a:path w="3225803" h="673008">
                <a:moveTo>
                  <a:pt x="0" y="0"/>
                </a:moveTo>
                <a:lnTo>
                  <a:pt x="3225803" y="0"/>
                </a:lnTo>
                <a:lnTo>
                  <a:pt x="3225803" y="673007"/>
                </a:lnTo>
                <a:lnTo>
                  <a:pt x="0" y="673007"/>
                </a:lnTo>
                <a:lnTo>
                  <a:pt x="0" y="0"/>
                </a:lnTo>
                <a:close/>
              </a:path>
            </a:pathLst>
          </a:custGeom>
          <a:blipFill>
            <a:blip r:embed="rId2"/>
            <a:stretch>
              <a:fillRect b="-14"/>
            </a:stretch>
          </a:blipFill>
        </p:spPr>
      </p:sp>
      <p:sp>
        <p:nvSpPr>
          <p:cNvPr id="3" name="Freeform 3"/>
          <p:cNvSpPr/>
          <p:nvPr/>
        </p:nvSpPr>
        <p:spPr>
          <a:xfrm>
            <a:off x="591" y="48"/>
            <a:ext cx="12190857" cy="6694046"/>
          </a:xfrm>
          <a:custGeom>
            <a:avLst/>
            <a:gdLst/>
            <a:ahLst/>
            <a:cxnLst/>
            <a:rect l="l" t="t" r="r" b="b"/>
            <a:pathLst>
              <a:path w="12190857" h="6694046">
                <a:moveTo>
                  <a:pt x="0" y="0"/>
                </a:moveTo>
                <a:lnTo>
                  <a:pt x="12190857" y="0"/>
                </a:lnTo>
                <a:lnTo>
                  <a:pt x="12190857" y="6694046"/>
                </a:lnTo>
                <a:lnTo>
                  <a:pt x="0" y="6694046"/>
                </a:lnTo>
                <a:lnTo>
                  <a:pt x="0" y="0"/>
                </a:lnTo>
                <a:close/>
              </a:path>
            </a:pathLst>
          </a:custGeom>
          <a:blipFill>
            <a:blip r:embed="rId3"/>
            <a:stretch>
              <a:fillRect t="-1" b="-17"/>
            </a:stretch>
          </a:blipFill>
        </p:spPr>
      </p:sp>
      <p:sp>
        <p:nvSpPr>
          <p:cNvPr id="4" name="TextBox 4"/>
          <p:cNvSpPr txBox="1"/>
          <p:nvPr/>
        </p:nvSpPr>
        <p:spPr>
          <a:xfrm>
            <a:off x="2737742" y="3683041"/>
            <a:ext cx="7390952" cy="469680"/>
          </a:xfrm>
          <a:prstGeom prst="rect">
            <a:avLst/>
          </a:prstGeom>
        </p:spPr>
        <p:txBody>
          <a:bodyPr lIns="0" tIns="0" rIns="0" bIns="0" rtlCol="0" anchor="t">
            <a:spAutoFit/>
          </a:bodyPr>
          <a:lstStyle/>
          <a:p>
            <a:pPr algn="l">
              <a:lnSpc>
                <a:spcPts val="3914"/>
              </a:lnSpc>
            </a:pPr>
            <a:r>
              <a:rPr lang="en-US" sz="2795" b="1" dirty="0">
                <a:solidFill>
                  <a:srgbClr val="000000"/>
                </a:solidFill>
                <a:latin typeface="Calibri (MS) Bold"/>
                <a:ea typeface="Calibri (MS) Bold"/>
                <a:cs typeface="Calibri (MS) Bold"/>
                <a:sym typeface="Calibri (MS) Bold"/>
              </a:rPr>
              <a:t>EXPLORATORYDATAANALYSIS ON AMCAT DATA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814178" y="6184983"/>
            <a:ext cx="3225803" cy="673008"/>
          </a:xfrm>
          <a:custGeom>
            <a:avLst/>
            <a:gdLst/>
            <a:ahLst/>
            <a:cxnLst/>
            <a:rect l="l" t="t" r="r" b="b"/>
            <a:pathLst>
              <a:path w="3225803" h="673008">
                <a:moveTo>
                  <a:pt x="0" y="0"/>
                </a:moveTo>
                <a:lnTo>
                  <a:pt x="3225803" y="0"/>
                </a:lnTo>
                <a:lnTo>
                  <a:pt x="3225803" y="673007"/>
                </a:lnTo>
                <a:lnTo>
                  <a:pt x="0" y="673007"/>
                </a:lnTo>
                <a:lnTo>
                  <a:pt x="0" y="0"/>
                </a:lnTo>
                <a:close/>
              </a:path>
            </a:pathLst>
          </a:custGeom>
          <a:blipFill>
            <a:blip r:embed="rId2"/>
            <a:stretch>
              <a:fillRect b="-14"/>
            </a:stretch>
          </a:blipFill>
        </p:spPr>
      </p:sp>
      <p:sp>
        <p:nvSpPr>
          <p:cNvPr id="4" name="TextBox 4"/>
          <p:cNvSpPr txBox="1"/>
          <p:nvPr/>
        </p:nvSpPr>
        <p:spPr>
          <a:xfrm>
            <a:off x="678036" y="5716267"/>
            <a:ext cx="10523364" cy="239040"/>
          </a:xfrm>
          <a:prstGeom prst="rect">
            <a:avLst/>
          </a:prstGeom>
        </p:spPr>
        <p:txBody>
          <a:bodyPr wrap="square" lIns="0" tIns="0" rIns="0" bIns="0" rtlCol="0" anchor="t">
            <a:spAutoFit/>
          </a:bodyPr>
          <a:lstStyle/>
          <a:p>
            <a:pPr algn="l">
              <a:lnSpc>
                <a:spcPts val="1965"/>
              </a:lnSpc>
            </a:pPr>
            <a:r>
              <a:rPr lang="en-US" sz="1600" b="1" spc="-19" dirty="0">
                <a:solidFill>
                  <a:srgbClr val="000000"/>
                </a:solidFill>
                <a:latin typeface="Arial" panose="020B0604020202020204" pitchFamily="34" charset="0"/>
                <a:ea typeface="IBM Plex Sans"/>
                <a:cs typeface="Arial" panose="020B0604020202020204" pitchFamily="34" charset="0"/>
                <a:sym typeface="IBM Plex Sans"/>
              </a:rPr>
              <a:t>The chart represents the top jobs where the most of freshers are joined or working in that company. </a:t>
            </a:r>
          </a:p>
        </p:txBody>
      </p:sp>
      <p:pic>
        <p:nvPicPr>
          <p:cNvPr id="4098" name="Picture 2">
            <a:extLst>
              <a:ext uri="{FF2B5EF4-FFF2-40B4-BE49-F238E27FC236}">
                <a16:creationId xmlns:a16="http://schemas.microsoft.com/office/drawing/2014/main" id="{EB249866-78C0-59EB-F992-8EA82B5DBD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57200"/>
            <a:ext cx="9629775" cy="5029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814178" y="6184983"/>
            <a:ext cx="3225803" cy="673008"/>
          </a:xfrm>
          <a:custGeom>
            <a:avLst/>
            <a:gdLst/>
            <a:ahLst/>
            <a:cxnLst/>
            <a:rect l="l" t="t" r="r" b="b"/>
            <a:pathLst>
              <a:path w="3225803" h="673008">
                <a:moveTo>
                  <a:pt x="0" y="0"/>
                </a:moveTo>
                <a:lnTo>
                  <a:pt x="3225803" y="0"/>
                </a:lnTo>
                <a:lnTo>
                  <a:pt x="3225803" y="673007"/>
                </a:lnTo>
                <a:lnTo>
                  <a:pt x="0" y="673007"/>
                </a:lnTo>
                <a:lnTo>
                  <a:pt x="0" y="0"/>
                </a:lnTo>
                <a:close/>
              </a:path>
            </a:pathLst>
          </a:custGeom>
          <a:blipFill>
            <a:blip r:embed="rId2"/>
            <a:stretch>
              <a:fillRect b="-14"/>
            </a:stretch>
          </a:blipFill>
        </p:spPr>
      </p:sp>
      <p:pic>
        <p:nvPicPr>
          <p:cNvPr id="6146" name="Picture 2">
            <a:extLst>
              <a:ext uri="{FF2B5EF4-FFF2-40B4-BE49-F238E27FC236}">
                <a16:creationId xmlns:a16="http://schemas.microsoft.com/office/drawing/2014/main" id="{76F81AEF-454C-11B7-C55F-615FB1A02E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707118"/>
            <a:ext cx="6781800" cy="492487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4519AF6-F243-62FD-1F90-80AF34CFDB87}"/>
              </a:ext>
            </a:extLst>
          </p:cNvPr>
          <p:cNvSpPr txBox="1"/>
          <p:nvPr/>
        </p:nvSpPr>
        <p:spPr>
          <a:xfrm>
            <a:off x="7620000" y="2057400"/>
            <a:ext cx="3505200" cy="1754326"/>
          </a:xfrm>
          <a:prstGeom prst="rect">
            <a:avLst/>
          </a:prstGeom>
          <a:noFill/>
        </p:spPr>
        <p:txBody>
          <a:bodyPr wrap="square">
            <a:spAutoFit/>
          </a:bodyPr>
          <a:lstStyle/>
          <a:p>
            <a:r>
              <a:rPr lang="en-US" dirty="0"/>
              <a:t>This matrix can help in understanding which academic metrics might be useful predictors for salary and highlight areas where students might focus their efforts to improve their potential earnings.</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814178" y="6184983"/>
            <a:ext cx="3225803" cy="673008"/>
          </a:xfrm>
          <a:custGeom>
            <a:avLst/>
            <a:gdLst/>
            <a:ahLst/>
            <a:cxnLst/>
            <a:rect l="l" t="t" r="r" b="b"/>
            <a:pathLst>
              <a:path w="3225803" h="673008">
                <a:moveTo>
                  <a:pt x="0" y="0"/>
                </a:moveTo>
                <a:lnTo>
                  <a:pt x="3225803" y="0"/>
                </a:lnTo>
                <a:lnTo>
                  <a:pt x="3225803" y="673007"/>
                </a:lnTo>
                <a:lnTo>
                  <a:pt x="0" y="673007"/>
                </a:lnTo>
                <a:lnTo>
                  <a:pt x="0" y="0"/>
                </a:lnTo>
                <a:close/>
              </a:path>
            </a:pathLst>
          </a:custGeom>
          <a:blipFill>
            <a:blip r:embed="rId2"/>
            <a:stretch>
              <a:fillRect b="-14"/>
            </a:stretch>
          </a:blipFill>
        </p:spPr>
      </p:sp>
      <p:sp>
        <p:nvSpPr>
          <p:cNvPr id="5" name="TextBox 5"/>
          <p:cNvSpPr txBox="1"/>
          <p:nvPr/>
        </p:nvSpPr>
        <p:spPr>
          <a:xfrm>
            <a:off x="965250" y="853710"/>
            <a:ext cx="9303687" cy="2754857"/>
          </a:xfrm>
          <a:prstGeom prst="rect">
            <a:avLst/>
          </a:prstGeom>
        </p:spPr>
        <p:txBody>
          <a:bodyPr lIns="0" tIns="0" rIns="0" bIns="0" rtlCol="0" anchor="t">
            <a:spAutoFit/>
          </a:bodyPr>
          <a:lstStyle/>
          <a:p>
            <a:pPr algn="just">
              <a:lnSpc>
                <a:spcPts val="2160"/>
              </a:lnSpc>
            </a:pPr>
            <a:r>
              <a:rPr lang="en-US" sz="2400" b="1" spc="1" dirty="0">
                <a:solidFill>
                  <a:schemeClr val="accent2"/>
                </a:solidFill>
                <a:latin typeface="IBM Plex Sans"/>
                <a:ea typeface="IBM Plex Sans"/>
                <a:cs typeface="IBM Plex Sans"/>
                <a:sym typeface="IBM Plex Sans"/>
              </a:rPr>
              <a:t>RESEARCH QUESTION:</a:t>
            </a:r>
          </a:p>
          <a:p>
            <a:pPr algn="just">
              <a:lnSpc>
                <a:spcPts val="2160"/>
              </a:lnSpc>
            </a:pPr>
            <a:endParaRPr lang="en-US" spc="1" dirty="0">
              <a:solidFill>
                <a:srgbClr val="000000"/>
              </a:solidFill>
              <a:latin typeface="IBM Plex Sans"/>
              <a:ea typeface="IBM Plex Sans"/>
              <a:cs typeface="IBM Plex Sans"/>
              <a:sym typeface="IBM Plex Sans"/>
            </a:endParaRPr>
          </a:p>
          <a:p>
            <a:pPr algn="just">
              <a:lnSpc>
                <a:spcPts val="2160"/>
              </a:lnSpc>
            </a:pPr>
            <a:r>
              <a:rPr lang="en-US" sz="1800" spc="1" dirty="0">
                <a:solidFill>
                  <a:srgbClr val="000000"/>
                </a:solidFill>
                <a:latin typeface="IBM Plex Sans"/>
                <a:ea typeface="IBM Plex Sans"/>
                <a:cs typeface="IBM Plex Sans"/>
                <a:sym typeface="IBM Plex Sans"/>
              </a:rPr>
              <a:t>•Times of India article dated Jan 18, 2019 states that “</a:t>
            </a:r>
            <a:r>
              <a:rPr lang="en-US" sz="1800" i="1" spc="1" dirty="0">
                <a:solidFill>
                  <a:srgbClr val="000000"/>
                </a:solidFill>
                <a:latin typeface="IBM Plex Sans Italics"/>
                <a:ea typeface="IBM Plex Sans Italics"/>
                <a:cs typeface="IBM Plex Sans Italics"/>
                <a:sym typeface="IBM Plex Sans Italics"/>
              </a:rPr>
              <a:t>After doing your Computer Science Engineering if you take up jobs as a Programming Analyst, Software Engineer, Hardware Engineer and Associate Engineer you can earn up to 2.5-3 lakhs as a fresh graduate.</a:t>
            </a:r>
            <a:r>
              <a:rPr lang="en-US" sz="1800" spc="1" dirty="0">
                <a:solidFill>
                  <a:srgbClr val="000000"/>
                </a:solidFill>
                <a:latin typeface="IBM Plex Sans"/>
                <a:ea typeface="IBM Plex Sans"/>
                <a:cs typeface="IBM Plex Sans"/>
                <a:sym typeface="IBM Plex Sans"/>
              </a:rPr>
              <a:t>”</a:t>
            </a:r>
          </a:p>
          <a:p>
            <a:pPr algn="just">
              <a:lnSpc>
                <a:spcPts val="4323"/>
              </a:lnSpc>
            </a:pPr>
            <a:r>
              <a:rPr lang="en-US" sz="1800" spc="-25" dirty="0">
                <a:solidFill>
                  <a:srgbClr val="000000"/>
                </a:solidFill>
                <a:latin typeface="IBM Plex Sans"/>
                <a:ea typeface="IBM Plex Sans"/>
                <a:cs typeface="IBM Plex Sans"/>
                <a:sym typeface="IBM Plex Sans"/>
              </a:rPr>
              <a:t>Test this claim with the data given to you.</a:t>
            </a:r>
          </a:p>
          <a:p>
            <a:pPr algn="just">
              <a:lnSpc>
                <a:spcPts val="2523"/>
              </a:lnSpc>
            </a:pPr>
            <a:r>
              <a:rPr lang="en-US" sz="1802" spc="-25" dirty="0">
                <a:solidFill>
                  <a:srgbClr val="000000"/>
                </a:solidFill>
                <a:latin typeface="IBM Plex Sans"/>
                <a:ea typeface="IBM Plex Sans"/>
                <a:cs typeface="IBM Plex Sans"/>
                <a:sym typeface="IBM Plex Sans"/>
              </a:rPr>
              <a:t>•</a:t>
            </a:r>
            <a:r>
              <a:rPr lang="en-US" sz="1802" b="1" spc="-25" dirty="0">
                <a:solidFill>
                  <a:srgbClr val="000000"/>
                </a:solidFill>
                <a:latin typeface="IBM Plex Sans"/>
                <a:ea typeface="IBM Plex Sans"/>
                <a:cs typeface="IBM Plex Sans"/>
                <a:sym typeface="IBM Plex Sans"/>
              </a:rPr>
              <a:t>Is there a relationship between gender and specialization? (i.e. Does the preference of</a:t>
            </a:r>
          </a:p>
          <a:p>
            <a:pPr algn="just">
              <a:lnSpc>
                <a:spcPts val="4323"/>
              </a:lnSpc>
            </a:pPr>
            <a:r>
              <a:rPr lang="en-US" sz="1800" b="1" spc="-25" dirty="0">
                <a:solidFill>
                  <a:srgbClr val="000000"/>
                </a:solidFill>
                <a:latin typeface="IBM Plex Sans"/>
                <a:ea typeface="IBM Plex Sans"/>
                <a:cs typeface="IBM Plex Sans"/>
                <a:sym typeface="IBM Plex Sans"/>
              </a:rPr>
              <a:t>Specialization depend on the Gender?)</a:t>
            </a:r>
          </a:p>
        </p:txBody>
      </p:sp>
      <p:sp>
        <p:nvSpPr>
          <p:cNvPr id="6" name="TextBox 6"/>
          <p:cNvSpPr txBox="1"/>
          <p:nvPr/>
        </p:nvSpPr>
        <p:spPr>
          <a:xfrm>
            <a:off x="965250" y="3814690"/>
            <a:ext cx="6959550" cy="320601"/>
          </a:xfrm>
          <a:prstGeom prst="rect">
            <a:avLst/>
          </a:prstGeom>
        </p:spPr>
        <p:txBody>
          <a:bodyPr wrap="square" lIns="0" tIns="0" rIns="0" bIns="0" rtlCol="0" anchor="t">
            <a:spAutoFit/>
          </a:bodyPr>
          <a:lstStyle/>
          <a:p>
            <a:pPr algn="l">
              <a:lnSpc>
                <a:spcPts val="2520"/>
              </a:lnSpc>
            </a:pPr>
            <a:r>
              <a:rPr lang="en-US" sz="2400" b="1" spc="-10" dirty="0">
                <a:solidFill>
                  <a:schemeClr val="accent2"/>
                </a:solidFill>
                <a:latin typeface="IBM Plex Sans Bold"/>
                <a:ea typeface="IBM Plex Sans Bold"/>
                <a:cs typeface="IBM Plex Sans Bold"/>
                <a:sym typeface="IBM Plex Sans Bold"/>
              </a:rPr>
              <a:t>Solution</a:t>
            </a:r>
            <a:r>
              <a:rPr lang="en-US" sz="2400" b="1" spc="-10" dirty="0">
                <a:solidFill>
                  <a:schemeClr val="tx2">
                    <a:lumMod val="60000"/>
                    <a:lumOff val="40000"/>
                  </a:schemeClr>
                </a:solidFill>
                <a:latin typeface="IBM Plex Sans Bold"/>
                <a:ea typeface="IBM Plex Sans Bold"/>
                <a:cs typeface="IBM Plex Sans Bold"/>
                <a:sym typeface="IBM Plex Sans Bold"/>
              </a:rPr>
              <a:t> - Calculation of Average salary:</a:t>
            </a:r>
          </a:p>
        </p:txBody>
      </p:sp>
      <p:sp>
        <p:nvSpPr>
          <p:cNvPr id="7" name="TextBox 7"/>
          <p:cNvSpPr txBox="1"/>
          <p:nvPr/>
        </p:nvSpPr>
        <p:spPr>
          <a:xfrm>
            <a:off x="5957316" y="3094758"/>
            <a:ext cx="142465" cy="307686"/>
          </a:xfrm>
          <a:prstGeom prst="rect">
            <a:avLst/>
          </a:prstGeom>
        </p:spPr>
        <p:txBody>
          <a:bodyPr lIns="0" tIns="0" rIns="0" bIns="0" rtlCol="0" anchor="t">
            <a:spAutoFit/>
          </a:bodyPr>
          <a:lstStyle/>
          <a:p>
            <a:pPr algn="l">
              <a:lnSpc>
                <a:spcPts val="2520"/>
              </a:lnSpc>
            </a:pPr>
            <a:r>
              <a:rPr lang="en-US" sz="1800" spc="-32">
                <a:solidFill>
                  <a:srgbClr val="000000"/>
                </a:solidFill>
                <a:latin typeface="IBM Plex Sans"/>
                <a:ea typeface="IBM Plex Sans"/>
                <a:cs typeface="IBM Plex Sans"/>
                <a:sym typeface="IBM Plex Sans"/>
              </a:rPr>
              <a:t>: </a:t>
            </a:r>
          </a:p>
        </p:txBody>
      </p:sp>
      <p:pic>
        <p:nvPicPr>
          <p:cNvPr id="10" name="Picture 9">
            <a:extLst>
              <a:ext uri="{FF2B5EF4-FFF2-40B4-BE49-F238E27FC236}">
                <a16:creationId xmlns:a16="http://schemas.microsoft.com/office/drawing/2014/main" id="{3710ABAA-FA39-491A-7BC8-120D93242790}"/>
              </a:ext>
            </a:extLst>
          </p:cNvPr>
          <p:cNvPicPr>
            <a:picLocks noChangeAspect="1"/>
          </p:cNvPicPr>
          <p:nvPr/>
        </p:nvPicPr>
        <p:blipFill>
          <a:blip r:embed="rId3"/>
          <a:stretch>
            <a:fillRect/>
          </a:stretch>
        </p:blipFill>
        <p:spPr>
          <a:xfrm>
            <a:off x="838200" y="4290898"/>
            <a:ext cx="8991600" cy="214636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814178" y="6184983"/>
            <a:ext cx="3225803" cy="673008"/>
          </a:xfrm>
          <a:custGeom>
            <a:avLst/>
            <a:gdLst/>
            <a:ahLst/>
            <a:cxnLst/>
            <a:rect l="l" t="t" r="r" b="b"/>
            <a:pathLst>
              <a:path w="3225803" h="673008">
                <a:moveTo>
                  <a:pt x="0" y="0"/>
                </a:moveTo>
                <a:lnTo>
                  <a:pt x="3225803" y="0"/>
                </a:lnTo>
                <a:lnTo>
                  <a:pt x="3225803" y="673007"/>
                </a:lnTo>
                <a:lnTo>
                  <a:pt x="0" y="673007"/>
                </a:lnTo>
                <a:lnTo>
                  <a:pt x="0" y="0"/>
                </a:lnTo>
                <a:close/>
              </a:path>
            </a:pathLst>
          </a:custGeom>
          <a:blipFill>
            <a:blip r:embed="rId2"/>
            <a:stretch>
              <a:fillRect b="-14"/>
            </a:stretch>
          </a:blipFill>
        </p:spPr>
      </p:sp>
      <p:sp>
        <p:nvSpPr>
          <p:cNvPr id="3" name="TextBox 3"/>
          <p:cNvSpPr txBox="1"/>
          <p:nvPr/>
        </p:nvSpPr>
        <p:spPr>
          <a:xfrm>
            <a:off x="4419600" y="762000"/>
            <a:ext cx="2764012" cy="443455"/>
          </a:xfrm>
          <a:prstGeom prst="rect">
            <a:avLst/>
          </a:prstGeom>
        </p:spPr>
        <p:txBody>
          <a:bodyPr wrap="square" lIns="0" tIns="0" rIns="0" bIns="0" rtlCol="0" anchor="t">
            <a:spAutoFit/>
          </a:bodyPr>
          <a:lstStyle/>
          <a:p>
            <a:pPr algn="l">
              <a:lnSpc>
                <a:spcPts val="3784"/>
              </a:lnSpc>
            </a:pPr>
            <a:r>
              <a:rPr lang="en-US" sz="2800" b="1" spc="-33" dirty="0">
                <a:solidFill>
                  <a:srgbClr val="FF0000"/>
                </a:solidFill>
                <a:latin typeface="Lucida Sans" panose="020B0602030504020204" pitchFamily="34" charset="0"/>
                <a:ea typeface="IBM Plex Sans"/>
                <a:cs typeface="IBM Plex Sans"/>
                <a:sym typeface="IBM Plex Sans"/>
              </a:rPr>
              <a:t>CONCLUSION </a:t>
            </a:r>
          </a:p>
        </p:txBody>
      </p:sp>
      <p:sp>
        <p:nvSpPr>
          <p:cNvPr id="7" name="TextBox 7"/>
          <p:cNvSpPr txBox="1"/>
          <p:nvPr/>
        </p:nvSpPr>
        <p:spPr>
          <a:xfrm>
            <a:off x="1500770" y="1981200"/>
            <a:ext cx="8905989" cy="3185487"/>
          </a:xfrm>
          <a:prstGeom prst="rect">
            <a:avLst/>
          </a:prstGeom>
        </p:spPr>
        <p:txBody>
          <a:bodyPr lIns="0" tIns="0" rIns="0" bIns="0" rtlCol="0" anchor="t">
            <a:spAutoFit/>
          </a:bodyPr>
          <a:lstStyle/>
          <a:p>
            <a:pPr algn="l"/>
            <a:r>
              <a:rPr lang="en-US" b="1" spc="-22" dirty="0">
                <a:solidFill>
                  <a:srgbClr val="000000"/>
                </a:solidFill>
                <a:latin typeface="IBM Plex Sans"/>
                <a:ea typeface="IBM Plex Sans"/>
                <a:cs typeface="IBM Plex Sans"/>
                <a:sym typeface="IBM Plex Sans"/>
              </a:rPr>
              <a:t>After complete working and implementation of the project, I conclude -</a:t>
            </a:r>
          </a:p>
          <a:p>
            <a:pPr algn="l"/>
            <a:endParaRPr lang="en-US" b="1" spc="-22" dirty="0">
              <a:solidFill>
                <a:srgbClr val="000000"/>
              </a:solidFill>
              <a:latin typeface="IBM Plex Sans"/>
              <a:ea typeface="IBM Plex Sans"/>
              <a:cs typeface="IBM Plex Sans"/>
              <a:sym typeface="IBM Plex Sans"/>
            </a:endParaRPr>
          </a:p>
          <a:p>
            <a:pPr marL="285750" indent="-285750" algn="l">
              <a:buFont typeface="Wingdings" panose="05000000000000000000" pitchFamily="2" charset="2"/>
              <a:buChar char="Ø"/>
            </a:pPr>
            <a:r>
              <a:rPr lang="en-US" b="1" spc="-22" dirty="0">
                <a:solidFill>
                  <a:srgbClr val="000000"/>
                </a:solidFill>
                <a:latin typeface="IBM Plex Sans"/>
                <a:ea typeface="IBM Plex Sans"/>
                <a:cs typeface="IBM Plex Sans"/>
                <a:sym typeface="IBM Plex Sans"/>
              </a:rPr>
              <a:t>There is no significant relationship between gender and specialization , specialization does not depend on the gender of the individual.</a:t>
            </a:r>
          </a:p>
          <a:p>
            <a:pPr marL="285750" indent="-285750" algn="l">
              <a:lnSpc>
                <a:spcPct val="150000"/>
              </a:lnSpc>
              <a:buFont typeface="Wingdings" panose="05000000000000000000" pitchFamily="2" charset="2"/>
              <a:buChar char="Ø"/>
            </a:pPr>
            <a:r>
              <a:rPr lang="en-US" b="1" spc="-20" dirty="0">
                <a:solidFill>
                  <a:srgbClr val="000000"/>
                </a:solidFill>
                <a:latin typeface="IBM Plex Sans"/>
                <a:ea typeface="IBM Plex Sans"/>
                <a:cs typeface="IBM Plex Sans"/>
                <a:sym typeface="IBM Plex Sans"/>
              </a:rPr>
              <a:t>Comparing the average salaries across fields like Computer Science, Mechanical Engineering, or Civil Engineering, we might get which specializations tend to lead to higher salaries and which ones lag behind.</a:t>
            </a:r>
          </a:p>
          <a:p>
            <a:pPr marL="285750" indent="-285750" algn="l">
              <a:buFont typeface="Wingdings" panose="05000000000000000000" pitchFamily="2" charset="2"/>
              <a:buChar char="Ø"/>
            </a:pPr>
            <a:r>
              <a:rPr lang="en-US" b="1" spc="-20" dirty="0">
                <a:solidFill>
                  <a:srgbClr val="000000"/>
                </a:solidFill>
                <a:latin typeface="IBM Plex Sans"/>
                <a:ea typeface="IBM Plex Sans"/>
                <a:cs typeface="IBM Plex Sans"/>
                <a:sym typeface="IBM Plex Sans"/>
              </a:rPr>
              <a:t> Cities like Bangalore ,Gurgaon and New Delhi might be offer higher salaries compared to smaller cities, even for the same job title and experience level. The location play importance in salary negotiations.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814178" y="6184983"/>
            <a:ext cx="3225803" cy="673008"/>
          </a:xfrm>
          <a:custGeom>
            <a:avLst/>
            <a:gdLst/>
            <a:ahLst/>
            <a:cxnLst/>
            <a:rect l="l" t="t" r="r" b="b"/>
            <a:pathLst>
              <a:path w="3225803" h="673008">
                <a:moveTo>
                  <a:pt x="0" y="0"/>
                </a:moveTo>
                <a:lnTo>
                  <a:pt x="3225803" y="0"/>
                </a:lnTo>
                <a:lnTo>
                  <a:pt x="3225803" y="673007"/>
                </a:lnTo>
                <a:lnTo>
                  <a:pt x="0" y="673007"/>
                </a:lnTo>
                <a:lnTo>
                  <a:pt x="0" y="0"/>
                </a:lnTo>
                <a:close/>
              </a:path>
            </a:pathLst>
          </a:custGeom>
          <a:blipFill>
            <a:blip r:embed="rId2"/>
            <a:stretch>
              <a:fillRect b="-14"/>
            </a:stretch>
          </a:blipFill>
        </p:spPr>
      </p:sp>
      <p:sp>
        <p:nvSpPr>
          <p:cNvPr id="3" name="Freeform 3"/>
          <p:cNvSpPr/>
          <p:nvPr/>
        </p:nvSpPr>
        <p:spPr>
          <a:xfrm>
            <a:off x="6466456" y="1850774"/>
            <a:ext cx="4465701" cy="2834259"/>
          </a:xfrm>
          <a:custGeom>
            <a:avLst/>
            <a:gdLst/>
            <a:ahLst/>
            <a:cxnLst/>
            <a:rect l="l" t="t" r="r" b="b"/>
            <a:pathLst>
              <a:path w="4465701" h="2834259">
                <a:moveTo>
                  <a:pt x="0" y="0"/>
                </a:moveTo>
                <a:lnTo>
                  <a:pt x="4465701" y="0"/>
                </a:lnTo>
                <a:lnTo>
                  <a:pt x="4465701" y="2834259"/>
                </a:lnTo>
                <a:lnTo>
                  <a:pt x="0" y="2834259"/>
                </a:lnTo>
                <a:lnTo>
                  <a:pt x="0" y="0"/>
                </a:lnTo>
                <a:close/>
              </a:path>
            </a:pathLst>
          </a:custGeom>
          <a:blipFill>
            <a:blip r:embed="rId3"/>
            <a:stretch>
              <a:fillRect/>
            </a:stretch>
          </a:blipFill>
        </p:spPr>
      </p:sp>
      <p:sp>
        <p:nvSpPr>
          <p:cNvPr id="4" name="TextBox 4"/>
          <p:cNvSpPr txBox="1"/>
          <p:nvPr/>
        </p:nvSpPr>
        <p:spPr>
          <a:xfrm>
            <a:off x="1336291" y="2957598"/>
            <a:ext cx="2548966" cy="1530997"/>
          </a:xfrm>
          <a:prstGeom prst="rect">
            <a:avLst/>
          </a:prstGeom>
        </p:spPr>
        <p:txBody>
          <a:bodyPr lIns="0" tIns="0" rIns="0" bIns="0" rtlCol="0" anchor="t">
            <a:spAutoFit/>
          </a:bodyPr>
          <a:lstStyle/>
          <a:p>
            <a:pPr algn="l">
              <a:lnSpc>
                <a:spcPts val="6165"/>
              </a:lnSpc>
            </a:pPr>
            <a:r>
              <a:rPr lang="en-US" sz="4404" b="1" spc="405" dirty="0">
                <a:solidFill>
                  <a:srgbClr val="C00000"/>
                </a:solidFill>
                <a:latin typeface="Rockwell Extra Bold" panose="02060903040505020403" pitchFamily="18" charset="0"/>
                <a:ea typeface="Montserrat"/>
                <a:cs typeface="Montserrat"/>
                <a:sym typeface="Montserra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814178" y="6184983"/>
            <a:ext cx="3225803" cy="673008"/>
          </a:xfrm>
          <a:custGeom>
            <a:avLst/>
            <a:gdLst/>
            <a:ahLst/>
            <a:cxnLst/>
            <a:rect l="l" t="t" r="r" b="b"/>
            <a:pathLst>
              <a:path w="3225803" h="673008">
                <a:moveTo>
                  <a:pt x="0" y="0"/>
                </a:moveTo>
                <a:lnTo>
                  <a:pt x="3225803" y="0"/>
                </a:lnTo>
                <a:lnTo>
                  <a:pt x="3225803" y="673007"/>
                </a:lnTo>
                <a:lnTo>
                  <a:pt x="0" y="673007"/>
                </a:lnTo>
                <a:lnTo>
                  <a:pt x="0" y="0"/>
                </a:lnTo>
                <a:close/>
              </a:path>
            </a:pathLst>
          </a:custGeom>
          <a:blipFill>
            <a:blip r:embed="rId2"/>
            <a:stretch>
              <a:fillRect b="-14"/>
            </a:stretch>
          </a:blipFill>
        </p:spPr>
      </p:sp>
      <p:sp>
        <p:nvSpPr>
          <p:cNvPr id="5" name="TextBox 5"/>
          <p:cNvSpPr txBox="1"/>
          <p:nvPr/>
        </p:nvSpPr>
        <p:spPr>
          <a:xfrm>
            <a:off x="4572000" y="653292"/>
            <a:ext cx="2819400" cy="550022"/>
          </a:xfrm>
          <a:prstGeom prst="rect">
            <a:avLst/>
          </a:prstGeom>
        </p:spPr>
        <p:txBody>
          <a:bodyPr wrap="square" lIns="0" tIns="0" rIns="0" bIns="0" rtlCol="0" anchor="t">
            <a:spAutoFit/>
          </a:bodyPr>
          <a:lstStyle/>
          <a:p>
            <a:pPr algn="l">
              <a:lnSpc>
                <a:spcPts val="4485"/>
              </a:lnSpc>
            </a:pPr>
            <a:r>
              <a:rPr lang="en-US" sz="3600" b="1" spc="22" dirty="0">
                <a:solidFill>
                  <a:srgbClr val="FF0000"/>
                </a:solidFill>
                <a:latin typeface="IBM Plex Sans"/>
                <a:ea typeface="IBM Plex Sans"/>
                <a:cs typeface="IBM Plex Sans"/>
                <a:sym typeface="IBM Plex Sans"/>
              </a:rPr>
              <a:t>About me</a:t>
            </a:r>
          </a:p>
        </p:txBody>
      </p:sp>
      <p:sp>
        <p:nvSpPr>
          <p:cNvPr id="6" name="TextBox 6"/>
          <p:cNvSpPr txBox="1"/>
          <p:nvPr/>
        </p:nvSpPr>
        <p:spPr>
          <a:xfrm>
            <a:off x="1024738" y="1297600"/>
            <a:ext cx="10395966" cy="263534"/>
          </a:xfrm>
          <a:prstGeom prst="rect">
            <a:avLst/>
          </a:prstGeom>
        </p:spPr>
        <p:txBody>
          <a:bodyPr lIns="0" tIns="0" rIns="0" bIns="0" rtlCol="0" anchor="t">
            <a:spAutoFit/>
          </a:bodyPr>
          <a:lstStyle/>
          <a:p>
            <a:pPr algn="l">
              <a:lnSpc>
                <a:spcPts val="2237"/>
              </a:lnSpc>
            </a:pPr>
            <a:endParaRPr lang="en-US" sz="1596" spc="-28" dirty="0">
              <a:solidFill>
                <a:srgbClr val="000000"/>
              </a:solidFill>
              <a:latin typeface="IBM Plex Sans"/>
              <a:ea typeface="IBM Plex Sans"/>
              <a:cs typeface="IBM Plex Sans"/>
              <a:sym typeface="IBM Plex Sans"/>
            </a:endParaRPr>
          </a:p>
        </p:txBody>
      </p:sp>
      <p:sp>
        <p:nvSpPr>
          <p:cNvPr id="7" name="TextBox 7"/>
          <p:cNvSpPr txBox="1"/>
          <p:nvPr/>
        </p:nvSpPr>
        <p:spPr>
          <a:xfrm>
            <a:off x="914400" y="3962401"/>
            <a:ext cx="6172200" cy="904735"/>
          </a:xfrm>
          <a:prstGeom prst="rect">
            <a:avLst/>
          </a:prstGeom>
        </p:spPr>
        <p:txBody>
          <a:bodyPr wrap="square" lIns="0" tIns="0" rIns="0" bIns="0" rtlCol="0" anchor="t">
            <a:spAutoFit/>
          </a:bodyPr>
          <a:lstStyle/>
          <a:p>
            <a:pPr algn="l">
              <a:lnSpc>
                <a:spcPts val="3843"/>
              </a:lnSpc>
            </a:pPr>
            <a:r>
              <a:rPr lang="en-US" sz="1596" spc="-27" dirty="0" err="1">
                <a:solidFill>
                  <a:srgbClr val="000000"/>
                </a:solidFill>
                <a:latin typeface="IBM Plex Sans"/>
                <a:ea typeface="IBM Plex Sans"/>
                <a:cs typeface="IBM Plex Sans"/>
                <a:sym typeface="IBM Plex Sans"/>
              </a:rPr>
              <a:t>Linkedin</a:t>
            </a:r>
            <a:r>
              <a:rPr lang="en-US" sz="1596" spc="-27" dirty="0">
                <a:solidFill>
                  <a:srgbClr val="000000"/>
                </a:solidFill>
                <a:latin typeface="IBM Plex Sans"/>
                <a:ea typeface="IBM Plex Sans"/>
                <a:cs typeface="IBM Plex Sans"/>
                <a:sym typeface="IBM Plex Sans"/>
              </a:rPr>
              <a:t> : =</a:t>
            </a:r>
            <a:r>
              <a:rPr lang="en-US" sz="1596" spc="-27" dirty="0">
                <a:solidFill>
                  <a:srgbClr val="000000"/>
                </a:solidFill>
                <a:latin typeface="IBM Plex Sans"/>
                <a:ea typeface="IBM Plex Sans"/>
                <a:cs typeface="IBM Plex Sans"/>
                <a:sym typeface="IBM Plex Sans"/>
                <a:hlinkClick r:id="rId3" tooltip="https://www.linkedin.com/in/manojkumarchiluka/"/>
              </a:rPr>
              <a:t> </a:t>
            </a:r>
            <a:r>
              <a:rPr lang="en-US" sz="1596" spc="-27" dirty="0">
                <a:solidFill>
                  <a:srgbClr val="000000"/>
                </a:solidFill>
                <a:latin typeface="IBM Plex Sans"/>
                <a:ea typeface="IBM Plex Sans"/>
                <a:cs typeface="IBM Plex Sans"/>
                <a:sym typeface="IBM Plex Sans"/>
                <a:hlinkClick r:id="rId4"/>
              </a:rPr>
              <a:t>https://www.linkedin.com/in/vigneshmasani/</a:t>
            </a:r>
            <a:endParaRPr lang="en-US" sz="1596" spc="-27" dirty="0">
              <a:solidFill>
                <a:srgbClr val="0563C1"/>
              </a:solidFill>
              <a:latin typeface="IBM Plex Sans"/>
              <a:ea typeface="IBM Plex Sans"/>
              <a:cs typeface="IBM Plex Sans"/>
              <a:sym typeface="IBM Plex Sans"/>
            </a:endParaRPr>
          </a:p>
          <a:p>
            <a:pPr algn="l">
              <a:lnSpc>
                <a:spcPts val="3843"/>
              </a:lnSpc>
            </a:pPr>
            <a:r>
              <a:rPr lang="en-US" sz="1596" spc="-27" dirty="0" err="1">
                <a:solidFill>
                  <a:srgbClr val="000000"/>
                </a:solidFill>
                <a:latin typeface="IBM Plex Sans"/>
                <a:ea typeface="IBM Plex Sans"/>
                <a:cs typeface="IBM Plex Sans"/>
                <a:sym typeface="IBM Plex Sans"/>
              </a:rPr>
              <a:t>Github</a:t>
            </a:r>
            <a:r>
              <a:rPr lang="en-US" sz="1596" spc="-27" dirty="0">
                <a:solidFill>
                  <a:srgbClr val="000000"/>
                </a:solidFill>
                <a:latin typeface="IBM Plex Sans"/>
                <a:ea typeface="IBM Plex Sans"/>
                <a:cs typeface="IBM Plex Sans"/>
                <a:sym typeface="IBM Plex Sans"/>
              </a:rPr>
              <a:t>: = </a:t>
            </a:r>
            <a:r>
              <a:rPr lang="en-US" sz="1596" spc="-27" dirty="0">
                <a:solidFill>
                  <a:srgbClr val="000000"/>
                </a:solidFill>
                <a:latin typeface="IBM Plex Sans"/>
                <a:ea typeface="IBM Plex Sans"/>
                <a:cs typeface="IBM Plex Sans"/>
                <a:sym typeface="IBM Plex Sans"/>
                <a:hlinkClick r:id="rId5"/>
              </a:rPr>
              <a:t>https://github.com/itzmevig</a:t>
            </a:r>
            <a:endParaRPr lang="en-US" sz="1596" spc="-27" dirty="0">
              <a:solidFill>
                <a:srgbClr val="0563C1"/>
              </a:solidFill>
              <a:latin typeface="IBM Plex Sans"/>
              <a:ea typeface="IBM Plex Sans"/>
              <a:cs typeface="IBM Plex Sans"/>
              <a:sym typeface="IBM Plex Sans"/>
              <a:hlinkClick r:id="rId6" tooltip="https://github.com/manojkumar1761/manojkumar1761"/>
            </a:endParaRPr>
          </a:p>
        </p:txBody>
      </p:sp>
      <p:sp>
        <p:nvSpPr>
          <p:cNvPr id="10" name="TextBox 9">
            <a:extLst>
              <a:ext uri="{FF2B5EF4-FFF2-40B4-BE49-F238E27FC236}">
                <a16:creationId xmlns:a16="http://schemas.microsoft.com/office/drawing/2014/main" id="{56DEC0A2-6372-D3AA-A5FB-53B297DA7EBC}"/>
              </a:ext>
            </a:extLst>
          </p:cNvPr>
          <p:cNvSpPr txBox="1"/>
          <p:nvPr/>
        </p:nvSpPr>
        <p:spPr>
          <a:xfrm>
            <a:off x="761136" y="1564734"/>
            <a:ext cx="10277704" cy="230832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My name is </a:t>
            </a:r>
            <a:r>
              <a:rPr kumimoji="0" lang="en-US" altLang="en-US" sz="1800" b="1" i="0" u="none" strike="noStrike" cap="none" normalizeH="0" baseline="0" dirty="0">
                <a:ln>
                  <a:noFill/>
                </a:ln>
                <a:solidFill>
                  <a:schemeClr val="accent1"/>
                </a:solidFill>
                <a:effectLst/>
                <a:latin typeface="Arial" panose="020B0604020202020204" pitchFamily="34" charset="0"/>
              </a:rPr>
              <a:t>Masani Vignesh </a:t>
            </a:r>
            <a:r>
              <a:rPr kumimoji="0" lang="en-US" altLang="en-US" sz="1800" b="1" i="0" u="none" strike="noStrike" cap="none" normalizeH="0" baseline="0" dirty="0">
                <a:ln>
                  <a:noFill/>
                </a:ln>
                <a:solidFill>
                  <a:schemeClr val="tx1"/>
                </a:solidFill>
                <a:effectLst/>
                <a:latin typeface="Arial" panose="020B0604020202020204" pitchFamily="34" charset="0"/>
              </a:rPr>
              <a:t>(IN9240355). I am currently pursuing a B.Tech in Computer Science Engineering with a focus on data science.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As a passionate data enthusiast, I am dedicated to acquiring a diverse set of skills that will enable me to excel in the data science domain.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During my three-month internship at Innomatics Research Labs, I worked as an Advanced Data Analyst, where I gained hands-on experience analyzing AMCAT report data.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814178" y="6184983"/>
            <a:ext cx="3225803" cy="673008"/>
          </a:xfrm>
          <a:custGeom>
            <a:avLst/>
            <a:gdLst/>
            <a:ahLst/>
            <a:cxnLst/>
            <a:rect l="l" t="t" r="r" b="b"/>
            <a:pathLst>
              <a:path w="3225803" h="673008">
                <a:moveTo>
                  <a:pt x="0" y="0"/>
                </a:moveTo>
                <a:lnTo>
                  <a:pt x="3225803" y="0"/>
                </a:lnTo>
                <a:lnTo>
                  <a:pt x="3225803" y="673007"/>
                </a:lnTo>
                <a:lnTo>
                  <a:pt x="0" y="673007"/>
                </a:lnTo>
                <a:lnTo>
                  <a:pt x="0" y="0"/>
                </a:lnTo>
                <a:close/>
              </a:path>
            </a:pathLst>
          </a:custGeom>
          <a:blipFill>
            <a:blip r:embed="rId2"/>
            <a:stretch>
              <a:fillRect b="-14"/>
            </a:stretch>
          </a:blipFill>
        </p:spPr>
      </p:sp>
      <p:sp>
        <p:nvSpPr>
          <p:cNvPr id="3" name="TextBox 3"/>
          <p:cNvSpPr txBox="1"/>
          <p:nvPr/>
        </p:nvSpPr>
        <p:spPr>
          <a:xfrm>
            <a:off x="914400" y="745405"/>
            <a:ext cx="4038600" cy="359073"/>
          </a:xfrm>
          <a:prstGeom prst="rect">
            <a:avLst/>
          </a:prstGeom>
        </p:spPr>
        <p:txBody>
          <a:bodyPr wrap="square" lIns="0" tIns="0" rIns="0" bIns="0" rtlCol="0" anchor="t">
            <a:spAutoFit/>
          </a:bodyPr>
          <a:lstStyle/>
          <a:p>
            <a:pPr algn="l">
              <a:lnSpc>
                <a:spcPts val="2805"/>
              </a:lnSpc>
            </a:pPr>
            <a:r>
              <a:rPr lang="en-US" sz="2400" b="1" spc="-36" dirty="0">
                <a:solidFill>
                  <a:srgbClr val="FF0000"/>
                </a:solidFill>
                <a:latin typeface="IBM Plex Sans"/>
                <a:ea typeface="IBM Plex Sans"/>
                <a:cs typeface="IBM Plex Sans"/>
                <a:sym typeface="IBM Plex Sans"/>
              </a:rPr>
              <a:t>Objective of the project: </a:t>
            </a:r>
          </a:p>
        </p:txBody>
      </p:sp>
      <p:sp>
        <p:nvSpPr>
          <p:cNvPr id="4" name="TextBox 4"/>
          <p:cNvSpPr txBox="1"/>
          <p:nvPr/>
        </p:nvSpPr>
        <p:spPr>
          <a:xfrm>
            <a:off x="929640" y="3455455"/>
            <a:ext cx="4419600" cy="359073"/>
          </a:xfrm>
          <a:prstGeom prst="rect">
            <a:avLst/>
          </a:prstGeom>
        </p:spPr>
        <p:txBody>
          <a:bodyPr wrap="square" lIns="0" tIns="0" rIns="0" bIns="0" rtlCol="0" anchor="t">
            <a:spAutoFit/>
          </a:bodyPr>
          <a:lstStyle/>
          <a:p>
            <a:pPr algn="l">
              <a:lnSpc>
                <a:spcPts val="2805"/>
              </a:lnSpc>
            </a:pPr>
            <a:r>
              <a:rPr lang="en-US" sz="2400" b="1" spc="-36" dirty="0">
                <a:solidFill>
                  <a:srgbClr val="FF0000"/>
                </a:solidFill>
                <a:latin typeface="IBM Plex Sans"/>
                <a:ea typeface="IBM Plex Sans"/>
                <a:cs typeface="IBM Plex Sans"/>
                <a:sym typeface="IBM Plex Sans"/>
              </a:rPr>
              <a:t>Summary of the data: </a:t>
            </a:r>
          </a:p>
        </p:txBody>
      </p:sp>
      <p:sp>
        <p:nvSpPr>
          <p:cNvPr id="5" name="TextBox 5"/>
          <p:cNvSpPr txBox="1"/>
          <p:nvPr/>
        </p:nvSpPr>
        <p:spPr>
          <a:xfrm>
            <a:off x="914400" y="1360049"/>
            <a:ext cx="10287000" cy="1110560"/>
          </a:xfrm>
          <a:prstGeom prst="rect">
            <a:avLst/>
          </a:prstGeom>
        </p:spPr>
        <p:txBody>
          <a:bodyPr wrap="square" lIns="0" tIns="0" rIns="0" bIns="0" rtlCol="0" anchor="t">
            <a:spAutoFit/>
          </a:bodyPr>
          <a:lstStyle/>
          <a:p>
            <a:pPr algn="l">
              <a:lnSpc>
                <a:spcPts val="2160"/>
              </a:lnSpc>
            </a:pPr>
            <a:r>
              <a:rPr lang="en-US" sz="1800" spc="-25" dirty="0">
                <a:solidFill>
                  <a:srgbClr val="000000"/>
                </a:solidFill>
                <a:latin typeface="Arial" panose="020B0604020202020204" pitchFamily="34" charset="0"/>
                <a:ea typeface="IBM Plex Sans"/>
                <a:cs typeface="Arial" panose="020B0604020202020204" pitchFamily="34" charset="0"/>
                <a:sym typeface="IBM Plex Sans"/>
              </a:rPr>
              <a:t>The goal is to analyze the trends of jobs in the job market in all the domains . On what basis the freshers experienced persons are getting their salary . We need to analyze is there any relation ship between them to get good salary at specific location </a:t>
            </a:r>
          </a:p>
          <a:p>
            <a:pPr algn="l">
              <a:lnSpc>
                <a:spcPts val="2160"/>
              </a:lnSpc>
            </a:pPr>
            <a:endParaRPr lang="en-US" sz="1800" spc="-25" dirty="0">
              <a:solidFill>
                <a:srgbClr val="000000"/>
              </a:solidFill>
              <a:latin typeface="Arial" panose="020B0604020202020204" pitchFamily="34" charset="0"/>
              <a:ea typeface="IBM Plex Sans"/>
              <a:cs typeface="Arial" panose="020B0604020202020204" pitchFamily="34" charset="0"/>
              <a:sym typeface="IBM Plex Sans"/>
            </a:endParaRPr>
          </a:p>
        </p:txBody>
      </p:sp>
      <p:sp>
        <p:nvSpPr>
          <p:cNvPr id="6" name="TextBox 6"/>
          <p:cNvSpPr txBox="1"/>
          <p:nvPr/>
        </p:nvSpPr>
        <p:spPr>
          <a:xfrm>
            <a:off x="914400" y="3966457"/>
            <a:ext cx="9601200" cy="1956946"/>
          </a:xfrm>
          <a:prstGeom prst="rect">
            <a:avLst/>
          </a:prstGeom>
        </p:spPr>
        <p:txBody>
          <a:bodyPr wrap="square" lIns="0" tIns="0" rIns="0" bIns="0" rtlCol="0" anchor="t">
            <a:spAutoFit/>
          </a:bodyPr>
          <a:lstStyle/>
          <a:p>
            <a:pPr algn="just">
              <a:lnSpc>
                <a:spcPts val="2160"/>
              </a:lnSpc>
            </a:pPr>
            <a:r>
              <a:rPr lang="en-US" sz="1800" spc="-25" dirty="0">
                <a:solidFill>
                  <a:srgbClr val="000000"/>
                </a:solidFill>
                <a:latin typeface="Arial" panose="020B0604020202020204" pitchFamily="34" charset="0"/>
                <a:ea typeface="IBM Plex Sans"/>
                <a:cs typeface="Arial" panose="020B0604020202020204" pitchFamily="34" charset="0"/>
                <a:sym typeface="IBM Plex Sans"/>
              </a:rPr>
              <a:t>The dataset was released by Aspiring Minds from the Aspiring Mind Employment Outcome 2015 (AMEO). The dataset contains the employment outcomes of engineering graduates as dependent variables (</a:t>
            </a:r>
            <a:r>
              <a:rPr lang="en-US" sz="1800" b="1" spc="-25" dirty="0">
                <a:solidFill>
                  <a:srgbClr val="000000"/>
                </a:solidFill>
                <a:latin typeface="Arial" panose="020B0604020202020204" pitchFamily="34" charset="0"/>
                <a:ea typeface="IBM Plex Sans"/>
                <a:cs typeface="Arial" panose="020B0604020202020204" pitchFamily="34" charset="0"/>
                <a:sym typeface="IBM Plex Sans"/>
              </a:rPr>
              <a:t>Salary, Job Titles, and Job Locations</a:t>
            </a:r>
            <a:r>
              <a:rPr lang="en-US" sz="1800" spc="-25" dirty="0">
                <a:solidFill>
                  <a:srgbClr val="000000"/>
                </a:solidFill>
                <a:latin typeface="Arial" panose="020B0604020202020204" pitchFamily="34" charset="0"/>
                <a:ea typeface="IBM Plex Sans"/>
                <a:cs typeface="Arial" panose="020B0604020202020204" pitchFamily="34" charset="0"/>
                <a:sym typeface="IBM Plex Sans"/>
              </a:rPr>
              <a:t>) along with the standardized scores from three different areas –cognitive skills, technical skills and personality skills. The dataset also contains demographic features. </a:t>
            </a:r>
            <a:r>
              <a:rPr lang="en-US" spc="-25" dirty="0">
                <a:solidFill>
                  <a:srgbClr val="000000"/>
                </a:solidFill>
                <a:latin typeface="Arial" panose="020B0604020202020204" pitchFamily="34" charset="0"/>
                <a:ea typeface="IBM Plex Sans"/>
                <a:cs typeface="Arial" panose="020B0604020202020204" pitchFamily="34" charset="0"/>
                <a:sym typeface="IBM Plex Sans"/>
              </a:rPr>
              <a:t>It </a:t>
            </a:r>
            <a:r>
              <a:rPr lang="en-US" sz="1800" spc="-25" dirty="0">
                <a:solidFill>
                  <a:srgbClr val="000000"/>
                </a:solidFill>
                <a:latin typeface="Arial" panose="020B0604020202020204" pitchFamily="34" charset="0"/>
                <a:ea typeface="IBM Plex Sans"/>
                <a:cs typeface="Arial" panose="020B0604020202020204" pitchFamily="34" charset="0"/>
                <a:sym typeface="IBM Plex Sans"/>
              </a:rPr>
              <a:t>contains around 40 independent variables and 4000 data points. The independent variables are both continuous and categorical in nature. The dataset contains a unique identifier for each candidate.</a:t>
            </a:r>
          </a:p>
        </p:txBody>
      </p:sp>
      <p:sp>
        <p:nvSpPr>
          <p:cNvPr id="8" name="TextBox 7">
            <a:extLst>
              <a:ext uri="{FF2B5EF4-FFF2-40B4-BE49-F238E27FC236}">
                <a16:creationId xmlns:a16="http://schemas.microsoft.com/office/drawing/2014/main" id="{F6F1C224-1221-68E1-4532-AD12B4CAC469}"/>
              </a:ext>
            </a:extLst>
          </p:cNvPr>
          <p:cNvSpPr txBox="1"/>
          <p:nvPr/>
        </p:nvSpPr>
        <p:spPr>
          <a:xfrm>
            <a:off x="838200" y="2361908"/>
            <a:ext cx="6187440" cy="461665"/>
          </a:xfrm>
          <a:prstGeom prst="rect">
            <a:avLst/>
          </a:prstGeom>
          <a:noFill/>
        </p:spPr>
        <p:txBody>
          <a:bodyPr wrap="square">
            <a:spAutoFit/>
          </a:bodyPr>
          <a:lstStyle/>
          <a:p>
            <a:r>
              <a:rPr lang="en-IN" sz="2400" b="1" dirty="0">
                <a:solidFill>
                  <a:srgbClr val="FF0000"/>
                </a:solidFill>
                <a:latin typeface="Arial" panose="020B0604020202020204" pitchFamily="34" charset="0"/>
                <a:cs typeface="Arial" panose="020B0604020202020204" pitchFamily="34" charset="0"/>
              </a:rPr>
              <a:t>Web Scraping – Details:</a:t>
            </a:r>
            <a:endParaRPr lang="en-IN" sz="2400" dirty="0">
              <a:solidFill>
                <a:srgbClr val="FF0000"/>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FE68BA1-A31B-ADE2-9A18-753ABD21BB2C}"/>
              </a:ext>
            </a:extLst>
          </p:cNvPr>
          <p:cNvSpPr txBox="1"/>
          <p:nvPr/>
        </p:nvSpPr>
        <p:spPr>
          <a:xfrm>
            <a:off x="853440" y="2883489"/>
            <a:ext cx="10195560" cy="400110"/>
          </a:xfrm>
          <a:prstGeom prst="rect">
            <a:avLst/>
          </a:prstGeom>
          <a:noFill/>
        </p:spPr>
        <p:txBody>
          <a:bodyPr wrap="square">
            <a:spAutoFit/>
          </a:bodyPr>
          <a:lstStyle/>
          <a:p>
            <a:r>
              <a:rPr lang="en-US" sz="2000" dirty="0"/>
              <a:t>I have developed this Exploratory Data Analysis project using the online platform – Google </a:t>
            </a:r>
            <a:r>
              <a:rPr lang="en-US" sz="2000" dirty="0" err="1"/>
              <a:t>colab</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814178" y="6184983"/>
            <a:ext cx="3225803" cy="673008"/>
          </a:xfrm>
          <a:custGeom>
            <a:avLst/>
            <a:gdLst/>
            <a:ahLst/>
            <a:cxnLst/>
            <a:rect l="l" t="t" r="r" b="b"/>
            <a:pathLst>
              <a:path w="3225803" h="673008">
                <a:moveTo>
                  <a:pt x="0" y="0"/>
                </a:moveTo>
                <a:lnTo>
                  <a:pt x="3225803" y="0"/>
                </a:lnTo>
                <a:lnTo>
                  <a:pt x="3225803" y="673007"/>
                </a:lnTo>
                <a:lnTo>
                  <a:pt x="0" y="673007"/>
                </a:lnTo>
                <a:lnTo>
                  <a:pt x="0" y="0"/>
                </a:lnTo>
                <a:close/>
              </a:path>
            </a:pathLst>
          </a:custGeom>
          <a:blipFill>
            <a:blip r:embed="rId2"/>
            <a:stretch>
              <a:fillRect b="-14"/>
            </a:stretch>
          </a:blipFill>
        </p:spPr>
      </p:sp>
      <p:sp>
        <p:nvSpPr>
          <p:cNvPr id="6" name="TextBox 6"/>
          <p:cNvSpPr txBox="1"/>
          <p:nvPr/>
        </p:nvSpPr>
        <p:spPr>
          <a:xfrm>
            <a:off x="2743200" y="526961"/>
            <a:ext cx="5335829" cy="359073"/>
          </a:xfrm>
          <a:prstGeom prst="rect">
            <a:avLst/>
          </a:prstGeom>
        </p:spPr>
        <p:txBody>
          <a:bodyPr wrap="square" lIns="0" tIns="0" rIns="0" bIns="0" rtlCol="0" anchor="t">
            <a:spAutoFit/>
          </a:bodyPr>
          <a:lstStyle/>
          <a:p>
            <a:pPr algn="ctr">
              <a:lnSpc>
                <a:spcPts val="2808"/>
              </a:lnSpc>
            </a:pPr>
            <a:r>
              <a:rPr lang="en-US" sz="2400" b="1" spc="-36" dirty="0">
                <a:solidFill>
                  <a:srgbClr val="FF0000"/>
                </a:solidFill>
                <a:latin typeface="IBM Plex Sans"/>
                <a:ea typeface="IBM Plex Sans"/>
                <a:cs typeface="IBM Plex Sans"/>
                <a:sym typeface="IBM Plex Sans"/>
              </a:rPr>
              <a:t>EXPLORATORY DATA ANALYSIS</a:t>
            </a:r>
          </a:p>
        </p:txBody>
      </p:sp>
      <p:sp>
        <p:nvSpPr>
          <p:cNvPr id="7" name="TextBox 7"/>
          <p:cNvSpPr txBox="1"/>
          <p:nvPr/>
        </p:nvSpPr>
        <p:spPr>
          <a:xfrm>
            <a:off x="762000" y="5690360"/>
            <a:ext cx="10582275" cy="494623"/>
          </a:xfrm>
          <a:prstGeom prst="rect">
            <a:avLst/>
          </a:prstGeom>
        </p:spPr>
        <p:txBody>
          <a:bodyPr wrap="square" lIns="0" tIns="0" rIns="0" bIns="0" rtlCol="0" anchor="t">
            <a:spAutoFit/>
          </a:bodyPr>
          <a:lstStyle/>
          <a:p>
            <a:pPr algn="l">
              <a:lnSpc>
                <a:spcPts val="1968"/>
              </a:lnSpc>
            </a:pPr>
            <a:r>
              <a:rPr lang="en-US" sz="1406" b="1" spc="-19" dirty="0">
                <a:solidFill>
                  <a:srgbClr val="000000"/>
                </a:solidFill>
                <a:latin typeface="IBM Plex Sans"/>
                <a:ea typeface="IBM Plex Sans"/>
                <a:cs typeface="IBM Plex Sans"/>
                <a:sym typeface="IBM Plex Sans"/>
              </a:rPr>
              <a:t>Distribution of target (salary) column in data set it is right </a:t>
            </a:r>
            <a:r>
              <a:rPr lang="en-US" sz="1406" b="1" spc="-19" dirty="0" err="1">
                <a:solidFill>
                  <a:srgbClr val="000000"/>
                </a:solidFill>
                <a:latin typeface="IBM Plex Sans"/>
                <a:ea typeface="IBM Plex Sans"/>
                <a:cs typeface="IBM Plex Sans"/>
                <a:sym typeface="IBM Plex Sans"/>
              </a:rPr>
              <a:t>skwed</a:t>
            </a:r>
            <a:r>
              <a:rPr lang="en-US" sz="1406" b="1" spc="-19" dirty="0">
                <a:solidFill>
                  <a:srgbClr val="000000"/>
                </a:solidFill>
                <a:latin typeface="IBM Plex Sans"/>
                <a:ea typeface="IBM Plex Sans"/>
                <a:cs typeface="IBM Plex Sans"/>
                <a:sym typeface="IBM Plex Sans"/>
              </a:rPr>
              <a:t> distribution . It has some outliers where some persons are getting more salary then required . </a:t>
            </a:r>
          </a:p>
        </p:txBody>
      </p:sp>
      <p:sp>
        <p:nvSpPr>
          <p:cNvPr id="9" name="TextBox 8">
            <a:extLst>
              <a:ext uri="{FF2B5EF4-FFF2-40B4-BE49-F238E27FC236}">
                <a16:creationId xmlns:a16="http://schemas.microsoft.com/office/drawing/2014/main" id="{448C230B-6185-F53D-FFE8-87D3BE081DC8}"/>
              </a:ext>
            </a:extLst>
          </p:cNvPr>
          <p:cNvSpPr txBox="1"/>
          <p:nvPr/>
        </p:nvSpPr>
        <p:spPr>
          <a:xfrm>
            <a:off x="609599" y="1166819"/>
            <a:ext cx="7469429" cy="451406"/>
          </a:xfrm>
          <a:prstGeom prst="rect">
            <a:avLst/>
          </a:prstGeom>
          <a:noFill/>
        </p:spPr>
        <p:txBody>
          <a:bodyPr wrap="square">
            <a:spAutoFit/>
          </a:bodyPr>
          <a:lstStyle/>
          <a:p>
            <a:pPr marL="342900" indent="-342900">
              <a:lnSpc>
                <a:spcPts val="2808"/>
              </a:lnSpc>
              <a:buFont typeface="Wingdings" panose="05000000000000000000" pitchFamily="2" charset="2"/>
              <a:buChar char="q"/>
            </a:pPr>
            <a:r>
              <a:rPr lang="en-IN" sz="2400" b="1" dirty="0">
                <a:solidFill>
                  <a:srgbClr val="FF0000"/>
                </a:solidFill>
                <a:latin typeface="Arial" panose="020B0604020202020204" pitchFamily="34" charset="0"/>
                <a:cs typeface="Arial" panose="020B0604020202020204" pitchFamily="34" charset="0"/>
              </a:rPr>
              <a:t>Data Cleaning - </a:t>
            </a:r>
            <a:r>
              <a:rPr lang="en-US" sz="2400" b="1" spc="-36" dirty="0">
                <a:solidFill>
                  <a:srgbClr val="FF0000"/>
                </a:solidFill>
                <a:latin typeface="IBM Plex Sans"/>
                <a:ea typeface="IBM Plex Sans"/>
                <a:cs typeface="IBM Plex Sans"/>
                <a:sym typeface="IBM Plex Sans"/>
              </a:rPr>
              <a:t>Target Column Distribution: </a:t>
            </a:r>
          </a:p>
        </p:txBody>
      </p:sp>
      <p:pic>
        <p:nvPicPr>
          <p:cNvPr id="11" name="Picture 10">
            <a:extLst>
              <a:ext uri="{FF2B5EF4-FFF2-40B4-BE49-F238E27FC236}">
                <a16:creationId xmlns:a16="http://schemas.microsoft.com/office/drawing/2014/main" id="{131D47AB-B916-79FB-DF98-2981114436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 y="1627324"/>
            <a:ext cx="4953001" cy="3946787"/>
          </a:xfrm>
          <a:prstGeom prst="rect">
            <a:avLst/>
          </a:prstGeom>
        </p:spPr>
      </p:pic>
      <p:pic>
        <p:nvPicPr>
          <p:cNvPr id="13" name="Picture 12">
            <a:extLst>
              <a:ext uri="{FF2B5EF4-FFF2-40B4-BE49-F238E27FC236}">
                <a16:creationId xmlns:a16="http://schemas.microsoft.com/office/drawing/2014/main" id="{3A8AC3C5-AA15-7080-5561-430DB4E54D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3600" y="1727960"/>
            <a:ext cx="5400675" cy="3962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814178" y="6184983"/>
            <a:ext cx="3225803" cy="673008"/>
          </a:xfrm>
          <a:custGeom>
            <a:avLst/>
            <a:gdLst/>
            <a:ahLst/>
            <a:cxnLst/>
            <a:rect l="l" t="t" r="r" b="b"/>
            <a:pathLst>
              <a:path w="3225803" h="673008">
                <a:moveTo>
                  <a:pt x="0" y="0"/>
                </a:moveTo>
                <a:lnTo>
                  <a:pt x="3225803" y="0"/>
                </a:lnTo>
                <a:lnTo>
                  <a:pt x="3225803" y="673007"/>
                </a:lnTo>
                <a:lnTo>
                  <a:pt x="0" y="673007"/>
                </a:lnTo>
                <a:lnTo>
                  <a:pt x="0" y="0"/>
                </a:lnTo>
                <a:close/>
              </a:path>
            </a:pathLst>
          </a:custGeom>
          <a:blipFill>
            <a:blip r:embed="rId2"/>
            <a:stretch>
              <a:fillRect b="-14"/>
            </a:stretch>
          </a:blipFill>
        </p:spPr>
      </p:sp>
      <p:sp>
        <p:nvSpPr>
          <p:cNvPr id="5" name="TextBox 5"/>
          <p:cNvSpPr txBox="1"/>
          <p:nvPr/>
        </p:nvSpPr>
        <p:spPr>
          <a:xfrm>
            <a:off x="609600" y="5337873"/>
            <a:ext cx="11125200" cy="436017"/>
          </a:xfrm>
          <a:prstGeom prst="rect">
            <a:avLst/>
          </a:prstGeom>
        </p:spPr>
        <p:txBody>
          <a:bodyPr wrap="square" lIns="0" tIns="0" rIns="0" bIns="0" rtlCol="0" anchor="t">
            <a:spAutoFit/>
          </a:bodyPr>
          <a:lstStyle/>
          <a:p>
            <a:pPr algn="l">
              <a:lnSpc>
                <a:spcPts val="1680"/>
              </a:lnSpc>
            </a:pPr>
            <a:r>
              <a:rPr lang="en-US" sz="1600" b="1" spc="-19" dirty="0">
                <a:solidFill>
                  <a:srgbClr val="000000"/>
                </a:solidFill>
                <a:latin typeface="IBM Plex Sans"/>
                <a:ea typeface="IBM Plex Sans"/>
                <a:cs typeface="IBM Plex Sans"/>
                <a:sym typeface="IBM Plex Sans"/>
              </a:rPr>
              <a:t>This shows the distribution and density of the salary after the removal of the outliers to prevent deviation due to anomalies in the data. </a:t>
            </a:r>
          </a:p>
        </p:txBody>
      </p:sp>
      <p:pic>
        <p:nvPicPr>
          <p:cNvPr id="7" name="Picture 6">
            <a:extLst>
              <a:ext uri="{FF2B5EF4-FFF2-40B4-BE49-F238E27FC236}">
                <a16:creationId xmlns:a16="http://schemas.microsoft.com/office/drawing/2014/main" id="{ADBCD1BB-CA4E-4CCE-55A2-A9600DEB01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860450"/>
            <a:ext cx="5686425" cy="3962400"/>
          </a:xfrm>
          <a:prstGeom prst="rect">
            <a:avLst/>
          </a:prstGeom>
        </p:spPr>
      </p:pic>
      <p:pic>
        <p:nvPicPr>
          <p:cNvPr id="9" name="Picture 8">
            <a:extLst>
              <a:ext uri="{FF2B5EF4-FFF2-40B4-BE49-F238E27FC236}">
                <a16:creationId xmlns:a16="http://schemas.microsoft.com/office/drawing/2014/main" id="{586FF6F6-49DD-7804-7124-689CF8DF79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4790" y="864508"/>
            <a:ext cx="5438775" cy="43338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814178" y="6184983"/>
            <a:ext cx="3225803" cy="673008"/>
          </a:xfrm>
          <a:custGeom>
            <a:avLst/>
            <a:gdLst/>
            <a:ahLst/>
            <a:cxnLst/>
            <a:rect l="l" t="t" r="r" b="b"/>
            <a:pathLst>
              <a:path w="3225803" h="673008">
                <a:moveTo>
                  <a:pt x="0" y="0"/>
                </a:moveTo>
                <a:lnTo>
                  <a:pt x="3225803" y="0"/>
                </a:lnTo>
                <a:lnTo>
                  <a:pt x="3225803" y="673007"/>
                </a:lnTo>
                <a:lnTo>
                  <a:pt x="0" y="673007"/>
                </a:lnTo>
                <a:lnTo>
                  <a:pt x="0" y="0"/>
                </a:lnTo>
                <a:close/>
              </a:path>
            </a:pathLst>
          </a:custGeom>
          <a:blipFill>
            <a:blip r:embed="rId2"/>
            <a:stretch>
              <a:fillRect b="-14"/>
            </a:stretch>
          </a:blipFill>
        </p:spPr>
      </p:sp>
      <p:pic>
        <p:nvPicPr>
          <p:cNvPr id="1028" name="Picture 4">
            <a:extLst>
              <a:ext uri="{FF2B5EF4-FFF2-40B4-BE49-F238E27FC236}">
                <a16:creationId xmlns:a16="http://schemas.microsoft.com/office/drawing/2014/main" id="{0217A85C-1C53-E91C-662A-BEE6D47358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235203"/>
            <a:ext cx="4724400" cy="376462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1A7FB32F-0E44-D17A-E575-BCAD98E4B8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0589" y="1199643"/>
            <a:ext cx="6538912" cy="39008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A2DB688-F53F-466F-FC15-4249A8629AEA}"/>
              </a:ext>
            </a:extLst>
          </p:cNvPr>
          <p:cNvSpPr txBox="1"/>
          <p:nvPr/>
        </p:nvSpPr>
        <p:spPr>
          <a:xfrm>
            <a:off x="914400" y="692104"/>
            <a:ext cx="6096000" cy="451406"/>
          </a:xfrm>
          <a:prstGeom prst="rect">
            <a:avLst/>
          </a:prstGeom>
          <a:noFill/>
        </p:spPr>
        <p:txBody>
          <a:bodyPr wrap="square">
            <a:spAutoFit/>
          </a:bodyPr>
          <a:lstStyle/>
          <a:p>
            <a:pPr marL="342900" indent="-342900">
              <a:lnSpc>
                <a:spcPts val="2808"/>
              </a:lnSpc>
              <a:buFont typeface="Wingdings" panose="05000000000000000000" pitchFamily="2" charset="2"/>
              <a:buChar char="q"/>
            </a:pPr>
            <a:r>
              <a:rPr lang="en-IN" sz="2400" b="1" dirty="0">
                <a:solidFill>
                  <a:srgbClr val="FF0000"/>
                </a:solidFill>
                <a:latin typeface="Arial" panose="020B0604020202020204" pitchFamily="34" charset="0"/>
                <a:cs typeface="Arial" panose="020B0604020202020204" pitchFamily="34" charset="0"/>
              </a:rPr>
              <a:t>Data Manipulation</a:t>
            </a:r>
            <a:r>
              <a:rPr lang="en-US" sz="2400" b="1" spc="-36" dirty="0">
                <a:solidFill>
                  <a:srgbClr val="FF0000"/>
                </a:solidFill>
                <a:latin typeface="IBM Plex Sans"/>
                <a:ea typeface="IBM Plex Sans"/>
                <a:cs typeface="IBM Plex Sans"/>
                <a:sym typeface="IBM Plex Sans"/>
              </a:rPr>
              <a:t>: </a:t>
            </a:r>
          </a:p>
        </p:txBody>
      </p:sp>
      <p:sp>
        <p:nvSpPr>
          <p:cNvPr id="8" name="TextBox 7">
            <a:extLst>
              <a:ext uri="{FF2B5EF4-FFF2-40B4-BE49-F238E27FC236}">
                <a16:creationId xmlns:a16="http://schemas.microsoft.com/office/drawing/2014/main" id="{7662885E-BD35-C3A7-CEE4-4562158771CC}"/>
              </a:ext>
            </a:extLst>
          </p:cNvPr>
          <p:cNvSpPr txBox="1"/>
          <p:nvPr/>
        </p:nvSpPr>
        <p:spPr>
          <a:xfrm>
            <a:off x="685800" y="5197284"/>
            <a:ext cx="10820400" cy="1200329"/>
          </a:xfrm>
          <a:prstGeom prst="rect">
            <a:avLst/>
          </a:prstGeom>
          <a:noFill/>
        </p:spPr>
        <p:txBody>
          <a:bodyPr wrap="square">
            <a:spAutoFit/>
          </a:bodyPr>
          <a:lstStyle/>
          <a:p>
            <a:pPr marL="285750" indent="-285750">
              <a:buFont typeface="Wingdings" panose="05000000000000000000" pitchFamily="2" charset="2"/>
              <a:buChar char="Ø"/>
            </a:pPr>
            <a:r>
              <a:rPr lang="en-US" dirty="0"/>
              <a:t>The plot suggests a weak correlation between college GPA and salary. While there are instances of higher salaries corresponding to higher GPAs, many individuals with high GPAs do not have correspondingly high salaries.</a:t>
            </a:r>
          </a:p>
          <a:p>
            <a:pPr marL="285750" indent="-285750">
              <a:buFont typeface="Wingdings" panose="05000000000000000000" pitchFamily="2" charset="2"/>
              <a:buChar char="Ø"/>
            </a:pPr>
            <a:r>
              <a:rPr lang="en-US" dirty="0"/>
              <a:t>The bar chart effectively communicates the differences in average salaries across various degrees.</a:t>
            </a:r>
            <a:endParaRPr lang="en-IN" dirty="0"/>
          </a:p>
        </p:txBody>
      </p:sp>
    </p:spTree>
    <p:extLst>
      <p:ext uri="{BB962C8B-B14F-4D97-AF65-F5344CB8AC3E}">
        <p14:creationId xmlns:p14="http://schemas.microsoft.com/office/powerpoint/2010/main" val="2960520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814178" y="6184983"/>
            <a:ext cx="3225803" cy="673008"/>
          </a:xfrm>
          <a:custGeom>
            <a:avLst/>
            <a:gdLst/>
            <a:ahLst/>
            <a:cxnLst/>
            <a:rect l="l" t="t" r="r" b="b"/>
            <a:pathLst>
              <a:path w="3225803" h="673008">
                <a:moveTo>
                  <a:pt x="0" y="0"/>
                </a:moveTo>
                <a:lnTo>
                  <a:pt x="3225803" y="0"/>
                </a:lnTo>
                <a:lnTo>
                  <a:pt x="3225803" y="673007"/>
                </a:lnTo>
                <a:lnTo>
                  <a:pt x="0" y="673007"/>
                </a:lnTo>
                <a:lnTo>
                  <a:pt x="0" y="0"/>
                </a:lnTo>
                <a:close/>
              </a:path>
            </a:pathLst>
          </a:custGeom>
          <a:blipFill>
            <a:blip r:embed="rId2"/>
            <a:stretch>
              <a:fillRect b="-14"/>
            </a:stretch>
          </a:blipFill>
        </p:spPr>
      </p:sp>
      <p:sp>
        <p:nvSpPr>
          <p:cNvPr id="5" name="TextBox 5"/>
          <p:cNvSpPr txBox="1"/>
          <p:nvPr/>
        </p:nvSpPr>
        <p:spPr>
          <a:xfrm>
            <a:off x="1028700" y="5478479"/>
            <a:ext cx="10134600" cy="654025"/>
          </a:xfrm>
          <a:prstGeom prst="rect">
            <a:avLst/>
          </a:prstGeom>
        </p:spPr>
        <p:txBody>
          <a:bodyPr wrap="square" lIns="0" tIns="0" rIns="0" bIns="0" rtlCol="0" anchor="t">
            <a:spAutoFit/>
          </a:bodyPr>
          <a:lstStyle/>
          <a:p>
            <a:pPr algn="l">
              <a:lnSpc>
                <a:spcPts val="1680"/>
              </a:lnSpc>
            </a:pPr>
            <a:r>
              <a:rPr lang="en-US" sz="1600" b="1" spc="-19" dirty="0">
                <a:solidFill>
                  <a:srgbClr val="000000"/>
                </a:solidFill>
                <a:latin typeface="Arial" panose="020B0604020202020204" pitchFamily="34" charset="0"/>
                <a:ea typeface="IBM Plex Sans"/>
                <a:cs typeface="Arial" panose="020B0604020202020204" pitchFamily="34" charset="0"/>
                <a:sym typeface="IBM Plex Sans"/>
              </a:rPr>
              <a:t>Count plot shows the count of female working professionals and male working professionals Bar plot shows the average salary of based on gender. </a:t>
            </a:r>
          </a:p>
          <a:p>
            <a:pPr algn="l">
              <a:lnSpc>
                <a:spcPts val="1680"/>
              </a:lnSpc>
            </a:pPr>
            <a:r>
              <a:rPr lang="en-US" sz="1600" b="1" spc="-19" dirty="0">
                <a:solidFill>
                  <a:srgbClr val="000000"/>
                </a:solidFill>
                <a:latin typeface="Arial" panose="020B0604020202020204" pitchFamily="34" charset="0"/>
                <a:ea typeface="IBM Plex Sans"/>
                <a:cs typeface="Arial" panose="020B0604020202020204" pitchFamily="34" charset="0"/>
                <a:sym typeface="IBM Plex Sans"/>
              </a:rPr>
              <a:t>The salary doesn’t based on the gender there is very less difference then gender </a:t>
            </a:r>
          </a:p>
        </p:txBody>
      </p:sp>
      <p:pic>
        <p:nvPicPr>
          <p:cNvPr id="2050" name="Picture 2">
            <a:extLst>
              <a:ext uri="{FF2B5EF4-FFF2-40B4-BE49-F238E27FC236}">
                <a16:creationId xmlns:a16="http://schemas.microsoft.com/office/drawing/2014/main" id="{32D7B345-1C14-439B-DCF8-5C5F3028F0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1156894"/>
            <a:ext cx="5524500" cy="43338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A4F0692-1ED6-ADED-A6F0-CC00EAC3E3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2" y="1347692"/>
            <a:ext cx="5410200" cy="41045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06B7CD7-ACFE-F27E-3F61-251FAB8FE978}"/>
              </a:ext>
            </a:extLst>
          </p:cNvPr>
          <p:cNvSpPr txBox="1"/>
          <p:nvPr/>
        </p:nvSpPr>
        <p:spPr>
          <a:xfrm>
            <a:off x="609600" y="659394"/>
            <a:ext cx="6096000" cy="426720"/>
          </a:xfrm>
          <a:prstGeom prst="rect">
            <a:avLst/>
          </a:prstGeom>
          <a:noFill/>
        </p:spPr>
        <p:txBody>
          <a:bodyPr wrap="square">
            <a:spAutoFit/>
          </a:bodyPr>
          <a:lstStyle/>
          <a:p>
            <a:pPr marL="342900" indent="-342900">
              <a:lnSpc>
                <a:spcPts val="2808"/>
              </a:lnSpc>
              <a:buFont typeface="Wingdings" panose="05000000000000000000" pitchFamily="2" charset="2"/>
              <a:buChar char="q"/>
            </a:pPr>
            <a:r>
              <a:rPr lang="en-US" sz="2000" b="1" spc="-36" dirty="0">
                <a:solidFill>
                  <a:srgbClr val="FF0000"/>
                </a:solidFill>
                <a:latin typeface="IBM Plex Sans"/>
                <a:ea typeface="IBM Plex Sans"/>
                <a:cs typeface="IBM Plex Sans"/>
                <a:sym typeface="IBM Plex Sans"/>
              </a:rPr>
              <a:t>Univariate and Bivariate Analysis: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814178" y="6184983"/>
            <a:ext cx="3225803" cy="673008"/>
          </a:xfrm>
          <a:custGeom>
            <a:avLst/>
            <a:gdLst/>
            <a:ahLst/>
            <a:cxnLst/>
            <a:rect l="l" t="t" r="r" b="b"/>
            <a:pathLst>
              <a:path w="3225803" h="673008">
                <a:moveTo>
                  <a:pt x="0" y="0"/>
                </a:moveTo>
                <a:lnTo>
                  <a:pt x="3225803" y="0"/>
                </a:lnTo>
                <a:lnTo>
                  <a:pt x="3225803" y="673007"/>
                </a:lnTo>
                <a:lnTo>
                  <a:pt x="0" y="673007"/>
                </a:lnTo>
                <a:lnTo>
                  <a:pt x="0" y="0"/>
                </a:lnTo>
                <a:close/>
              </a:path>
            </a:pathLst>
          </a:custGeom>
          <a:blipFill>
            <a:blip r:embed="rId2"/>
            <a:stretch>
              <a:fillRect b="-14"/>
            </a:stretch>
          </a:blipFill>
        </p:spPr>
      </p:sp>
      <p:sp>
        <p:nvSpPr>
          <p:cNvPr id="5" name="TextBox 5"/>
          <p:cNvSpPr txBox="1"/>
          <p:nvPr/>
        </p:nvSpPr>
        <p:spPr>
          <a:xfrm>
            <a:off x="2844145" y="5383868"/>
            <a:ext cx="5631999" cy="256480"/>
          </a:xfrm>
          <a:prstGeom prst="rect">
            <a:avLst/>
          </a:prstGeom>
        </p:spPr>
        <p:txBody>
          <a:bodyPr wrap="square" lIns="0" tIns="0" rIns="0" bIns="0" rtlCol="0" anchor="t">
            <a:spAutoFit/>
          </a:bodyPr>
          <a:lstStyle/>
          <a:p>
            <a:pPr algn="l">
              <a:lnSpc>
                <a:spcPts val="1965"/>
              </a:lnSpc>
            </a:pPr>
            <a:r>
              <a:rPr lang="en-US" b="1" spc="-19" dirty="0">
                <a:solidFill>
                  <a:srgbClr val="000000"/>
                </a:solidFill>
                <a:latin typeface="IBM Plex Sans"/>
                <a:ea typeface="IBM Plex Sans"/>
                <a:cs typeface="IBM Plex Sans"/>
                <a:sym typeface="IBM Plex Sans"/>
              </a:rPr>
              <a:t>Most of jobs based on the different locations in INDIA</a:t>
            </a:r>
          </a:p>
        </p:txBody>
      </p:sp>
      <p:pic>
        <p:nvPicPr>
          <p:cNvPr id="3076" name="Picture 4">
            <a:extLst>
              <a:ext uri="{FF2B5EF4-FFF2-40B4-BE49-F238E27FC236}">
                <a16:creationId xmlns:a16="http://schemas.microsoft.com/office/drawing/2014/main" id="{11A1FED8-8D0C-D54A-99B4-D39159CDEB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678846"/>
            <a:ext cx="6023734" cy="441686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5F3A5F80-4ED1-26EA-8B9C-5BD9D6320E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813" y="841294"/>
            <a:ext cx="5286375" cy="39480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814178" y="6184983"/>
            <a:ext cx="3225803" cy="673008"/>
          </a:xfrm>
          <a:custGeom>
            <a:avLst/>
            <a:gdLst/>
            <a:ahLst/>
            <a:cxnLst/>
            <a:rect l="l" t="t" r="r" b="b"/>
            <a:pathLst>
              <a:path w="3225803" h="673008">
                <a:moveTo>
                  <a:pt x="0" y="0"/>
                </a:moveTo>
                <a:lnTo>
                  <a:pt x="3225803" y="0"/>
                </a:lnTo>
                <a:lnTo>
                  <a:pt x="3225803" y="673007"/>
                </a:lnTo>
                <a:lnTo>
                  <a:pt x="0" y="673007"/>
                </a:lnTo>
                <a:lnTo>
                  <a:pt x="0" y="0"/>
                </a:lnTo>
                <a:close/>
              </a:path>
            </a:pathLst>
          </a:custGeom>
          <a:blipFill>
            <a:blip r:embed="rId2"/>
            <a:stretch>
              <a:fillRect b="-14"/>
            </a:stretch>
          </a:blipFill>
        </p:spPr>
      </p:sp>
      <p:pic>
        <p:nvPicPr>
          <p:cNvPr id="5122" name="Picture 2">
            <a:extLst>
              <a:ext uri="{FF2B5EF4-FFF2-40B4-BE49-F238E27FC236}">
                <a16:creationId xmlns:a16="http://schemas.microsoft.com/office/drawing/2014/main" id="{D0533B73-398A-C82F-6868-7F6B6764F9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4" y="135106"/>
            <a:ext cx="10488612" cy="65877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710</Words>
  <Application>Microsoft Office PowerPoint</Application>
  <PresentationFormat>Widescreen</PresentationFormat>
  <Paragraphs>43</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IBM Plex Sans Italics</vt:lpstr>
      <vt:lpstr>Lucida Sans</vt:lpstr>
      <vt:lpstr>Wingdings</vt:lpstr>
      <vt:lpstr>IBM Plex Sans Bold</vt:lpstr>
      <vt:lpstr>Arial</vt:lpstr>
      <vt:lpstr>Calibri (MS) Bold</vt:lpstr>
      <vt:lpstr>IBM Plex Sans</vt:lpstr>
      <vt:lpstr>Calibri</vt:lpstr>
      <vt:lpstr>Rockwell Extra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innomaticss.pdf</dc:title>
  <dc:creator>shivani shivanvitha</dc:creator>
  <cp:lastModifiedBy>MEKALA JYOSHNA</cp:lastModifiedBy>
  <cp:revision>2</cp:revision>
  <dcterms:created xsi:type="dcterms:W3CDTF">2006-08-16T00:00:00Z</dcterms:created>
  <dcterms:modified xsi:type="dcterms:W3CDTF">2024-10-03T17:30:24Z</dcterms:modified>
  <dc:identifier>DAGSh-CVrD8</dc:identifier>
</cp:coreProperties>
</file>