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33508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F29B55-7B5F-43AB-9724-AAE92F900557}">
          <p14:sldIdLst>
            <p14:sldId id="256"/>
            <p14:sldId id="257"/>
          </p14:sldIdLst>
        </p14:section>
        <p14:section name="Untitled Section" id="{AEE7D88D-1857-4BA7-8810-723B70EC5393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8860" y="1122363"/>
            <a:ext cx="100131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8860" y="3602038"/>
            <a:ext cx="100131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F22-4822-4BBF-8960-5C3F3DD7FE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9399-6CD3-479A-ABBF-7F317AD0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8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F22-4822-4BBF-8960-5C3F3DD7FE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9399-6CD3-479A-ABBF-7F317AD0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4220" y="365125"/>
            <a:ext cx="287878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873" y="365125"/>
            <a:ext cx="846946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F22-4822-4BBF-8960-5C3F3DD7FE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9399-6CD3-479A-ABBF-7F317AD0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3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F22-4822-4BBF-8960-5C3F3DD7FE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9399-6CD3-479A-ABBF-7F317AD0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7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919" y="1709739"/>
            <a:ext cx="1151513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919" y="4589464"/>
            <a:ext cx="1151513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F22-4822-4BBF-8960-5C3F3DD7FE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9399-6CD3-479A-ABBF-7F317AD0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1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7873" y="1825625"/>
            <a:ext cx="567412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8880" y="1825625"/>
            <a:ext cx="567412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F22-4822-4BBF-8960-5C3F3DD7FE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9399-6CD3-479A-ABBF-7F317AD0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611" y="365126"/>
            <a:ext cx="115151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612" y="1681163"/>
            <a:ext cx="56480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9612" y="2505075"/>
            <a:ext cx="564804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58880" y="1681163"/>
            <a:ext cx="56758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58880" y="2505075"/>
            <a:ext cx="56758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F22-4822-4BBF-8960-5C3F3DD7FE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9399-6CD3-479A-ABBF-7F317AD0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F22-4822-4BBF-8960-5C3F3DD7FE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9399-6CD3-479A-ABBF-7F317AD0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5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F22-4822-4BBF-8960-5C3F3DD7FE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9399-6CD3-479A-ABBF-7F317AD0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612" y="457200"/>
            <a:ext cx="4306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861" y="987426"/>
            <a:ext cx="675888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9612" y="2057400"/>
            <a:ext cx="4306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F22-4822-4BBF-8960-5C3F3DD7FE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9399-6CD3-479A-ABBF-7F317AD0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9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612" y="457200"/>
            <a:ext cx="4306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5861" y="987426"/>
            <a:ext cx="675888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9612" y="2057400"/>
            <a:ext cx="4306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F22-4822-4BBF-8960-5C3F3DD7FE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9399-6CD3-479A-ABBF-7F317AD0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8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873" y="365126"/>
            <a:ext cx="115151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873" y="1825625"/>
            <a:ext cx="115151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7873" y="6356351"/>
            <a:ext cx="3003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4DF22-4822-4BBF-8960-5C3F3DD7FE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2478" y="6356351"/>
            <a:ext cx="450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29055" y="6356351"/>
            <a:ext cx="3003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D9399-6CD3-479A-ABBF-7F317AD0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B726-9B1A-4868-8850-ADDD7AC86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B7161-80A4-44C9-B6A1-935CCBBF8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56125-D560-4CA7-88CC-5963A45ABC18}"/>
              </a:ext>
            </a:extLst>
          </p:cNvPr>
          <p:cNvSpPr/>
          <p:nvPr/>
        </p:nvSpPr>
        <p:spPr>
          <a:xfrm>
            <a:off x="1668859" y="903112"/>
            <a:ext cx="10013156" cy="336442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72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3E42F4-7D62-4B17-94B7-33B2528766FA}"/>
              </a:ext>
            </a:extLst>
          </p:cNvPr>
          <p:cNvSpPr/>
          <p:nvPr/>
        </p:nvSpPr>
        <p:spPr>
          <a:xfrm>
            <a:off x="2002631" y="485899"/>
            <a:ext cx="10013156" cy="33603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72"/>
          </a:p>
        </p:txBody>
      </p:sp>
    </p:spTree>
    <p:extLst>
      <p:ext uri="{BB962C8B-B14F-4D97-AF65-F5344CB8AC3E}">
        <p14:creationId xmlns:p14="http://schemas.microsoft.com/office/powerpoint/2010/main" val="343869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AF4080-E210-46B2-9744-34385EDE5D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043304"/>
              </p:ext>
            </p:extLst>
          </p:nvPr>
        </p:nvGraphicFramePr>
        <p:xfrm>
          <a:off x="0" y="890607"/>
          <a:ext cx="13350875" cy="4350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9505800" imgH="3409920" progId="Paint.Picture">
                  <p:embed/>
                </p:oleObj>
              </mc:Choice>
              <mc:Fallback>
                <p:oleObj name="Bitmap Image" r:id="rId3" imgW="9505800" imgH="3409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890607"/>
                        <a:ext cx="13350875" cy="4350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533827-FF7E-4A87-B5B7-46D3D6AC09EB}"/>
              </a:ext>
            </a:extLst>
          </p:cNvPr>
          <p:cNvSpPr txBox="1"/>
          <p:nvPr/>
        </p:nvSpPr>
        <p:spPr>
          <a:xfrm>
            <a:off x="898458" y="1616666"/>
            <a:ext cx="10370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Open to Work in:</a:t>
            </a:r>
            <a:r>
              <a:rPr lang="en-US" sz="50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Data Analytics, Web Development, Database Administration, Data Science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4137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5F4E3F0-6222-4559-A9D9-B43B319CA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839101"/>
              </p:ext>
            </p:extLst>
          </p:nvPr>
        </p:nvGraphicFramePr>
        <p:xfrm>
          <a:off x="1475898" y="1628023"/>
          <a:ext cx="10399080" cy="3598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3" imgW="9496440" imgH="3286080" progId="Paint.Picture">
                  <p:embed/>
                </p:oleObj>
              </mc:Choice>
              <mc:Fallback>
                <p:oleObj name="Bitmap Image" r:id="rId3" imgW="9496440" imgH="3286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898" y="1628023"/>
                        <a:ext cx="10399080" cy="3598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747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CFC5DD-C829-4DAB-B11F-231A34B1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7" y="1130981"/>
            <a:ext cx="13080520" cy="459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4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2606</TotalTime>
  <Words>16</Words>
  <Application>Microsoft Office PowerPoint</Application>
  <PresentationFormat>Custom</PresentationFormat>
  <Paragraphs>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Office Theme</vt:lpstr>
      <vt:lpstr>Paintbrush Picture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2</dc:creator>
  <cp:lastModifiedBy>Guest 2</cp:lastModifiedBy>
  <cp:revision>1</cp:revision>
  <dcterms:created xsi:type="dcterms:W3CDTF">2022-01-06T18:50:04Z</dcterms:created>
  <dcterms:modified xsi:type="dcterms:W3CDTF">2022-01-08T14:16:27Z</dcterms:modified>
</cp:coreProperties>
</file>