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579"/>
  </p:normalViewPr>
  <p:slideViewPr>
    <p:cSldViewPr snapToGrid="0" snapToObjects="1">
      <p:cViewPr varScale="1">
        <p:scale>
          <a:sx n="114" d="100"/>
          <a:sy n="114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E784-EEE2-DE47-AD96-8E57D1E03B5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CB93-9981-7F49-8F47-B566053A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DADD-9B0D-0346-BB05-5E70A272B7C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0A45-151D-514A-BE73-4A611F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Ballebaaj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Alexa Skill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1092" y="4471639"/>
            <a:ext cx="3401122" cy="568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by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6318" y="5196469"/>
            <a:ext cx="1691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Akhil</a:t>
            </a:r>
            <a:r>
              <a:rPr lang="en-US" dirty="0"/>
              <a:t> </a:t>
            </a:r>
            <a:r>
              <a:rPr lang="en-US" dirty="0" err="1"/>
              <a:t>Nadh</a:t>
            </a:r>
            <a:r>
              <a:rPr lang="en-US" dirty="0"/>
              <a:t> Pc</a:t>
            </a:r>
          </a:p>
          <a:p>
            <a:r>
              <a:rPr lang="en-US" dirty="0" err="1"/>
              <a:t>Atri</a:t>
            </a:r>
            <a:r>
              <a:rPr lang="en-US" dirty="0"/>
              <a:t> </a:t>
            </a:r>
            <a:r>
              <a:rPr lang="en-US" dirty="0" err="1"/>
              <a:t>Saxena</a:t>
            </a:r>
            <a:endParaRPr lang="en-US" dirty="0"/>
          </a:p>
          <a:p>
            <a:r>
              <a:rPr lang="en-US" dirty="0" err="1"/>
              <a:t>Sooraj</a:t>
            </a:r>
            <a:r>
              <a:rPr lang="en-US" dirty="0"/>
              <a:t> Manohar</a:t>
            </a:r>
          </a:p>
        </p:txBody>
      </p:sp>
    </p:spTree>
    <p:extLst>
      <p:ext uri="{BB962C8B-B14F-4D97-AF65-F5344CB8AC3E}">
        <p14:creationId xmlns:p14="http://schemas.microsoft.com/office/powerpoint/2010/main" val="201688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Features Expected in Next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gameplay will be modified to 3 wickets and 6 overs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Special music and sounds if person got Duck , centaury or fifty.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57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how to develop Alexa Skill</a:t>
            </a:r>
          </a:p>
          <a:p>
            <a:r>
              <a:rPr lang="en-US" dirty="0" smtClean="0"/>
              <a:t>Learned how to use AWS Lambda</a:t>
            </a:r>
          </a:p>
        </p:txBody>
      </p:sp>
    </p:spTree>
    <p:extLst>
      <p:ext uri="{BB962C8B-B14F-4D97-AF65-F5344CB8AC3E}">
        <p14:creationId xmlns:p14="http://schemas.microsoft.com/office/powerpoint/2010/main" val="150583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Language Used</a:t>
            </a:r>
          </a:p>
          <a:p>
            <a:r>
              <a:rPr lang="en-US" dirty="0" smtClean="0"/>
              <a:t>Intents used</a:t>
            </a:r>
          </a:p>
          <a:p>
            <a:r>
              <a:rPr lang="en-US" dirty="0" smtClean="0"/>
              <a:t>Slots Used</a:t>
            </a:r>
          </a:p>
          <a:p>
            <a:r>
              <a:rPr lang="en-US" dirty="0" smtClean="0"/>
              <a:t>Session Variables Used</a:t>
            </a:r>
          </a:p>
          <a:p>
            <a:r>
              <a:rPr lang="en-US" dirty="0" smtClean="0"/>
              <a:t>Utterances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 ID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mr-IN" dirty="0"/>
              <a:t> </a:t>
            </a:r>
            <a:r>
              <a:rPr lang="mr-IN" dirty="0" smtClean="0"/>
              <a:t>amzn1.ask.skill.5ef5b454-95ff-4090-a4ff-d379b1696267</a:t>
            </a:r>
            <a:endParaRPr lang="en-US" dirty="0" smtClean="0"/>
          </a:p>
          <a:p>
            <a:r>
              <a:rPr lang="en-US" dirty="0" smtClean="0"/>
              <a:t>Vendor ID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 M2M2KT9WBLYLWH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61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Ballabaaj</a:t>
            </a:r>
            <a:r>
              <a:rPr lang="en-US" sz="2000" dirty="0" smtClean="0"/>
              <a:t> is a fun game developed for Alexa.</a:t>
            </a:r>
          </a:p>
          <a:p>
            <a:r>
              <a:rPr lang="en-US" sz="2000" dirty="0"/>
              <a:t>You need to bat and attain a certain target to win the </a:t>
            </a:r>
            <a:r>
              <a:rPr lang="en-US" sz="2000" dirty="0" smtClean="0"/>
              <a:t>game</a:t>
            </a:r>
          </a:p>
          <a:p>
            <a:r>
              <a:rPr lang="en-US" sz="2000" dirty="0"/>
              <a:t> You have got 2 overs and 1 </a:t>
            </a:r>
            <a:r>
              <a:rPr lang="en-US" sz="2000" dirty="0" err="1" smtClean="0"/>
              <a:t>wicke</a:t>
            </a:r>
            <a:endParaRPr lang="en-US" sz="2000" dirty="0" smtClean="0"/>
          </a:p>
          <a:p>
            <a:r>
              <a:rPr lang="en-US" sz="2000" dirty="0" smtClean="0"/>
              <a:t>Alexa will play as </a:t>
            </a:r>
            <a:r>
              <a:rPr lang="en-US" sz="2000" dirty="0"/>
              <a:t>Team '</a:t>
            </a:r>
            <a:r>
              <a:rPr lang="en-US" sz="2000" dirty="0" err="1"/>
              <a:t>Gendabaaj</a:t>
            </a:r>
            <a:r>
              <a:rPr lang="en-US" sz="2000" dirty="0"/>
              <a:t>' </a:t>
            </a:r>
            <a:endParaRPr lang="en-US" sz="2000" dirty="0" smtClean="0"/>
          </a:p>
          <a:p>
            <a:r>
              <a:rPr lang="en-US" sz="2000" dirty="0"/>
              <a:t>Team '</a:t>
            </a:r>
            <a:r>
              <a:rPr lang="en-US" sz="2000" dirty="0" err="1"/>
              <a:t>Gendabaaj</a:t>
            </a:r>
            <a:r>
              <a:rPr lang="en-US" sz="2000" dirty="0"/>
              <a:t>' has finished batting. Now, You need to chase our score to win. </a:t>
            </a:r>
            <a:endParaRPr lang="en-US" sz="2000" dirty="0" smtClean="0"/>
          </a:p>
          <a:p>
            <a:r>
              <a:rPr lang="en-US" sz="2000" dirty="0"/>
              <a:t>You need to pick and say a number from 0 to </a:t>
            </a:r>
            <a:r>
              <a:rPr lang="en-US" sz="2000" dirty="0" smtClean="0"/>
              <a:t>6</a:t>
            </a:r>
          </a:p>
          <a:p>
            <a:r>
              <a:rPr lang="en-US" sz="2000" dirty="0"/>
              <a:t>which you think you could possibly take in every bowl. It is called </a:t>
            </a:r>
            <a:r>
              <a:rPr lang="en-US" sz="2000" dirty="0" err="1"/>
              <a:t>Ballebaaj</a:t>
            </a:r>
            <a:r>
              <a:rPr lang="en-US" sz="2000" dirty="0"/>
              <a:t> </a:t>
            </a:r>
            <a:r>
              <a:rPr lang="en-US" sz="2000" dirty="0" smtClean="0"/>
              <a:t>runs</a:t>
            </a:r>
          </a:p>
          <a:p>
            <a:r>
              <a:rPr lang="en-US" sz="2000" dirty="0"/>
              <a:t>Similarly, We '</a:t>
            </a:r>
            <a:r>
              <a:rPr lang="en-US" sz="2000" dirty="0" err="1"/>
              <a:t>Gendabaaj</a:t>
            </a:r>
            <a:r>
              <a:rPr lang="en-US" sz="2000" dirty="0"/>
              <a:t>', the bowling team will also select the bowling number called </a:t>
            </a:r>
            <a:r>
              <a:rPr lang="en-US" sz="2000" dirty="0" err="1"/>
              <a:t>Gendabaaj</a:t>
            </a:r>
            <a:r>
              <a:rPr lang="en-US" sz="2000" dirty="0"/>
              <a:t> bowl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both numbers happens to be same . You will loose a </a:t>
            </a:r>
            <a:r>
              <a:rPr lang="en-US" sz="2000" dirty="0" smtClean="0"/>
              <a:t>wicket</a:t>
            </a:r>
          </a:p>
          <a:p>
            <a:r>
              <a:rPr lang="en-US" sz="2000" dirty="0"/>
              <a:t>If Both numbers are different, then you will get that much number of runs.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92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Python version 3.6</a:t>
            </a:r>
          </a:p>
          <a:p>
            <a:r>
              <a:rPr lang="en-US" sz="2000" dirty="0" smtClean="0"/>
              <a:t>AWS Lambda as backed server.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17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194932" cy="291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Custom Intents</a:t>
            </a:r>
          </a:p>
          <a:p>
            <a:r>
              <a:rPr lang="en-US" sz="2000" dirty="0" smtClean="0"/>
              <a:t>Instruction</a:t>
            </a:r>
          </a:p>
          <a:p>
            <a:r>
              <a:rPr lang="en-US" sz="2000" dirty="0" smtClean="0"/>
              <a:t>Continue</a:t>
            </a:r>
          </a:p>
          <a:p>
            <a:r>
              <a:rPr lang="en-US" sz="2000" dirty="0" err="1" smtClean="0"/>
              <a:t>GameBegins</a:t>
            </a:r>
            <a:endParaRPr lang="en-US" sz="2000" dirty="0" smtClean="0"/>
          </a:p>
          <a:p>
            <a:r>
              <a:rPr lang="en-US" sz="2000" dirty="0" err="1" smtClean="0"/>
              <a:t>BallebajShot</a:t>
            </a:r>
            <a:endParaRPr lang="en-US" sz="2000" dirty="0" smtClean="0"/>
          </a:p>
          <a:p>
            <a:r>
              <a:rPr lang="en-US" sz="2000" dirty="0" err="1" smtClean="0"/>
              <a:t>gameScore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1" y="1690688"/>
            <a:ext cx="2178489" cy="46186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23730" y="1825625"/>
            <a:ext cx="3402981" cy="291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Built-In Intents</a:t>
            </a:r>
          </a:p>
          <a:p>
            <a:r>
              <a:rPr lang="en-US" sz="2000" dirty="0" err="1" smtClean="0"/>
              <a:t>AMAZON.StopIntent</a:t>
            </a:r>
            <a:endParaRPr lang="en-US" sz="2000" dirty="0" smtClean="0"/>
          </a:p>
          <a:p>
            <a:r>
              <a:rPr lang="en-US" sz="2000" dirty="0" err="1" smtClean="0"/>
              <a:t>AMAZON.FallbackIntent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8994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SlotsUsed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194932" cy="291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Slots Used</a:t>
            </a:r>
          </a:p>
          <a:p>
            <a:r>
              <a:rPr lang="en-US" sz="2000" dirty="0" smtClean="0"/>
              <a:t>runs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20" y="1404703"/>
            <a:ext cx="4759649" cy="41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Variables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834" cy="451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Slots Used</a:t>
            </a:r>
          </a:p>
          <a:p>
            <a:r>
              <a:rPr lang="en-US" sz="2000" dirty="0" smtClean="0"/>
              <a:t>Over</a:t>
            </a:r>
          </a:p>
          <a:p>
            <a:r>
              <a:rPr lang="en-US" sz="2000" dirty="0" err="1" smtClean="0"/>
              <a:t>BallebajScore</a:t>
            </a:r>
            <a:endParaRPr lang="en-US" sz="2000" dirty="0" smtClean="0"/>
          </a:p>
          <a:p>
            <a:r>
              <a:rPr lang="en-US" sz="2000" dirty="0" smtClean="0"/>
              <a:t>1</a:t>
            </a:r>
          </a:p>
          <a:p>
            <a:pPr lvl="1"/>
            <a:r>
              <a:rPr lang="en-US" sz="1600" dirty="0" smtClean="0"/>
              <a:t>Status</a:t>
            </a:r>
          </a:p>
          <a:p>
            <a:pPr lvl="1"/>
            <a:r>
              <a:rPr lang="en-US" sz="1600" dirty="0" smtClean="0"/>
              <a:t>Score</a:t>
            </a:r>
          </a:p>
          <a:p>
            <a:pPr lvl="1"/>
            <a:r>
              <a:rPr lang="en-US" sz="1600" dirty="0" smtClean="0"/>
              <a:t>Bowls</a:t>
            </a:r>
          </a:p>
          <a:p>
            <a:r>
              <a:rPr lang="en-US" sz="2000" dirty="0" err="1" smtClean="0"/>
              <a:t>sessionStatus</a:t>
            </a:r>
            <a:endParaRPr lang="en-US" sz="2000" dirty="0" smtClean="0"/>
          </a:p>
          <a:p>
            <a:r>
              <a:rPr lang="en-US" sz="2000" dirty="0" err="1" smtClean="0"/>
              <a:t>GendabaajScore</a:t>
            </a:r>
            <a:endParaRPr lang="en-US" sz="2000" dirty="0" smtClean="0"/>
          </a:p>
          <a:p>
            <a:r>
              <a:rPr lang="en-US" sz="2000" dirty="0" smtClean="0"/>
              <a:t>bowl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71" y="1825625"/>
            <a:ext cx="3756412" cy="3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Utterances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Invocation</a:t>
            </a:r>
            <a:br>
              <a:rPr lang="en-US" sz="2000" dirty="0" smtClean="0"/>
            </a:br>
            <a:r>
              <a:rPr lang="en-US" sz="2000" dirty="0" smtClean="0"/>
              <a:t>	Alexa, Open </a:t>
            </a:r>
            <a:r>
              <a:rPr lang="en-US" sz="2000" dirty="0" err="1" smtClean="0"/>
              <a:t>Ballebaaj</a:t>
            </a:r>
            <a:endParaRPr lang="en-US" sz="2000" dirty="0" smtClean="0"/>
          </a:p>
          <a:p>
            <a:r>
              <a:rPr lang="en-US" sz="2000" dirty="0" err="1" smtClean="0"/>
              <a:t>Instrution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Instruction</a:t>
            </a:r>
          </a:p>
          <a:p>
            <a:r>
              <a:rPr lang="en-US" sz="2000" dirty="0" smtClean="0"/>
              <a:t>Begin the game</a:t>
            </a:r>
            <a:br>
              <a:rPr lang="en-US" sz="2000" dirty="0" smtClean="0"/>
            </a:br>
            <a:r>
              <a:rPr lang="en-US" sz="2000" dirty="0" smtClean="0"/>
              <a:t>	Start</a:t>
            </a:r>
          </a:p>
          <a:p>
            <a:r>
              <a:rPr lang="en-US" sz="2000" dirty="0" smtClean="0"/>
              <a:t>Score a Run</a:t>
            </a:r>
            <a:br>
              <a:rPr lang="en-US" sz="2000" dirty="0" smtClean="0"/>
            </a:br>
            <a:r>
              <a:rPr lang="en-US" sz="2000" dirty="0" smtClean="0"/>
              <a:t>	Runs 5 </a:t>
            </a:r>
          </a:p>
          <a:p>
            <a:r>
              <a:rPr lang="en-US" sz="2000" dirty="0" smtClean="0"/>
              <a:t>To check the score</a:t>
            </a:r>
            <a:br>
              <a:rPr lang="en-US" sz="2000" dirty="0" smtClean="0"/>
            </a:br>
            <a:r>
              <a:rPr lang="en-US" sz="2000" dirty="0" smtClean="0"/>
              <a:t>	Score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72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147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Ballebaaj – Alexa Skill </vt:lpstr>
      <vt:lpstr>Contents</vt:lpstr>
      <vt:lpstr>IDS</vt:lpstr>
      <vt:lpstr>Introduction</vt:lpstr>
      <vt:lpstr>Language Used</vt:lpstr>
      <vt:lpstr>Intents Used</vt:lpstr>
      <vt:lpstr>SlotsUsed</vt:lpstr>
      <vt:lpstr>Session Variables Used</vt:lpstr>
      <vt:lpstr>Utterances</vt:lpstr>
      <vt:lpstr>Future Scope</vt:lpstr>
      <vt:lpstr>Conclusion</vt:lpstr>
      <vt:lpstr>Thank You.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Ballebaaj – Alexa Skill </dc:title>
  <dc:creator>Microsoft Office User</dc:creator>
  <cp:lastModifiedBy>Microsoft Office User</cp:lastModifiedBy>
  <cp:revision>3</cp:revision>
  <dcterms:created xsi:type="dcterms:W3CDTF">2018-10-15T14:49:59Z</dcterms:created>
  <dcterms:modified xsi:type="dcterms:W3CDTF">2018-10-15T15:12:15Z</dcterms:modified>
</cp:coreProperties>
</file>