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3513"/>
            <a:ext cx="10312400" cy="5749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58968"/>
            <a:ext cx="10312400" cy="56385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54929"/>
            <a:ext cx="10312400" cy="5446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4225"/>
            <a:ext cx="10312400" cy="5628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4873"/>
            <a:ext cx="10312400" cy="5786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440"/>
            <a:ext cx="10312400" cy="5757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6801"/>
            <a:ext cx="10312400" cy="5722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6391"/>
            <a:ext cx="10312400" cy="5723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3192"/>
            <a:ext cx="10312400" cy="579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59147"/>
            <a:ext cx="10312400" cy="5638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1231"/>
            <a:ext cx="10312400" cy="5874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5165"/>
            <a:ext cx="10312400" cy="5766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2024-04-28T04:16:26Z</dcterms:created>
  <dcterms:modified xsi:type="dcterms:W3CDTF">2024-04-28T04:16:26Z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2024-04-28T00:00:00Z</vt:filetime>
  </property>
  <property fmtid="{D5CDD505-2E9C-101B-9397-08002B2CF9AE}" pid="3" name="Producer">
    <vt:lpwstr>3-Heights(TM) PDF Security Shell 4.8.25.2 (http://www.pdf-tools.com)</vt:lpwstr>
  </property>
</Properties>
</file>