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6F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FE12A-C4CB-4E5F-8A41-F095A2AA6581}" v="35" dt="2020-11-17T12:01:58.569"/>
    <p1510:client id="{3A63C36C-6414-4DC4-A3F9-1D54273EA5B5}" v="3" dt="2020-10-29T11:20:0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wari Managuli" userId="S::rajeshwarim@kpit.com::3477adb7-a4c7-4a8d-91ee-e8b724d5a735" providerId="AD" clId="Web-{3A63C36C-6414-4DC4-A3F9-1D54273EA5B5}"/>
    <pc:docChg chg="modSld">
      <pc:chgData name="Rajeshwari Managuli" userId="S::rajeshwarim@kpit.com::3477adb7-a4c7-4a8d-91ee-e8b724d5a735" providerId="AD" clId="Web-{3A63C36C-6414-4DC4-A3F9-1D54273EA5B5}" dt="2020-10-29T11:20:07.331" v="2" actId="14100"/>
      <pc:docMkLst>
        <pc:docMk/>
      </pc:docMkLst>
      <pc:sldChg chg="modSp">
        <pc:chgData name="Rajeshwari Managuli" userId="S::rajeshwarim@kpit.com::3477adb7-a4c7-4a8d-91ee-e8b724d5a735" providerId="AD" clId="Web-{3A63C36C-6414-4DC4-A3F9-1D54273EA5B5}" dt="2020-10-29T11:20:07.331" v="2" actId="14100"/>
        <pc:sldMkLst>
          <pc:docMk/>
          <pc:sldMk cId="2200229916" sldId="256"/>
        </pc:sldMkLst>
        <pc:picChg chg="mod">
          <ac:chgData name="Rajeshwari Managuli" userId="S::rajeshwarim@kpit.com::3477adb7-a4c7-4a8d-91ee-e8b724d5a735" providerId="AD" clId="Web-{3A63C36C-6414-4DC4-A3F9-1D54273EA5B5}" dt="2020-10-29T11:20:07.331" v="2" actId="14100"/>
          <ac:picMkLst>
            <pc:docMk/>
            <pc:sldMk cId="2200229916" sldId="256"/>
            <ac:picMk id="66" creationId="{FA0F9255-0427-47B1-B231-286BC68240B6}"/>
          </ac:picMkLst>
        </pc:picChg>
      </pc:sldChg>
    </pc:docChg>
  </pc:docChgLst>
  <pc:docChgLst>
    <pc:chgData name="Ranjeet Patil" userId="S::ranjeetp1@kpit.com::4bc7aec6-ce6b-4c41-86e6-4bf27f6e8c48" providerId="AD" clId="Web-{029FE12A-C4CB-4E5F-8A41-F095A2AA6581}"/>
    <pc:docChg chg="modSld">
      <pc:chgData name="Ranjeet Patil" userId="S::ranjeetp1@kpit.com::4bc7aec6-ce6b-4c41-86e6-4bf27f6e8c48" providerId="AD" clId="Web-{029FE12A-C4CB-4E5F-8A41-F095A2AA6581}" dt="2020-11-17T12:01:58.569" v="32" actId="1076"/>
      <pc:docMkLst>
        <pc:docMk/>
      </pc:docMkLst>
      <pc:sldChg chg="modSp">
        <pc:chgData name="Ranjeet Patil" userId="S::ranjeetp1@kpit.com::4bc7aec6-ce6b-4c41-86e6-4bf27f6e8c48" providerId="AD" clId="Web-{029FE12A-C4CB-4E5F-8A41-F095A2AA6581}" dt="2020-11-17T12:01:58.569" v="32" actId="1076"/>
        <pc:sldMkLst>
          <pc:docMk/>
          <pc:sldMk cId="2940255393" sldId="264"/>
        </pc:sldMkLst>
        <pc:spChg chg="mod">
          <ac:chgData name="Ranjeet Patil" userId="S::ranjeetp1@kpit.com::4bc7aec6-ce6b-4c41-86e6-4bf27f6e8c48" providerId="AD" clId="Web-{029FE12A-C4CB-4E5F-8A41-F095A2AA6581}" dt="2020-11-17T12:01:21.225" v="25" actId="1076"/>
          <ac:spMkLst>
            <pc:docMk/>
            <pc:sldMk cId="2940255393" sldId="264"/>
            <ac:spMk id="5" creationId="{87819C66-A3C7-4024-8F05-61AF0D07F2D5}"/>
          </ac:spMkLst>
        </pc:spChg>
        <pc:spChg chg="mod">
          <ac:chgData name="Ranjeet Patil" userId="S::ranjeetp1@kpit.com::4bc7aec6-ce6b-4c41-86e6-4bf27f6e8c48" providerId="AD" clId="Web-{029FE12A-C4CB-4E5F-8A41-F095A2AA6581}" dt="2020-11-17T12:01:50.632" v="31" actId="1076"/>
          <ac:spMkLst>
            <pc:docMk/>
            <pc:sldMk cId="2940255393" sldId="264"/>
            <ac:spMk id="7" creationId="{08255210-2D38-4779-B5D5-5BFC5DBBDF8B}"/>
          </ac:spMkLst>
        </pc:spChg>
        <pc:spChg chg="mod">
          <ac:chgData name="Ranjeet Patil" userId="S::ranjeetp1@kpit.com::4bc7aec6-ce6b-4c41-86e6-4bf27f6e8c48" providerId="AD" clId="Web-{029FE12A-C4CB-4E5F-8A41-F095A2AA6581}" dt="2020-11-17T12:00:49.662" v="17" actId="1076"/>
          <ac:spMkLst>
            <pc:docMk/>
            <pc:sldMk cId="2940255393" sldId="264"/>
            <ac:spMk id="9" creationId="{D0337FEA-E32A-48B3-BA43-204FE76897C0}"/>
          </ac:spMkLst>
        </pc:spChg>
        <pc:spChg chg="mod">
          <ac:chgData name="Ranjeet Patil" userId="S::ranjeetp1@kpit.com::4bc7aec6-ce6b-4c41-86e6-4bf27f6e8c48" providerId="AD" clId="Web-{029FE12A-C4CB-4E5F-8A41-F095A2AA6581}" dt="2020-11-17T12:01:32.913" v="28" actId="1076"/>
          <ac:spMkLst>
            <pc:docMk/>
            <pc:sldMk cId="2940255393" sldId="264"/>
            <ac:spMk id="10" creationId="{94CFCD9C-E153-4162-B769-4B3CB7642E2F}"/>
          </ac:spMkLst>
        </pc:spChg>
        <pc:spChg chg="mod">
          <ac:chgData name="Ranjeet Patil" userId="S::ranjeetp1@kpit.com::4bc7aec6-ce6b-4c41-86e6-4bf27f6e8c48" providerId="AD" clId="Web-{029FE12A-C4CB-4E5F-8A41-F095A2AA6581}" dt="2020-11-17T12:01:24.225" v="26" actId="1076"/>
          <ac:spMkLst>
            <pc:docMk/>
            <pc:sldMk cId="2940255393" sldId="264"/>
            <ac:spMk id="11" creationId="{85CE9989-9AE2-4396-A413-72B06F39F2B4}"/>
          </ac:spMkLst>
        </pc:spChg>
        <pc:spChg chg="mod">
          <ac:chgData name="Ranjeet Patil" userId="S::ranjeetp1@kpit.com::4bc7aec6-ce6b-4c41-86e6-4bf27f6e8c48" providerId="AD" clId="Web-{029FE12A-C4CB-4E5F-8A41-F095A2AA6581}" dt="2020-11-17T12:01:17.709" v="24" actId="1076"/>
          <ac:spMkLst>
            <pc:docMk/>
            <pc:sldMk cId="2940255393" sldId="264"/>
            <ac:spMk id="19" creationId="{A46C43B6-9DEA-43DF-AD34-4A56FB977369}"/>
          </ac:spMkLst>
        </pc:spChg>
        <pc:spChg chg="mod">
          <ac:chgData name="Ranjeet Patil" userId="S::ranjeetp1@kpit.com::4bc7aec6-ce6b-4c41-86e6-4bf27f6e8c48" providerId="AD" clId="Web-{029FE12A-C4CB-4E5F-8A41-F095A2AA6581}" dt="2020-11-17T12:01:58.569" v="32" actId="1076"/>
          <ac:spMkLst>
            <pc:docMk/>
            <pc:sldMk cId="2940255393" sldId="264"/>
            <ac:spMk id="26" creationId="{B9B0BC5A-93ED-425D-B423-E1C664791AC2}"/>
          </ac:spMkLst>
        </pc:spChg>
        <pc:spChg chg="mod">
          <ac:chgData name="Ranjeet Patil" userId="S::ranjeetp1@kpit.com::4bc7aec6-ce6b-4c41-86e6-4bf27f6e8c48" providerId="AD" clId="Web-{029FE12A-C4CB-4E5F-8A41-F095A2AA6581}" dt="2020-11-17T12:01:41.116" v="29" actId="1076"/>
          <ac:spMkLst>
            <pc:docMk/>
            <pc:sldMk cId="2940255393" sldId="264"/>
            <ac:spMk id="27" creationId="{F2DBFEAF-B137-4646-BE92-3227E69F630D}"/>
          </ac:spMkLst>
        </pc:spChg>
        <pc:spChg chg="mod">
          <ac:chgData name="Ranjeet Patil" userId="S::ranjeetp1@kpit.com::4bc7aec6-ce6b-4c41-86e6-4bf27f6e8c48" providerId="AD" clId="Web-{029FE12A-C4CB-4E5F-8A41-F095A2AA6581}" dt="2020-11-17T12:01:28.288" v="27" actId="1076"/>
          <ac:spMkLst>
            <pc:docMk/>
            <pc:sldMk cId="2940255393" sldId="264"/>
            <ac:spMk id="30" creationId="{0D3604BB-94A9-4528-8F4A-51DCCFE49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8EDD-9090-40C4-9304-DEE9EC4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332FA-1470-468E-917A-F4C0F3A0D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3DCE-D5AF-4F03-A435-285DA09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A23A-A500-4D1B-A87C-61D88895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8C5F-2893-4D1C-BC49-82728F64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36CF-27CB-4543-BB34-40182128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21BC6-1396-4E3B-9779-81DBF14F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0614-8E16-40B4-ACA7-A40D3DC5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A517-32C0-4941-83DC-D48C0BAB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BAAC-C9BA-41D5-B845-04BAAF83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AD30-3F33-46D1-ADAB-5ECD36E51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70727-D67E-4018-B9C5-7A1D5D98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44FF-96AF-4EDA-B5C1-01BAE166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9633-324F-433A-B94C-8AED80A2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DEB-45B6-4CF4-928F-ED35AD36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5ED6-2CB3-44AF-A818-C081838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2A48-0AAE-4E99-876B-BF260AA0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C303-BE33-44F3-B021-344FE07C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1E37-0487-4AC2-A051-096648B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7618-8E46-4316-AA54-4E8F7B9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154A-25E8-4680-A17D-734D589A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0F2C7-D773-4AE1-9DCC-3C6A9946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2A0E-66E4-414E-A8F9-46C4561F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6B26-DEB3-42CD-8AFA-D1D40A3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522A-C31C-49A1-88F3-BD822334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8AAD-37DC-4E81-BA2E-C1FE1398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4E97-C7CD-4FF6-B15D-00A3B402C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C7427-C093-4CD1-9506-004656027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D318-0B05-42DE-B25A-01CF2700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CBE9-ECB4-49E4-A9C6-FADB3D9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A382-FF91-445B-B877-FAE6BE45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1FF4-0DE3-49C5-B980-CAC6A7C2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3E4A-65D3-456B-9377-526548A8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47A23-FE04-4D71-B5C2-6BD07284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04669-E534-4F12-9C6D-00728F096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81176-D4D3-4BC8-ACFE-AF68AED2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058F7-4E8E-42C9-A99F-C004EC8D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3102-74BD-4041-A71F-88E54D6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B75CF-69B3-4208-9520-933E7BD1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3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90D3-CEA8-4FEF-B420-CF978DE5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1862A-FB15-498A-B37F-8E0EC39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67BA-97DA-42D7-AF87-CA63698F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B659E-0A34-4D6D-8E22-03CACF15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27240-F4A7-40BE-B379-ADEAAC25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59B64-425C-43F2-AF36-16552FF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685B-1AAA-41B4-B965-F500492C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6119-A783-4D33-98D7-F339FCD2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E79C-5A48-4BC4-9067-82C341BE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BEBF-075B-412B-A6BC-C2F40EAE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4AA4-2529-4780-9774-005AC918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6125-4D0A-4240-9B4E-2CF39D0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9954-9AD6-4F42-88F6-5584EF9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9533-C66C-4CC2-8A4C-57104065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75524-79EC-4863-B616-625B31780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EAF6-89E8-479B-9834-BAC78FEC7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7634-447F-42C0-B392-5C20E573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9E74-37E3-4E97-AD6E-3394766D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795EF-A9C2-4ABC-9E68-B7F84BD3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1ADC2-7BEA-4ECA-84FD-84286C2E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B8C57-F9A2-4C5A-8CE8-890C0DC4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0951-E1D3-450B-8F99-07A3FB7BF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47FF-351D-4E15-BBB9-5AE1DE7D15F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28B8-5B64-4601-8BD9-A442F1563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EA0F-9418-4D85-BA8B-FAFA31565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CF2F-05DC-43CD-9FEF-687BB1DD5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7DA8-8B55-4111-8B8E-4B5EEBF7AB5B}"/>
              </a:ext>
            </a:extLst>
          </p:cNvPr>
          <p:cNvSpPr/>
          <p:nvPr/>
        </p:nvSpPr>
        <p:spPr>
          <a:xfrm>
            <a:off x="1192696" y="1033669"/>
            <a:ext cx="1073426" cy="196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Server/Cloud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E44BB-2C6F-424B-8ADD-C2340D6D0383}"/>
              </a:ext>
            </a:extLst>
          </p:cNvPr>
          <p:cNvSpPr/>
          <p:nvPr/>
        </p:nvSpPr>
        <p:spPr>
          <a:xfrm>
            <a:off x="3299791" y="954156"/>
            <a:ext cx="1007166" cy="212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Buffer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A10760-3870-467D-93B8-E64587DDD528}"/>
              </a:ext>
            </a:extLst>
          </p:cNvPr>
          <p:cNvSpPr/>
          <p:nvPr/>
        </p:nvSpPr>
        <p:spPr>
          <a:xfrm>
            <a:off x="2292626" y="1709530"/>
            <a:ext cx="980661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086F16-BA95-44BC-938B-C2F3D9E08BF1}"/>
              </a:ext>
            </a:extLst>
          </p:cNvPr>
          <p:cNvSpPr/>
          <p:nvPr/>
        </p:nvSpPr>
        <p:spPr>
          <a:xfrm>
            <a:off x="4306957" y="1709530"/>
            <a:ext cx="980661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18F8F-9C83-4147-89CF-A063CCB803A5}"/>
              </a:ext>
            </a:extLst>
          </p:cNvPr>
          <p:cNvSpPr/>
          <p:nvPr/>
        </p:nvSpPr>
        <p:spPr>
          <a:xfrm>
            <a:off x="5314123" y="919295"/>
            <a:ext cx="1007166" cy="212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Replay Host (RTMaps)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E01EA3-519C-475E-89D9-669A34593D0B}"/>
              </a:ext>
            </a:extLst>
          </p:cNvPr>
          <p:cNvSpPr/>
          <p:nvPr/>
        </p:nvSpPr>
        <p:spPr>
          <a:xfrm>
            <a:off x="6347794" y="1020416"/>
            <a:ext cx="1113179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0BDAC-2BEC-4A14-8308-EA22FC8B9470}"/>
              </a:ext>
            </a:extLst>
          </p:cNvPr>
          <p:cNvSpPr/>
          <p:nvPr/>
        </p:nvSpPr>
        <p:spPr>
          <a:xfrm>
            <a:off x="9276522" y="629478"/>
            <a:ext cx="1470991" cy="249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ECU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90022-8B81-4F5D-9B3E-391D06519C1D}"/>
              </a:ext>
            </a:extLst>
          </p:cNvPr>
          <p:cNvSpPr/>
          <p:nvPr/>
        </p:nvSpPr>
        <p:spPr>
          <a:xfrm>
            <a:off x="9051234" y="954156"/>
            <a:ext cx="212035" cy="1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B19FA-5F7C-4207-BA32-1258E38E5086}"/>
              </a:ext>
            </a:extLst>
          </p:cNvPr>
          <p:cNvSpPr/>
          <p:nvPr/>
        </p:nvSpPr>
        <p:spPr>
          <a:xfrm>
            <a:off x="10747513" y="1543877"/>
            <a:ext cx="212035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9B7D-97F8-4623-B25A-C46C70184340}"/>
              </a:ext>
            </a:extLst>
          </p:cNvPr>
          <p:cNvSpPr/>
          <p:nvPr/>
        </p:nvSpPr>
        <p:spPr>
          <a:xfrm>
            <a:off x="9057860" y="2312504"/>
            <a:ext cx="212035" cy="198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FB462-84A5-4A79-95E8-16D1D1660800}"/>
              </a:ext>
            </a:extLst>
          </p:cNvPr>
          <p:cNvSpPr/>
          <p:nvPr/>
        </p:nvSpPr>
        <p:spPr>
          <a:xfrm>
            <a:off x="9170504" y="4982477"/>
            <a:ext cx="212035" cy="198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C4C6C-328A-436C-86AC-ADE3EEE8D8A0}"/>
              </a:ext>
            </a:extLst>
          </p:cNvPr>
          <p:cNvSpPr txBox="1"/>
          <p:nvPr/>
        </p:nvSpPr>
        <p:spPr>
          <a:xfrm>
            <a:off x="9594574" y="4857785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2F34FA-EFF6-48EE-9C3D-0C4BC3C9BBCE}"/>
              </a:ext>
            </a:extLst>
          </p:cNvPr>
          <p:cNvSpPr/>
          <p:nvPr/>
        </p:nvSpPr>
        <p:spPr>
          <a:xfrm>
            <a:off x="9170504" y="5619130"/>
            <a:ext cx="212035" cy="198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5B02B-0542-4970-8A32-D5F02CF432CB}"/>
              </a:ext>
            </a:extLst>
          </p:cNvPr>
          <p:cNvSpPr txBox="1"/>
          <p:nvPr/>
        </p:nvSpPr>
        <p:spPr>
          <a:xfrm>
            <a:off x="9707217" y="5421001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Bidirectional CAN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72C910-F276-4CE3-BA52-9E87DBB4BF60}"/>
              </a:ext>
            </a:extLst>
          </p:cNvPr>
          <p:cNvSpPr/>
          <p:nvPr/>
        </p:nvSpPr>
        <p:spPr>
          <a:xfrm>
            <a:off x="9170504" y="6399463"/>
            <a:ext cx="212035" cy="1987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DA519-BEA4-4B11-85E6-18EA1E5B1218}"/>
              </a:ext>
            </a:extLst>
          </p:cNvPr>
          <p:cNvSpPr txBox="1"/>
          <p:nvPr/>
        </p:nvSpPr>
        <p:spPr>
          <a:xfrm>
            <a:off x="9720469" y="6355279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8AA3D-0678-4C31-97ED-7EA122E2484F}"/>
              </a:ext>
            </a:extLst>
          </p:cNvPr>
          <p:cNvSpPr/>
          <p:nvPr/>
        </p:nvSpPr>
        <p:spPr>
          <a:xfrm>
            <a:off x="7460974" y="795130"/>
            <a:ext cx="609600" cy="74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streamer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131F-B361-4DFE-B0BD-21C40B082548}"/>
              </a:ext>
            </a:extLst>
          </p:cNvPr>
          <p:cNvSpPr txBox="1"/>
          <p:nvPr/>
        </p:nvSpPr>
        <p:spPr>
          <a:xfrm>
            <a:off x="6414053" y="761134"/>
            <a:ext cx="135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3.0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851F7F-74A3-48CF-AA2C-F621B231739E}"/>
              </a:ext>
            </a:extLst>
          </p:cNvPr>
          <p:cNvSpPr/>
          <p:nvPr/>
        </p:nvSpPr>
        <p:spPr>
          <a:xfrm>
            <a:off x="8070574" y="887894"/>
            <a:ext cx="993913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39469-711D-41DD-A26E-29B7CEC45722}"/>
              </a:ext>
            </a:extLst>
          </p:cNvPr>
          <p:cNvSpPr txBox="1"/>
          <p:nvPr/>
        </p:nvSpPr>
        <p:spPr>
          <a:xfrm>
            <a:off x="8136833" y="551693"/>
            <a:ext cx="135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725EB-CC89-457B-898F-A61D45D084FC}"/>
              </a:ext>
            </a:extLst>
          </p:cNvPr>
          <p:cNvSpPr/>
          <p:nvPr/>
        </p:nvSpPr>
        <p:spPr>
          <a:xfrm>
            <a:off x="7494105" y="2047459"/>
            <a:ext cx="609600" cy="74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Scalexio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258888-45F2-4BA7-B7ED-689CDFCC1B8F}"/>
              </a:ext>
            </a:extLst>
          </p:cNvPr>
          <p:cNvSpPr txBox="1"/>
          <p:nvPr/>
        </p:nvSpPr>
        <p:spPr>
          <a:xfrm>
            <a:off x="6493566" y="1765564"/>
            <a:ext cx="135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(TCP) 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2BCEB9F7-B610-4172-B1B8-DB3549F1D212}"/>
              </a:ext>
            </a:extLst>
          </p:cNvPr>
          <p:cNvSpPr/>
          <p:nvPr/>
        </p:nvSpPr>
        <p:spPr>
          <a:xfrm>
            <a:off x="6361048" y="2345634"/>
            <a:ext cx="1086673" cy="3313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348863AD-3F58-4003-B393-D16967247AFA}"/>
              </a:ext>
            </a:extLst>
          </p:cNvPr>
          <p:cNvSpPr/>
          <p:nvPr/>
        </p:nvSpPr>
        <p:spPr>
          <a:xfrm>
            <a:off x="8136833" y="2312504"/>
            <a:ext cx="881268" cy="1987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F9DF4C-3D7E-474A-9D68-A60273B4718E}"/>
              </a:ext>
            </a:extLst>
          </p:cNvPr>
          <p:cNvSpPr txBox="1"/>
          <p:nvPr/>
        </p:nvSpPr>
        <p:spPr>
          <a:xfrm>
            <a:off x="8315740" y="1904063"/>
            <a:ext cx="6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FBF1B0-E769-4DA0-8F53-4258E333ACB9}"/>
              </a:ext>
            </a:extLst>
          </p:cNvPr>
          <p:cNvSpPr/>
          <p:nvPr/>
        </p:nvSpPr>
        <p:spPr>
          <a:xfrm>
            <a:off x="1358349" y="1186068"/>
            <a:ext cx="331304" cy="3246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80565D-1CDF-4193-A63D-AAE6090A1900}"/>
              </a:ext>
            </a:extLst>
          </p:cNvPr>
          <p:cNvSpPr/>
          <p:nvPr/>
        </p:nvSpPr>
        <p:spPr>
          <a:xfrm>
            <a:off x="1741764" y="1169503"/>
            <a:ext cx="331304" cy="3246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9AAAB-33AB-4F73-BAB0-2110A0E0CD95}"/>
              </a:ext>
            </a:extLst>
          </p:cNvPr>
          <p:cNvSpPr/>
          <p:nvPr/>
        </p:nvSpPr>
        <p:spPr>
          <a:xfrm>
            <a:off x="6414053" y="5276089"/>
            <a:ext cx="331304" cy="3246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9D6702-B4C9-46B3-A73A-472E8C20D933}"/>
              </a:ext>
            </a:extLst>
          </p:cNvPr>
          <p:cNvSpPr txBox="1"/>
          <p:nvPr/>
        </p:nvSpPr>
        <p:spPr>
          <a:xfrm>
            <a:off x="7030280" y="5295965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CAN data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D85B87-49E7-4E64-B4A3-4098861EEBA1}"/>
              </a:ext>
            </a:extLst>
          </p:cNvPr>
          <p:cNvSpPr/>
          <p:nvPr/>
        </p:nvSpPr>
        <p:spPr>
          <a:xfrm>
            <a:off x="6409577" y="6206590"/>
            <a:ext cx="331304" cy="3246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F6ACDA-7047-4B57-B99E-A4E2A60A7139}"/>
              </a:ext>
            </a:extLst>
          </p:cNvPr>
          <p:cNvSpPr txBox="1"/>
          <p:nvPr/>
        </p:nvSpPr>
        <p:spPr>
          <a:xfrm>
            <a:off x="7030279" y="6158225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2414B2-4487-46A0-8C3E-668273DB057F}"/>
              </a:ext>
            </a:extLst>
          </p:cNvPr>
          <p:cNvSpPr/>
          <p:nvPr/>
        </p:nvSpPr>
        <p:spPr>
          <a:xfrm>
            <a:off x="3458819" y="1186066"/>
            <a:ext cx="331304" cy="3246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5701C8-B341-4BBD-90C4-85D15D7584D4}"/>
              </a:ext>
            </a:extLst>
          </p:cNvPr>
          <p:cNvSpPr/>
          <p:nvPr/>
        </p:nvSpPr>
        <p:spPr>
          <a:xfrm>
            <a:off x="3882888" y="1186066"/>
            <a:ext cx="331304" cy="3246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E7AA5-3550-42AB-8E64-763E4697957B}"/>
              </a:ext>
            </a:extLst>
          </p:cNvPr>
          <p:cNvSpPr txBox="1"/>
          <p:nvPr/>
        </p:nvSpPr>
        <p:spPr>
          <a:xfrm>
            <a:off x="2312504" y="1119233"/>
            <a:ext cx="135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(TCP) 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27D9A07-4F36-4AE3-B9AC-B37E578A42A3}"/>
              </a:ext>
            </a:extLst>
          </p:cNvPr>
          <p:cNvSpPr/>
          <p:nvPr/>
        </p:nvSpPr>
        <p:spPr>
          <a:xfrm rot="5400000">
            <a:off x="2127845" y="2370624"/>
            <a:ext cx="1405375" cy="294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4E103A-9135-47D1-9BD9-B1109119DCDA}"/>
              </a:ext>
            </a:extLst>
          </p:cNvPr>
          <p:cNvSpPr txBox="1"/>
          <p:nvPr/>
        </p:nvSpPr>
        <p:spPr>
          <a:xfrm>
            <a:off x="2120349" y="4558748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data loss expected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62ED6965-6E2F-4DCD-B981-A118A15689B4}"/>
              </a:ext>
            </a:extLst>
          </p:cNvPr>
          <p:cNvSpPr/>
          <p:nvPr/>
        </p:nvSpPr>
        <p:spPr>
          <a:xfrm rot="5400000">
            <a:off x="7474563" y="212621"/>
            <a:ext cx="578840" cy="2786536"/>
          </a:xfrm>
          <a:prstGeom prst="rightBrace">
            <a:avLst>
              <a:gd name="adj1" fmla="val 8333"/>
              <a:gd name="adj2" fmla="val 495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EC9DE7-5EEE-4202-A468-6958C6C5844E}"/>
              </a:ext>
            </a:extLst>
          </p:cNvPr>
          <p:cNvSpPr txBox="1"/>
          <p:nvPr/>
        </p:nvSpPr>
        <p:spPr>
          <a:xfrm>
            <a:off x="7114023" y="1161078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loss might happen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7315FE-8585-406E-AF9A-D89CC6478F47}"/>
              </a:ext>
            </a:extLst>
          </p:cNvPr>
          <p:cNvSpPr/>
          <p:nvPr/>
        </p:nvSpPr>
        <p:spPr>
          <a:xfrm>
            <a:off x="10972800" y="1557128"/>
            <a:ext cx="318054" cy="2323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78066D20-4D93-45E4-9AD6-DF5F3718C559}"/>
              </a:ext>
            </a:extLst>
          </p:cNvPr>
          <p:cNvSpPr/>
          <p:nvPr/>
        </p:nvSpPr>
        <p:spPr>
          <a:xfrm>
            <a:off x="7911548" y="3405592"/>
            <a:ext cx="3061252" cy="627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DA3E08-F80F-4522-BC6D-905F26A7D73F}"/>
              </a:ext>
            </a:extLst>
          </p:cNvPr>
          <p:cNvSpPr txBox="1"/>
          <p:nvPr/>
        </p:nvSpPr>
        <p:spPr>
          <a:xfrm>
            <a:off x="6771860" y="3352685"/>
            <a:ext cx="1278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 logging and comparing</a:t>
            </a:r>
          </a:p>
          <a:p>
            <a:r>
              <a:rPr lang="en-US" b="1" dirty="0"/>
              <a:t>Reproducibility of data content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BDE23E-068A-46E9-B6DB-3BF80F2C3724}"/>
              </a:ext>
            </a:extLst>
          </p:cNvPr>
          <p:cNvSpPr/>
          <p:nvPr/>
        </p:nvSpPr>
        <p:spPr>
          <a:xfrm>
            <a:off x="4631629" y="1904063"/>
            <a:ext cx="298178" cy="188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E847263-58F2-43C7-A69E-B09F781A12F5}"/>
              </a:ext>
            </a:extLst>
          </p:cNvPr>
          <p:cNvSpPr/>
          <p:nvPr/>
        </p:nvSpPr>
        <p:spPr>
          <a:xfrm>
            <a:off x="4869903" y="3441458"/>
            <a:ext cx="1789314" cy="439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6F4489-58D1-4C3A-862F-45A628B20C32}"/>
              </a:ext>
            </a:extLst>
          </p:cNvPr>
          <p:cNvSpPr txBox="1"/>
          <p:nvPr/>
        </p:nvSpPr>
        <p:spPr>
          <a:xfrm>
            <a:off x="1444487" y="2349486"/>
            <a:ext cx="55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47135-2DA1-4712-B3D0-5EAE46577A1F}"/>
              </a:ext>
            </a:extLst>
          </p:cNvPr>
          <p:cNvSpPr txBox="1"/>
          <p:nvPr/>
        </p:nvSpPr>
        <p:spPr>
          <a:xfrm>
            <a:off x="10760766" y="1122545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~1FPS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C7D155-A445-42B7-A4DD-0F826CA0AD14}"/>
              </a:ext>
            </a:extLst>
          </p:cNvPr>
          <p:cNvSpPr txBox="1"/>
          <p:nvPr/>
        </p:nvSpPr>
        <p:spPr>
          <a:xfrm>
            <a:off x="8203094" y="266773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FPS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867B08-ACEA-4635-9FD0-DA0674D0E645}"/>
              </a:ext>
            </a:extLst>
          </p:cNvPr>
          <p:cNvSpPr txBox="1"/>
          <p:nvPr/>
        </p:nvSpPr>
        <p:spPr>
          <a:xfrm>
            <a:off x="8236229" y="2597426"/>
            <a:ext cx="8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FPS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21C510-F1F9-428E-BBD0-7E9CB18A2D3D}"/>
              </a:ext>
            </a:extLst>
          </p:cNvPr>
          <p:cNvSpPr/>
          <p:nvPr/>
        </p:nvSpPr>
        <p:spPr>
          <a:xfrm>
            <a:off x="11615532" y="1678127"/>
            <a:ext cx="4638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5DBF79B-5462-4FC4-A1C0-A4C5614B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15" y="5295965"/>
            <a:ext cx="3446318" cy="140537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A0F9255-0427-47B1-B231-286BC682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54" y="1600253"/>
            <a:ext cx="1149185" cy="5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 1"/>
          <p:cNvSpPr/>
          <p:nvPr/>
        </p:nvSpPr>
        <p:spPr>
          <a:xfrm flipH="1">
            <a:off x="3399679" y="743760"/>
            <a:ext cx="39031" cy="5583600"/>
          </a:xfrm>
          <a:prstGeom prst="line">
            <a:avLst/>
          </a:prstGeom>
          <a:ln w="57240">
            <a:solidFill>
              <a:srgbClr val="8439BD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-103137" y="144000"/>
            <a:ext cx="11116800" cy="5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8" dirty="0">
                <a:solidFill>
                  <a:srgbClr val="4D5154"/>
                </a:solidFill>
                <a:latin typeface="Work Sans Medium"/>
              </a:rPr>
              <a:t>RTMaps based Flow</a:t>
            </a:r>
            <a:endParaRPr lang="en-US" sz="3200" b="0" strike="noStrike" spc="-1" dirty="0">
              <a:solidFill>
                <a:srgbClr val="161718"/>
              </a:solidFill>
              <a:latin typeface="Work Sans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0942383" y="6327720"/>
            <a:ext cx="464400" cy="237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1EA188-E205-4801-AD0E-BF039FAF5D10}" type="slidenum">
              <a:rPr lang="en-IN" sz="1000" b="0" strike="noStrike" spc="-1">
                <a:solidFill>
                  <a:srgbClr val="622AD8"/>
                </a:solidFill>
                <a:latin typeface="Work Sans"/>
              </a:rPr>
              <a:t>2</a:t>
            </a:fld>
            <a:endParaRPr lang="en-IN" sz="1000" b="0" strike="noStrike" spc="-1" dirty="0">
              <a:latin typeface="Times New Roman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9970383" y="6327720"/>
            <a:ext cx="865800" cy="237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3BA827-57BE-4B7B-8907-AC68046757EA}" type="datetime1">
              <a:rPr lang="en-IN" sz="1000" b="0" strike="noStrike" spc="-1">
                <a:solidFill>
                  <a:srgbClr val="868B90"/>
                </a:solidFill>
                <a:latin typeface="Work Sans"/>
              </a:rPr>
              <a:t>17-11-2020</a:t>
            </a:fld>
            <a:endParaRPr lang="en-IN" sz="1000" b="0" strike="noStrike" spc="-1" dirty="0">
              <a:latin typeface="Times New Roman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4226287" y="825690"/>
            <a:ext cx="5515722" cy="4042872"/>
          </a:xfrm>
          <a:prstGeom prst="rect">
            <a:avLst/>
          </a:prstGeom>
          <a:solidFill>
            <a:srgbClr val="8439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pc="-1" dirty="0">
                <a:solidFill>
                  <a:srgbClr val="212121"/>
                </a:solidFill>
                <a:latin typeface="Work Sans"/>
              </a:rPr>
              <a:t>                             RTMaps Workspace</a:t>
            </a:r>
          </a:p>
        </p:txBody>
      </p:sp>
      <p:sp>
        <p:nvSpPr>
          <p:cNvPr id="219" name="CustomShape 12"/>
          <p:cNvSpPr/>
          <p:nvPr/>
        </p:nvSpPr>
        <p:spPr>
          <a:xfrm>
            <a:off x="1895793" y="1645200"/>
            <a:ext cx="1064160" cy="2638080"/>
          </a:xfrm>
          <a:prstGeom prst="rect">
            <a:avLst/>
          </a:prstGeom>
          <a:solidFill>
            <a:srgbClr val="08F8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Local Buffer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(Folder)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2959953" y="3049200"/>
            <a:ext cx="886320" cy="7682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0" strike="noStrike" spc="-1" dirty="0">
                <a:solidFill>
                  <a:srgbClr val="212121"/>
                </a:solidFill>
                <a:latin typeface="Work Sans"/>
              </a:rPr>
              <a:t>Test Output Data</a:t>
            </a:r>
            <a:endParaRPr lang="en-IN" sz="1050" b="0" strike="noStrike" spc="-1" dirty="0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10171181" y="1793979"/>
            <a:ext cx="1215731" cy="1455603"/>
          </a:xfrm>
          <a:prstGeom prst="rect">
            <a:avLst/>
          </a:prstGeom>
          <a:solidFill>
            <a:srgbClr val="8439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Camera ECU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24" name="CustomShape 17"/>
          <p:cNvSpPr/>
          <p:nvPr/>
        </p:nvSpPr>
        <p:spPr>
          <a:xfrm>
            <a:off x="307627" y="1137498"/>
            <a:ext cx="1463040" cy="1097640"/>
          </a:xfrm>
          <a:prstGeom prst="cloud">
            <a:avLst/>
          </a:prstGeom>
          <a:solidFill>
            <a:srgbClr val="08F8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61718"/>
                </a:solidFill>
                <a:latin typeface="Work Sans"/>
              </a:rPr>
              <a:t>Cloud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25" name="CustomShape 18"/>
          <p:cNvSpPr/>
          <p:nvPr/>
        </p:nvSpPr>
        <p:spPr>
          <a:xfrm>
            <a:off x="420874" y="3119579"/>
            <a:ext cx="1149840" cy="1020600"/>
          </a:xfrm>
          <a:prstGeom prst="rect">
            <a:avLst/>
          </a:prstGeom>
          <a:solidFill>
            <a:srgbClr val="08F8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Local Agent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26" name="CustomShape 19"/>
          <p:cNvSpPr/>
          <p:nvPr/>
        </p:nvSpPr>
        <p:spPr>
          <a:xfrm rot="16200000">
            <a:off x="603573" y="2477519"/>
            <a:ext cx="820440" cy="463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8F8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0"/>
          <p:cNvSpPr/>
          <p:nvPr/>
        </p:nvSpPr>
        <p:spPr>
          <a:xfrm>
            <a:off x="2958888" y="1900517"/>
            <a:ext cx="886320" cy="7678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50" b="0" strike="noStrike" spc="-1" dirty="0">
                <a:solidFill>
                  <a:srgbClr val="212121"/>
                </a:solidFill>
                <a:latin typeface="Work Sans"/>
              </a:rPr>
              <a:t>Test Input Data</a:t>
            </a:r>
            <a:endParaRPr lang="en-IN" sz="1050" b="0" strike="noStrike" spc="-1" dirty="0">
              <a:latin typeface="Arial"/>
            </a:endParaRPr>
          </a:p>
        </p:txBody>
      </p:sp>
      <p:sp>
        <p:nvSpPr>
          <p:cNvPr id="228" name="CustomShape 21"/>
          <p:cNvSpPr/>
          <p:nvPr/>
        </p:nvSpPr>
        <p:spPr>
          <a:xfrm>
            <a:off x="1566393" y="3466440"/>
            <a:ext cx="329040" cy="1749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8F8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2"/>
          <p:cNvSpPr/>
          <p:nvPr/>
        </p:nvSpPr>
        <p:spPr>
          <a:xfrm rot="16200000" flipH="1">
            <a:off x="2437590" y="2542421"/>
            <a:ext cx="354243" cy="3572808"/>
          </a:xfrm>
          <a:prstGeom prst="bentConnector2">
            <a:avLst/>
          </a:prstGeom>
          <a:noFill/>
          <a:ln w="57150">
            <a:solidFill>
              <a:schemeClr val="tx1"/>
            </a:solidFill>
            <a:custDash>
              <a:ds d="400000" sp="300000"/>
            </a:custDash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3"/>
          <p:cNvSpPr/>
          <p:nvPr/>
        </p:nvSpPr>
        <p:spPr>
          <a:xfrm>
            <a:off x="1424301" y="4760025"/>
            <a:ext cx="1442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61718"/>
                </a:solidFill>
                <a:latin typeface="Work Sans"/>
              </a:rPr>
              <a:t>TCP Socket</a:t>
            </a:r>
            <a:endParaRPr lang="en-IN" sz="1800" b="0" strike="noStrike" spc="-1" dirty="0">
              <a:latin typeface="Arial"/>
            </a:endParaRPr>
          </a:p>
        </p:txBody>
      </p:sp>
      <p:cxnSp>
        <p:nvCxnSpPr>
          <p:cNvPr id="236" name="Line 29"/>
          <p:cNvCxnSpPr/>
          <p:nvPr/>
        </p:nvCxnSpPr>
        <p:spPr>
          <a:xfrm>
            <a:off x="-247137" y="0"/>
            <a:ext cx="360" cy="360"/>
          </a:xfrm>
          <a:prstGeom prst="line">
            <a:avLst/>
          </a:prstGeom>
          <a:ln>
            <a:solidFill>
              <a:srgbClr val="ED1C24"/>
            </a:solidFill>
            <a:tailEnd type="triangle" w="med" len="med"/>
          </a:ln>
        </p:spPr>
      </p:cxnSp>
      <p:sp>
        <p:nvSpPr>
          <p:cNvPr id="46" name="CustomShape 27"/>
          <p:cNvSpPr/>
          <p:nvPr/>
        </p:nvSpPr>
        <p:spPr>
          <a:xfrm>
            <a:off x="4401114" y="4121003"/>
            <a:ext cx="1403359" cy="66534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TCP/IP server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5824578" y="1853305"/>
            <a:ext cx="703439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ight Arrow 59"/>
          <p:cNvSpPr/>
          <p:nvPr/>
        </p:nvSpPr>
        <p:spPr>
          <a:xfrm>
            <a:off x="5848074" y="2849759"/>
            <a:ext cx="703439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ight Arrow 61"/>
          <p:cNvSpPr/>
          <p:nvPr/>
        </p:nvSpPr>
        <p:spPr>
          <a:xfrm rot="16200000">
            <a:off x="10543932" y="1354290"/>
            <a:ext cx="449538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CustomShape 10"/>
          <p:cNvSpPr/>
          <p:nvPr/>
        </p:nvSpPr>
        <p:spPr>
          <a:xfrm>
            <a:off x="10162623" y="435171"/>
            <a:ext cx="1244160" cy="818058"/>
          </a:xfrm>
          <a:prstGeom prst="rect">
            <a:avLst/>
          </a:prstGeom>
          <a:solidFill>
            <a:srgbClr val="8439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Raw Data Logger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10176441" y="3817440"/>
            <a:ext cx="1244160" cy="818058"/>
          </a:xfrm>
          <a:prstGeom prst="rect">
            <a:avLst/>
          </a:prstGeom>
          <a:solidFill>
            <a:srgbClr val="8439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12121"/>
                </a:solidFill>
                <a:latin typeface="Work Sans"/>
              </a:rPr>
              <a:t>HDMI output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" name="Right Arrow 64"/>
          <p:cNvSpPr/>
          <p:nvPr/>
        </p:nvSpPr>
        <p:spPr>
          <a:xfrm rot="5400000">
            <a:off x="10575907" y="3448459"/>
            <a:ext cx="385587" cy="28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Elbow Connector 10"/>
          <p:cNvCxnSpPr/>
          <p:nvPr/>
        </p:nvCxnSpPr>
        <p:spPr>
          <a:xfrm>
            <a:off x="3879303" y="2531294"/>
            <a:ext cx="457780" cy="4506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79303" y="2186148"/>
            <a:ext cx="45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CustomShape 10"/>
          <p:cNvSpPr/>
          <p:nvPr/>
        </p:nvSpPr>
        <p:spPr>
          <a:xfrm>
            <a:off x="6485896" y="186270"/>
            <a:ext cx="933991" cy="477717"/>
          </a:xfrm>
          <a:prstGeom prst="rect">
            <a:avLst/>
          </a:prstGeom>
          <a:solidFill>
            <a:srgbClr val="8439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SUT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128B68-9401-4E8F-9AED-3153D1D29ACE}"/>
              </a:ext>
            </a:extLst>
          </p:cNvPr>
          <p:cNvSpPr/>
          <p:nvPr/>
        </p:nvSpPr>
        <p:spPr>
          <a:xfrm>
            <a:off x="4292877" y="1403284"/>
            <a:ext cx="1531701" cy="2063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 rot="16200000">
            <a:off x="4756907" y="3604738"/>
            <a:ext cx="563712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CustomShape 27"/>
          <p:cNvSpPr/>
          <p:nvPr/>
        </p:nvSpPr>
        <p:spPr>
          <a:xfrm>
            <a:off x="4337083" y="1594316"/>
            <a:ext cx="1403360" cy="75235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IN" sz="1000" spc="-1" dirty="0">
                <a:solidFill>
                  <a:srgbClr val="212121"/>
                </a:solidFill>
                <a:latin typeface="Work Sans"/>
              </a:rPr>
              <a:t>JPG data reader state machine(periodic reading)</a:t>
            </a:r>
            <a:endParaRPr lang="en-IN" sz="1000" spc="-1" dirty="0">
              <a:latin typeface="Arial"/>
            </a:endParaRPr>
          </a:p>
        </p:txBody>
      </p:sp>
      <p:sp>
        <p:nvSpPr>
          <p:cNvPr id="42" name="CustomShape 27"/>
          <p:cNvSpPr/>
          <p:nvPr/>
        </p:nvSpPr>
        <p:spPr>
          <a:xfrm>
            <a:off x="6491263" y="1618089"/>
            <a:ext cx="878733" cy="7729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rgbClr val="212121"/>
                </a:solidFill>
                <a:latin typeface="Work Sans"/>
              </a:rPr>
              <a:t>Resizing the JPG using OpenCV</a:t>
            </a:r>
            <a:endParaRPr lang="en-IN" sz="1000" spc="-1" dirty="0">
              <a:latin typeface="Arial"/>
            </a:endParaRPr>
          </a:p>
        </p:txBody>
      </p:sp>
      <p:sp>
        <p:nvSpPr>
          <p:cNvPr id="43" name="CustomShape 27"/>
          <p:cNvSpPr/>
          <p:nvPr/>
        </p:nvSpPr>
        <p:spPr>
          <a:xfrm>
            <a:off x="7705127" y="1612657"/>
            <a:ext cx="1130876" cy="77835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rgbClr val="212121"/>
                </a:solidFill>
                <a:latin typeface="Work Sans"/>
              </a:rPr>
              <a:t>RGB to YUV converter</a:t>
            </a:r>
            <a:endParaRPr lang="en-IN" sz="1000" spc="-1" dirty="0">
              <a:latin typeface="Arial"/>
            </a:endParaRPr>
          </a:p>
        </p:txBody>
      </p:sp>
      <p:sp>
        <p:nvSpPr>
          <p:cNvPr id="44" name="CustomShape 27"/>
          <p:cNvSpPr/>
          <p:nvPr/>
        </p:nvSpPr>
        <p:spPr>
          <a:xfrm>
            <a:off x="9130331" y="1594316"/>
            <a:ext cx="610715" cy="77835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spc="-1" dirty="0">
                <a:solidFill>
                  <a:srgbClr val="212121"/>
                </a:solidFill>
                <a:latin typeface="Work Sans"/>
              </a:rPr>
              <a:t>Streamer</a:t>
            </a:r>
            <a:endParaRPr lang="en-IN" sz="1200" spc="-1" dirty="0">
              <a:latin typeface="Arial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7369996" y="1848188"/>
            <a:ext cx="346535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ight Arrow 46"/>
          <p:cNvSpPr/>
          <p:nvPr/>
        </p:nvSpPr>
        <p:spPr>
          <a:xfrm>
            <a:off x="8849632" y="1848188"/>
            <a:ext cx="292916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CustomShape 27"/>
          <p:cNvSpPr/>
          <p:nvPr/>
        </p:nvSpPr>
        <p:spPr>
          <a:xfrm>
            <a:off x="4352815" y="2543817"/>
            <a:ext cx="1403360" cy="8435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rgbClr val="212121"/>
                </a:solidFill>
                <a:latin typeface="Work Sans"/>
              </a:rPr>
              <a:t>CAN data reader state machine(periodic reading)</a:t>
            </a:r>
            <a:endParaRPr lang="en-IN" sz="1000" spc="-1" dirty="0">
              <a:latin typeface="Arial"/>
            </a:endParaRPr>
          </a:p>
        </p:txBody>
      </p:sp>
      <p:sp>
        <p:nvSpPr>
          <p:cNvPr id="50" name="CustomShape 27"/>
          <p:cNvSpPr/>
          <p:nvPr/>
        </p:nvSpPr>
        <p:spPr>
          <a:xfrm>
            <a:off x="6513965" y="2668398"/>
            <a:ext cx="856031" cy="8209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chemeClr val="tx1"/>
                </a:solidFill>
                <a:latin typeface="Arial"/>
              </a:rPr>
              <a:t>TBD</a:t>
            </a:r>
          </a:p>
        </p:txBody>
      </p:sp>
      <p:sp>
        <p:nvSpPr>
          <p:cNvPr id="51" name="CustomShape 27"/>
          <p:cNvSpPr/>
          <p:nvPr/>
        </p:nvSpPr>
        <p:spPr>
          <a:xfrm>
            <a:off x="8104829" y="2622937"/>
            <a:ext cx="1069370" cy="8435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chemeClr val="tx1"/>
                </a:solidFill>
                <a:latin typeface="Arial"/>
              </a:rPr>
              <a:t>Scalexio Interface(TCP/IP)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7436430" y="2849758"/>
            <a:ext cx="668399" cy="33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378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7"/>
          <p:cNvSpPr/>
          <p:nvPr/>
        </p:nvSpPr>
        <p:spPr>
          <a:xfrm>
            <a:off x="1679462" y="2033621"/>
            <a:ext cx="1624405" cy="8222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IN" sz="1000" spc="-1" dirty="0">
                <a:solidFill>
                  <a:srgbClr val="212121"/>
                </a:solidFill>
                <a:latin typeface="Work Sans"/>
              </a:rPr>
              <a:t>JPG data reader state machine(periodic reading)</a:t>
            </a:r>
            <a:endParaRPr lang="en-IN" sz="1000" spc="-1" dirty="0">
              <a:latin typeface="Arial"/>
            </a:endParaRPr>
          </a:p>
        </p:txBody>
      </p:sp>
      <p:sp>
        <p:nvSpPr>
          <p:cNvPr id="8" name="Up Arrow 7"/>
          <p:cNvSpPr/>
          <p:nvPr/>
        </p:nvSpPr>
        <p:spPr>
          <a:xfrm rot="5400000">
            <a:off x="1430201" y="2091174"/>
            <a:ext cx="181232" cy="32379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9" name="Up Arrow 8"/>
          <p:cNvSpPr/>
          <p:nvPr/>
        </p:nvSpPr>
        <p:spPr>
          <a:xfrm rot="5400000">
            <a:off x="1430201" y="2480501"/>
            <a:ext cx="181232" cy="32379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1338" y="2151671"/>
            <a:ext cx="118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PNG input</a:t>
            </a:r>
          </a:p>
          <a:p>
            <a:r>
              <a:rPr lang="en-IN" sz="1000" dirty="0"/>
              <a:t>(1920*1080)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074" y="2563348"/>
            <a:ext cx="1567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TCP/IP control</a:t>
            </a:r>
          </a:p>
        </p:txBody>
      </p:sp>
      <p:sp>
        <p:nvSpPr>
          <p:cNvPr id="14" name="Up Arrow 13"/>
          <p:cNvSpPr/>
          <p:nvPr/>
        </p:nvSpPr>
        <p:spPr>
          <a:xfrm rot="5400000">
            <a:off x="3646589" y="1972210"/>
            <a:ext cx="213153" cy="85016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6" name="CustomShape 27"/>
          <p:cNvSpPr/>
          <p:nvPr/>
        </p:nvSpPr>
        <p:spPr>
          <a:xfrm>
            <a:off x="4187978" y="2012963"/>
            <a:ext cx="1148557" cy="8327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rgbClr val="212121"/>
                </a:solidFill>
                <a:latin typeface="Work Sans"/>
              </a:rPr>
              <a:t>Resizing the JPG using OpenCV</a:t>
            </a:r>
            <a:endParaRPr lang="en-IN" sz="1000" spc="-1" dirty="0">
              <a:latin typeface="Arial"/>
            </a:endParaRPr>
          </a:p>
        </p:txBody>
      </p:sp>
      <p:sp>
        <p:nvSpPr>
          <p:cNvPr id="17" name="CustomShape 27"/>
          <p:cNvSpPr/>
          <p:nvPr/>
        </p:nvSpPr>
        <p:spPr>
          <a:xfrm>
            <a:off x="6360223" y="2007402"/>
            <a:ext cx="1148557" cy="8327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rgbClr val="212121"/>
                </a:solidFill>
                <a:latin typeface="Work Sans"/>
              </a:rPr>
              <a:t>RGB to YUV converter</a:t>
            </a:r>
            <a:endParaRPr lang="en-IN" sz="1000" spc="-1" dirty="0">
              <a:latin typeface="Arial"/>
            </a:endParaRPr>
          </a:p>
        </p:txBody>
      </p:sp>
      <p:sp>
        <p:nvSpPr>
          <p:cNvPr id="18" name="Up Arrow 17"/>
          <p:cNvSpPr/>
          <p:nvPr/>
        </p:nvSpPr>
        <p:spPr>
          <a:xfrm rot="5400000">
            <a:off x="5755482" y="1899124"/>
            <a:ext cx="208634" cy="1000847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4249" y="1937587"/>
            <a:ext cx="1090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PNG image</a:t>
            </a:r>
          </a:p>
          <a:p>
            <a:r>
              <a:rPr lang="en-IN" sz="1000" dirty="0"/>
              <a:t>(1280*960)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3599" y="1946563"/>
            <a:ext cx="114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PNG image</a:t>
            </a:r>
          </a:p>
          <a:p>
            <a:r>
              <a:rPr lang="en-IN" sz="1000" dirty="0"/>
              <a:t>(1920*1080)</a:t>
            </a:r>
          </a:p>
        </p:txBody>
      </p:sp>
      <p:sp>
        <p:nvSpPr>
          <p:cNvPr id="21" name="Up Arrow 20"/>
          <p:cNvSpPr/>
          <p:nvPr/>
        </p:nvSpPr>
        <p:spPr>
          <a:xfrm rot="5400000">
            <a:off x="7744274" y="2055221"/>
            <a:ext cx="208634" cy="67962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2" name="CustomShape 27"/>
          <p:cNvSpPr/>
          <p:nvPr/>
        </p:nvSpPr>
        <p:spPr>
          <a:xfrm>
            <a:off x="8188402" y="1978656"/>
            <a:ext cx="1148557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spc="-1" dirty="0">
                <a:solidFill>
                  <a:srgbClr val="212121"/>
                </a:solidFill>
                <a:latin typeface="Work Sans"/>
              </a:rPr>
              <a:t>Streamer</a:t>
            </a:r>
            <a:endParaRPr lang="en-IN" sz="1200" spc="-1" dirty="0">
              <a:latin typeface="Arial"/>
            </a:endParaRPr>
          </a:p>
        </p:txBody>
      </p:sp>
      <p:sp>
        <p:nvSpPr>
          <p:cNvPr id="24" name="CustomShape 27"/>
          <p:cNvSpPr/>
          <p:nvPr/>
        </p:nvSpPr>
        <p:spPr>
          <a:xfrm>
            <a:off x="1679462" y="3689522"/>
            <a:ext cx="1624405" cy="8435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rgbClr val="212121"/>
                </a:solidFill>
                <a:latin typeface="Work Sans"/>
              </a:rPr>
              <a:t>CAN data reader state machine(periodic reading)</a:t>
            </a:r>
            <a:endParaRPr lang="en-IN" sz="1000" spc="-1" dirty="0">
              <a:latin typeface="Arial"/>
            </a:endParaRPr>
          </a:p>
        </p:txBody>
      </p:sp>
      <p:sp>
        <p:nvSpPr>
          <p:cNvPr id="25" name="Up Arrow 24"/>
          <p:cNvSpPr/>
          <p:nvPr/>
        </p:nvSpPr>
        <p:spPr>
          <a:xfrm rot="5400000">
            <a:off x="3681957" y="3628549"/>
            <a:ext cx="213153" cy="95726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10016" y="3776683"/>
            <a:ext cx="118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CAN data</a:t>
            </a:r>
          </a:p>
        </p:txBody>
      </p:sp>
      <p:sp>
        <p:nvSpPr>
          <p:cNvPr id="33" name="Up Arrow 32"/>
          <p:cNvSpPr/>
          <p:nvPr/>
        </p:nvSpPr>
        <p:spPr>
          <a:xfrm rot="5400000">
            <a:off x="1420914" y="3748091"/>
            <a:ext cx="181232" cy="32379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4" name="Up Arrow 33"/>
          <p:cNvSpPr/>
          <p:nvPr/>
        </p:nvSpPr>
        <p:spPr>
          <a:xfrm rot="5400000">
            <a:off x="1430200" y="4120856"/>
            <a:ext cx="181232" cy="32379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507" y="4151352"/>
            <a:ext cx="1321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TCP/IP control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8085" y="3755305"/>
            <a:ext cx="118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CAN 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506465" y="5890054"/>
            <a:ext cx="370702" cy="181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191212" y="5826781"/>
            <a:ext cx="18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RTMaps component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06465" y="6350001"/>
            <a:ext cx="370702" cy="181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191212" y="6262016"/>
            <a:ext cx="200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Customized component </a:t>
            </a:r>
          </a:p>
        </p:txBody>
      </p:sp>
      <p:sp>
        <p:nvSpPr>
          <p:cNvPr id="42" name="CustomShape 27"/>
          <p:cNvSpPr/>
          <p:nvPr/>
        </p:nvSpPr>
        <p:spPr>
          <a:xfrm>
            <a:off x="4267166" y="3689522"/>
            <a:ext cx="1069370" cy="8435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chemeClr val="tx1"/>
                </a:solidFill>
                <a:latin typeface="Arial"/>
              </a:rPr>
              <a:t>TBD</a:t>
            </a:r>
          </a:p>
        </p:txBody>
      </p:sp>
      <p:sp>
        <p:nvSpPr>
          <p:cNvPr id="43" name="Up Arrow 42"/>
          <p:cNvSpPr/>
          <p:nvPr/>
        </p:nvSpPr>
        <p:spPr>
          <a:xfrm rot="5400000">
            <a:off x="5581977" y="3790493"/>
            <a:ext cx="213153" cy="63337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44" name="CustomShape 27"/>
          <p:cNvSpPr/>
          <p:nvPr/>
        </p:nvSpPr>
        <p:spPr>
          <a:xfrm>
            <a:off x="6005241" y="3685428"/>
            <a:ext cx="1069370" cy="8435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000" spc="-1" dirty="0">
                <a:solidFill>
                  <a:schemeClr val="tx1"/>
                </a:solidFill>
                <a:latin typeface="Arial"/>
              </a:rPr>
              <a:t>Scalexio Interface(TCP/IP)</a:t>
            </a:r>
          </a:p>
        </p:txBody>
      </p:sp>
      <p:sp>
        <p:nvSpPr>
          <p:cNvPr id="46" name="Up Arrow 45"/>
          <p:cNvSpPr/>
          <p:nvPr/>
        </p:nvSpPr>
        <p:spPr>
          <a:xfrm rot="5400000">
            <a:off x="9587498" y="2036827"/>
            <a:ext cx="208634" cy="67962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336535" y="3775491"/>
            <a:ext cx="1181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CAN data</a:t>
            </a:r>
          </a:p>
        </p:txBody>
      </p:sp>
    </p:spTree>
    <p:extLst>
      <p:ext uri="{BB962C8B-B14F-4D97-AF65-F5344CB8AC3E}">
        <p14:creationId xmlns:p14="http://schemas.microsoft.com/office/powerpoint/2010/main" val="233044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7"/>
          <p:cNvSpPr/>
          <p:nvPr/>
        </p:nvSpPr>
        <p:spPr>
          <a:xfrm>
            <a:off x="1679462" y="1527173"/>
            <a:ext cx="1624405" cy="8222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INPUT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Up Arrow 13"/>
          <p:cNvSpPr/>
          <p:nvPr/>
        </p:nvSpPr>
        <p:spPr>
          <a:xfrm rot="5400000">
            <a:off x="3646589" y="1465762"/>
            <a:ext cx="213153" cy="85016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6" name="CustomShape 27"/>
          <p:cNvSpPr/>
          <p:nvPr/>
        </p:nvSpPr>
        <p:spPr>
          <a:xfrm>
            <a:off x="4187977" y="1506515"/>
            <a:ext cx="1492623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OUTPUT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CustomShape 27"/>
          <p:cNvSpPr/>
          <p:nvPr/>
        </p:nvSpPr>
        <p:spPr>
          <a:xfrm>
            <a:off x="6360223" y="1500954"/>
            <a:ext cx="1391075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PROPERTY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000" spc="-1" dirty="0">
              <a:latin typeface="Arial"/>
            </a:endParaRPr>
          </a:p>
        </p:txBody>
      </p:sp>
      <p:sp>
        <p:nvSpPr>
          <p:cNvPr id="18" name="Up Arrow 17"/>
          <p:cNvSpPr/>
          <p:nvPr/>
        </p:nvSpPr>
        <p:spPr>
          <a:xfrm rot="5400000">
            <a:off x="5923216" y="1555897"/>
            <a:ext cx="204120" cy="66989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1" name="Up Arrow 20"/>
          <p:cNvSpPr/>
          <p:nvPr/>
        </p:nvSpPr>
        <p:spPr>
          <a:xfrm rot="5400000">
            <a:off x="8002304" y="1551031"/>
            <a:ext cx="208634" cy="67962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2" name="CustomShape 27"/>
          <p:cNvSpPr/>
          <p:nvPr/>
        </p:nvSpPr>
        <p:spPr>
          <a:xfrm>
            <a:off x="8446432" y="1474468"/>
            <a:ext cx="1430735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ACTION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06465" y="5144469"/>
            <a:ext cx="370702" cy="181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211306" y="5932837"/>
            <a:ext cx="18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CORE Block Flow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06465" y="5604416"/>
            <a:ext cx="370702" cy="181233"/>
          </a:xfrm>
          <a:prstGeom prst="rect">
            <a:avLst/>
          </a:prstGeom>
          <a:solidFill>
            <a:srgbClr val="26F62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191212" y="5516431"/>
            <a:ext cx="200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RTMAPS Flow</a:t>
            </a:r>
          </a:p>
        </p:txBody>
      </p:sp>
      <p:sp>
        <p:nvSpPr>
          <p:cNvPr id="2" name="CustomShape 27">
            <a:extLst>
              <a:ext uri="{FF2B5EF4-FFF2-40B4-BE49-F238E27FC236}">
                <a16:creationId xmlns:a16="http://schemas.microsoft.com/office/drawing/2014/main" id="{6C71AE3A-3681-452C-B833-0F62DBF87A83}"/>
              </a:ext>
            </a:extLst>
          </p:cNvPr>
          <p:cNvSpPr/>
          <p:nvPr/>
        </p:nvSpPr>
        <p:spPr>
          <a:xfrm>
            <a:off x="2960201" y="2916204"/>
            <a:ext cx="1406816" cy="822279"/>
          </a:xfrm>
          <a:prstGeom prst="rect">
            <a:avLst/>
          </a:prstGeom>
          <a:solidFill>
            <a:srgbClr val="26F626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BIRTH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Up Arrow 13">
            <a:extLst>
              <a:ext uri="{FF2B5EF4-FFF2-40B4-BE49-F238E27FC236}">
                <a16:creationId xmlns:a16="http://schemas.microsoft.com/office/drawing/2014/main" id="{E7930D8A-F845-45A1-B245-2909B4C4CCFF}"/>
              </a:ext>
            </a:extLst>
          </p:cNvPr>
          <p:cNvSpPr/>
          <p:nvPr/>
        </p:nvSpPr>
        <p:spPr>
          <a:xfrm rot="5400000">
            <a:off x="4852071" y="2906939"/>
            <a:ext cx="213154" cy="78119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6" name="CustomShape 27">
            <a:extLst>
              <a:ext uri="{FF2B5EF4-FFF2-40B4-BE49-F238E27FC236}">
                <a16:creationId xmlns:a16="http://schemas.microsoft.com/office/drawing/2014/main" id="{22E549D2-5120-4114-94F5-6D1CC331740F}"/>
              </a:ext>
            </a:extLst>
          </p:cNvPr>
          <p:cNvSpPr/>
          <p:nvPr/>
        </p:nvSpPr>
        <p:spPr>
          <a:xfrm>
            <a:off x="5418767" y="2889589"/>
            <a:ext cx="1278222" cy="832747"/>
          </a:xfrm>
          <a:prstGeom prst="rect">
            <a:avLst/>
          </a:prstGeom>
          <a:solidFill>
            <a:srgbClr val="26F6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CORE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000" spc="-1" dirty="0">
              <a:latin typeface="Arial"/>
            </a:endParaRPr>
          </a:p>
        </p:txBody>
      </p:sp>
      <p:sp>
        <p:nvSpPr>
          <p:cNvPr id="12" name="Up Arrow 20">
            <a:extLst>
              <a:ext uri="{FF2B5EF4-FFF2-40B4-BE49-F238E27FC236}">
                <a16:creationId xmlns:a16="http://schemas.microsoft.com/office/drawing/2014/main" id="{ADD10B5F-9CB4-479D-875A-4840A090481D}"/>
              </a:ext>
            </a:extLst>
          </p:cNvPr>
          <p:cNvSpPr/>
          <p:nvPr/>
        </p:nvSpPr>
        <p:spPr>
          <a:xfrm rot="5400000">
            <a:off x="7105952" y="2987551"/>
            <a:ext cx="208634" cy="62448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3" name="CustomShape 27">
            <a:extLst>
              <a:ext uri="{FF2B5EF4-FFF2-40B4-BE49-F238E27FC236}">
                <a16:creationId xmlns:a16="http://schemas.microsoft.com/office/drawing/2014/main" id="{139DFFE9-B014-46C5-9C48-2054373C373D}"/>
              </a:ext>
            </a:extLst>
          </p:cNvPr>
          <p:cNvSpPr/>
          <p:nvPr/>
        </p:nvSpPr>
        <p:spPr>
          <a:xfrm>
            <a:off x="7660957" y="2921138"/>
            <a:ext cx="1314665" cy="832747"/>
          </a:xfrm>
          <a:prstGeom prst="rect">
            <a:avLst/>
          </a:prstGeom>
          <a:solidFill>
            <a:srgbClr val="26F626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DEATH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CustomShape 27">
            <a:extLst>
              <a:ext uri="{FF2B5EF4-FFF2-40B4-BE49-F238E27FC236}">
                <a16:creationId xmlns:a16="http://schemas.microsoft.com/office/drawing/2014/main" id="{3E254F81-24F9-4CF4-9AD0-D6259D4AF86B}"/>
              </a:ext>
            </a:extLst>
          </p:cNvPr>
          <p:cNvSpPr/>
          <p:nvPr/>
        </p:nvSpPr>
        <p:spPr>
          <a:xfrm>
            <a:off x="1747454" y="4211766"/>
            <a:ext cx="1624405" cy="8222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CREATE RTMAPS NATIVE OBJECTS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Up Arrow 13">
            <a:extLst>
              <a:ext uri="{FF2B5EF4-FFF2-40B4-BE49-F238E27FC236}">
                <a16:creationId xmlns:a16="http://schemas.microsoft.com/office/drawing/2014/main" id="{3E325B44-AF6B-4C32-B238-E8E600C93777}"/>
              </a:ext>
            </a:extLst>
          </p:cNvPr>
          <p:cNvSpPr/>
          <p:nvPr/>
        </p:nvSpPr>
        <p:spPr>
          <a:xfrm rot="5400000">
            <a:off x="3714581" y="4150355"/>
            <a:ext cx="213153" cy="85016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6" name="CustomShape 27">
            <a:extLst>
              <a:ext uri="{FF2B5EF4-FFF2-40B4-BE49-F238E27FC236}">
                <a16:creationId xmlns:a16="http://schemas.microsoft.com/office/drawing/2014/main" id="{B9B0BC5A-93ED-425D-B423-E1C664791AC2}"/>
              </a:ext>
            </a:extLst>
          </p:cNvPr>
          <p:cNvSpPr/>
          <p:nvPr/>
        </p:nvSpPr>
        <p:spPr>
          <a:xfrm>
            <a:off x="4255969" y="4191108"/>
            <a:ext cx="1492623" cy="8327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CONVERT RTMAPS NATIVE INTO SPECIFIC C++ DATATYPES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CustomShape 27">
            <a:extLst>
              <a:ext uri="{FF2B5EF4-FFF2-40B4-BE49-F238E27FC236}">
                <a16:creationId xmlns:a16="http://schemas.microsoft.com/office/drawing/2014/main" id="{F2DBFEAF-B137-4646-BE92-3227E69F630D}"/>
              </a:ext>
            </a:extLst>
          </p:cNvPr>
          <p:cNvSpPr/>
          <p:nvPr/>
        </p:nvSpPr>
        <p:spPr>
          <a:xfrm>
            <a:off x="6428215" y="4185547"/>
            <a:ext cx="1391075" cy="8327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PROCESS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000" spc="-1" dirty="0">
              <a:latin typeface="Arial"/>
            </a:endParaRPr>
          </a:p>
        </p:txBody>
      </p:sp>
      <p:sp>
        <p:nvSpPr>
          <p:cNvPr id="28" name="Up Arrow 17">
            <a:extLst>
              <a:ext uri="{FF2B5EF4-FFF2-40B4-BE49-F238E27FC236}">
                <a16:creationId xmlns:a16="http://schemas.microsoft.com/office/drawing/2014/main" id="{13434801-C5BF-44E0-9A9B-54A8FC1E66D5}"/>
              </a:ext>
            </a:extLst>
          </p:cNvPr>
          <p:cNvSpPr/>
          <p:nvPr/>
        </p:nvSpPr>
        <p:spPr>
          <a:xfrm rot="5400000">
            <a:off x="5991208" y="4240490"/>
            <a:ext cx="204120" cy="66989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9" name="Up Arrow 20">
            <a:extLst>
              <a:ext uri="{FF2B5EF4-FFF2-40B4-BE49-F238E27FC236}">
                <a16:creationId xmlns:a16="http://schemas.microsoft.com/office/drawing/2014/main" id="{6A37A0F1-B54C-45A2-A241-B7A23629A586}"/>
              </a:ext>
            </a:extLst>
          </p:cNvPr>
          <p:cNvSpPr/>
          <p:nvPr/>
        </p:nvSpPr>
        <p:spPr>
          <a:xfrm rot="5400000">
            <a:off x="8070296" y="4235624"/>
            <a:ext cx="208634" cy="67962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30" name="CustomShape 27">
            <a:extLst>
              <a:ext uri="{FF2B5EF4-FFF2-40B4-BE49-F238E27FC236}">
                <a16:creationId xmlns:a16="http://schemas.microsoft.com/office/drawing/2014/main" id="{0D3604BB-94A9-4528-8F4A-51DCCFE49FE7}"/>
              </a:ext>
            </a:extLst>
          </p:cNvPr>
          <p:cNvSpPr/>
          <p:nvPr/>
        </p:nvSpPr>
        <p:spPr>
          <a:xfrm>
            <a:off x="8514424" y="4159061"/>
            <a:ext cx="1430735" cy="83274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>
                <a:solidFill>
                  <a:schemeClr val="tx1"/>
                </a:solidFill>
                <a:latin typeface="Arial"/>
              </a:rPr>
              <a:t>CONVERT </a:t>
            </a:r>
            <a:r>
              <a:rPr lang="en-US" sz="1000" spc="-1" dirty="0">
                <a:solidFill>
                  <a:schemeClr val="tx1"/>
                </a:solidFill>
                <a:latin typeface="Arial"/>
              </a:rPr>
              <a:t>C++ SPECIFIC INTO NATIVE RTMAPS TYPE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0933FC-A56F-4A38-9FB1-4A249273F5F4}"/>
              </a:ext>
            </a:extLst>
          </p:cNvPr>
          <p:cNvSpPr/>
          <p:nvPr/>
        </p:nvSpPr>
        <p:spPr>
          <a:xfrm>
            <a:off x="9523594" y="5996110"/>
            <a:ext cx="370702" cy="181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2B3857-86CF-4892-BD47-C3A891F4E121}"/>
              </a:ext>
            </a:extLst>
          </p:cNvPr>
          <p:cNvSpPr txBox="1"/>
          <p:nvPr/>
        </p:nvSpPr>
        <p:spPr>
          <a:xfrm>
            <a:off x="10182160" y="5054432"/>
            <a:ext cx="18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Component Design</a:t>
            </a:r>
          </a:p>
        </p:txBody>
      </p:sp>
      <p:sp>
        <p:nvSpPr>
          <p:cNvPr id="68" name="TextShape 2">
            <a:extLst>
              <a:ext uri="{FF2B5EF4-FFF2-40B4-BE49-F238E27FC236}">
                <a16:creationId xmlns:a16="http://schemas.microsoft.com/office/drawing/2014/main" id="{9AA8A221-77D7-4E6A-95B9-B78DF3961396}"/>
              </a:ext>
            </a:extLst>
          </p:cNvPr>
          <p:cNvSpPr txBox="1"/>
          <p:nvPr/>
        </p:nvSpPr>
        <p:spPr>
          <a:xfrm>
            <a:off x="466876" y="311565"/>
            <a:ext cx="11116800" cy="5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8" dirty="0" err="1">
                <a:solidFill>
                  <a:srgbClr val="4D5154"/>
                </a:solidFill>
                <a:latin typeface="Work Sans Medium"/>
              </a:rPr>
              <a:t>RTMaps</a:t>
            </a:r>
            <a:r>
              <a:rPr lang="en-US" sz="3200" b="0" strike="noStrike" spc="-18" dirty="0">
                <a:solidFill>
                  <a:srgbClr val="4D5154"/>
                </a:solidFill>
                <a:latin typeface="Work Sans Medium"/>
              </a:rPr>
              <a:t> Custom Package Creation</a:t>
            </a:r>
            <a:endParaRPr lang="en-US" sz="3200" b="0" strike="noStrike" spc="-1" dirty="0">
              <a:solidFill>
                <a:srgbClr val="161718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12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7"/>
          <p:cNvSpPr/>
          <p:nvPr/>
        </p:nvSpPr>
        <p:spPr>
          <a:xfrm>
            <a:off x="1679462" y="1527173"/>
            <a:ext cx="1624405" cy="82227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INPUT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(IPLIMAGE)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Up Arrow 13"/>
          <p:cNvSpPr/>
          <p:nvPr/>
        </p:nvSpPr>
        <p:spPr>
          <a:xfrm rot="5400000">
            <a:off x="3646589" y="1465762"/>
            <a:ext cx="213153" cy="85016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6" name="CustomShape 27"/>
          <p:cNvSpPr/>
          <p:nvPr/>
        </p:nvSpPr>
        <p:spPr>
          <a:xfrm>
            <a:off x="4187977" y="1506515"/>
            <a:ext cx="1492623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OUTPUT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(MAPSIMAGE)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CustomShape 27"/>
          <p:cNvSpPr/>
          <p:nvPr/>
        </p:nvSpPr>
        <p:spPr>
          <a:xfrm>
            <a:off x="6360223" y="1500954"/>
            <a:ext cx="1391075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PROPERTY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None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000" spc="-1" dirty="0">
              <a:latin typeface="Arial"/>
            </a:endParaRPr>
          </a:p>
        </p:txBody>
      </p:sp>
      <p:sp>
        <p:nvSpPr>
          <p:cNvPr id="18" name="Up Arrow 17"/>
          <p:cNvSpPr/>
          <p:nvPr/>
        </p:nvSpPr>
        <p:spPr>
          <a:xfrm rot="5400000">
            <a:off x="5923216" y="1555897"/>
            <a:ext cx="204120" cy="66989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1" name="Up Arrow 20"/>
          <p:cNvSpPr/>
          <p:nvPr/>
        </p:nvSpPr>
        <p:spPr>
          <a:xfrm rot="5400000">
            <a:off x="8002304" y="1551031"/>
            <a:ext cx="208634" cy="679621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2" name="CustomShape 27"/>
          <p:cNvSpPr/>
          <p:nvPr/>
        </p:nvSpPr>
        <p:spPr>
          <a:xfrm>
            <a:off x="8446432" y="1474468"/>
            <a:ext cx="1430735" cy="8327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MAPS_DEFINITION ACTION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None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06465" y="5144469"/>
            <a:ext cx="370702" cy="181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211306" y="5932837"/>
            <a:ext cx="18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CORE Block Flow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506465" y="5604416"/>
            <a:ext cx="370702" cy="181233"/>
          </a:xfrm>
          <a:prstGeom prst="rect">
            <a:avLst/>
          </a:prstGeom>
          <a:solidFill>
            <a:srgbClr val="26F62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191212" y="5516431"/>
            <a:ext cx="200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RTMAPS Flow</a:t>
            </a:r>
          </a:p>
        </p:txBody>
      </p:sp>
      <p:sp>
        <p:nvSpPr>
          <p:cNvPr id="2" name="CustomShape 27">
            <a:extLst>
              <a:ext uri="{FF2B5EF4-FFF2-40B4-BE49-F238E27FC236}">
                <a16:creationId xmlns:a16="http://schemas.microsoft.com/office/drawing/2014/main" id="{6C71AE3A-3681-452C-B833-0F62DBF87A83}"/>
              </a:ext>
            </a:extLst>
          </p:cNvPr>
          <p:cNvSpPr/>
          <p:nvPr/>
        </p:nvSpPr>
        <p:spPr>
          <a:xfrm>
            <a:off x="2874394" y="2916204"/>
            <a:ext cx="1492623" cy="822279"/>
          </a:xfrm>
          <a:prstGeom prst="rect">
            <a:avLst/>
          </a:prstGeom>
          <a:solidFill>
            <a:srgbClr val="26F626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BIRTH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(ALLOCATE OUTPUT BUFFER OF MAPSIIMAGE DATATYPE)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Up Arrow 13">
            <a:extLst>
              <a:ext uri="{FF2B5EF4-FFF2-40B4-BE49-F238E27FC236}">
                <a16:creationId xmlns:a16="http://schemas.microsoft.com/office/drawing/2014/main" id="{E7930D8A-F845-45A1-B245-2909B4C4CCFF}"/>
              </a:ext>
            </a:extLst>
          </p:cNvPr>
          <p:cNvSpPr/>
          <p:nvPr/>
        </p:nvSpPr>
        <p:spPr>
          <a:xfrm rot="5400000">
            <a:off x="4794733" y="2940398"/>
            <a:ext cx="215286" cy="714273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6" name="CustomShape 27">
            <a:extLst>
              <a:ext uri="{FF2B5EF4-FFF2-40B4-BE49-F238E27FC236}">
                <a16:creationId xmlns:a16="http://schemas.microsoft.com/office/drawing/2014/main" id="{22E549D2-5120-4114-94F5-6D1CC331740F}"/>
              </a:ext>
            </a:extLst>
          </p:cNvPr>
          <p:cNvSpPr/>
          <p:nvPr/>
        </p:nvSpPr>
        <p:spPr>
          <a:xfrm>
            <a:off x="5418767" y="2889589"/>
            <a:ext cx="1278222" cy="832747"/>
          </a:xfrm>
          <a:prstGeom prst="rect">
            <a:avLst/>
          </a:prstGeom>
          <a:solidFill>
            <a:srgbClr val="26F6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CORE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000" spc="-1" dirty="0">
              <a:latin typeface="Arial"/>
            </a:endParaRPr>
          </a:p>
        </p:txBody>
      </p:sp>
      <p:sp>
        <p:nvSpPr>
          <p:cNvPr id="12" name="Up Arrow 20">
            <a:extLst>
              <a:ext uri="{FF2B5EF4-FFF2-40B4-BE49-F238E27FC236}">
                <a16:creationId xmlns:a16="http://schemas.microsoft.com/office/drawing/2014/main" id="{ADD10B5F-9CB4-479D-875A-4840A090481D}"/>
              </a:ext>
            </a:extLst>
          </p:cNvPr>
          <p:cNvSpPr/>
          <p:nvPr/>
        </p:nvSpPr>
        <p:spPr>
          <a:xfrm rot="5400000">
            <a:off x="7105952" y="2987551"/>
            <a:ext cx="208634" cy="62448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3" name="CustomShape 27">
            <a:extLst>
              <a:ext uri="{FF2B5EF4-FFF2-40B4-BE49-F238E27FC236}">
                <a16:creationId xmlns:a16="http://schemas.microsoft.com/office/drawing/2014/main" id="{139DFFE9-B014-46C5-9C48-2054373C373D}"/>
              </a:ext>
            </a:extLst>
          </p:cNvPr>
          <p:cNvSpPr/>
          <p:nvPr/>
        </p:nvSpPr>
        <p:spPr>
          <a:xfrm>
            <a:off x="7660957" y="2921138"/>
            <a:ext cx="1314665" cy="832747"/>
          </a:xfrm>
          <a:prstGeom prst="rect">
            <a:avLst/>
          </a:prstGeom>
          <a:solidFill>
            <a:srgbClr val="26F626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DEATH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None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CustomShape 27">
            <a:extLst>
              <a:ext uri="{FF2B5EF4-FFF2-40B4-BE49-F238E27FC236}">
                <a16:creationId xmlns:a16="http://schemas.microsoft.com/office/drawing/2014/main" id="{3E254F81-24F9-4CF4-9AD0-D6259D4AF86B}"/>
              </a:ext>
            </a:extLst>
          </p:cNvPr>
          <p:cNvSpPr/>
          <p:nvPr/>
        </p:nvSpPr>
        <p:spPr>
          <a:xfrm>
            <a:off x="340682" y="4211766"/>
            <a:ext cx="1492238" cy="8222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CREATE RTMAPS INPUT OBJECT &amp; START READING INPUT IMAGE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Up Arrow 13">
            <a:extLst>
              <a:ext uri="{FF2B5EF4-FFF2-40B4-BE49-F238E27FC236}">
                <a16:creationId xmlns:a16="http://schemas.microsoft.com/office/drawing/2014/main" id="{3E325B44-AF6B-4C32-B238-E8E600C93777}"/>
              </a:ext>
            </a:extLst>
          </p:cNvPr>
          <p:cNvSpPr/>
          <p:nvPr/>
        </p:nvSpPr>
        <p:spPr>
          <a:xfrm rot="5400000">
            <a:off x="2039450" y="4329513"/>
            <a:ext cx="215285" cy="49184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26" name="CustomShape 27">
            <a:extLst>
              <a:ext uri="{FF2B5EF4-FFF2-40B4-BE49-F238E27FC236}">
                <a16:creationId xmlns:a16="http://schemas.microsoft.com/office/drawing/2014/main" id="{B9B0BC5A-93ED-425D-B423-E1C664791AC2}"/>
              </a:ext>
            </a:extLst>
          </p:cNvPr>
          <p:cNvSpPr/>
          <p:nvPr/>
        </p:nvSpPr>
        <p:spPr>
          <a:xfrm>
            <a:off x="2458445" y="4191108"/>
            <a:ext cx="1492623" cy="8327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ASSIGN IPLIMAGE DATATYPE TO INPUT MAPS OBJECT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7" name="CustomShape 27">
            <a:extLst>
              <a:ext uri="{FF2B5EF4-FFF2-40B4-BE49-F238E27FC236}">
                <a16:creationId xmlns:a16="http://schemas.microsoft.com/office/drawing/2014/main" id="{F2DBFEAF-B137-4646-BE92-3227E69F630D}"/>
              </a:ext>
            </a:extLst>
          </p:cNvPr>
          <p:cNvSpPr/>
          <p:nvPr/>
        </p:nvSpPr>
        <p:spPr>
          <a:xfrm>
            <a:off x="4515116" y="4173056"/>
            <a:ext cx="1690877" cy="8327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endParaRPr lang="en-US" sz="1000" spc="-1" dirty="0">
              <a:latin typeface="Arial"/>
            </a:endParaRPr>
          </a:p>
          <a:p>
            <a:pPr algn="ctr"/>
            <a:r>
              <a:rPr lang="en-US" sz="1000" spc="-1" dirty="0">
                <a:latin typeface="Arial"/>
              </a:rPr>
              <a:t>CREATE RTMAPS OUTPUT OBJECT &amp; START WRITING OUTPUT IMAGE</a:t>
            </a:r>
            <a:endParaRPr lang="en-IN" sz="1000" spc="-1">
              <a:latin typeface="Arial"/>
              <a:cs typeface="Arial"/>
            </a:endParaRPr>
          </a:p>
          <a:p>
            <a:pPr algn="ctr"/>
            <a:r>
              <a:rPr lang="en-US" sz="1000" spc="-1" dirty="0">
                <a:latin typeface="Arial"/>
                <a:cs typeface="Arial"/>
              </a:rPr>
              <a:t>MAPSIMAGE DATATYPE</a:t>
            </a:r>
          </a:p>
          <a:p>
            <a:pPr algn="ctr"/>
            <a:endParaRPr lang="en-IN" sz="1000" spc="-1" dirty="0">
              <a:latin typeface="Arial"/>
              <a:cs typeface="Arial"/>
            </a:endParaRPr>
          </a:p>
        </p:txBody>
      </p:sp>
      <p:sp>
        <p:nvSpPr>
          <p:cNvPr id="30" name="CustomShape 27">
            <a:extLst>
              <a:ext uri="{FF2B5EF4-FFF2-40B4-BE49-F238E27FC236}">
                <a16:creationId xmlns:a16="http://schemas.microsoft.com/office/drawing/2014/main" id="{0D3604BB-94A9-4528-8F4A-51DCCFE49FE7}"/>
              </a:ext>
            </a:extLst>
          </p:cNvPr>
          <p:cNvSpPr/>
          <p:nvPr/>
        </p:nvSpPr>
        <p:spPr>
          <a:xfrm>
            <a:off x="6798041" y="4159061"/>
            <a:ext cx="1430735" cy="83274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PROCESS RGB_TO_YUV422</a:t>
            </a:r>
          </a:p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FUNCTION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0933FC-A56F-4A38-9FB1-4A249273F5F4}"/>
              </a:ext>
            </a:extLst>
          </p:cNvPr>
          <p:cNvSpPr/>
          <p:nvPr/>
        </p:nvSpPr>
        <p:spPr>
          <a:xfrm>
            <a:off x="9523594" y="5996110"/>
            <a:ext cx="370702" cy="181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2B3857-86CF-4892-BD47-C3A891F4E121}"/>
              </a:ext>
            </a:extLst>
          </p:cNvPr>
          <p:cNvSpPr txBox="1"/>
          <p:nvPr/>
        </p:nvSpPr>
        <p:spPr>
          <a:xfrm>
            <a:off x="10182160" y="5054432"/>
            <a:ext cx="18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Component Design</a:t>
            </a:r>
          </a:p>
        </p:txBody>
      </p:sp>
      <p:sp>
        <p:nvSpPr>
          <p:cNvPr id="68" name="TextShape 2">
            <a:extLst>
              <a:ext uri="{FF2B5EF4-FFF2-40B4-BE49-F238E27FC236}">
                <a16:creationId xmlns:a16="http://schemas.microsoft.com/office/drawing/2014/main" id="{9AA8A221-77D7-4E6A-95B9-B78DF3961396}"/>
              </a:ext>
            </a:extLst>
          </p:cNvPr>
          <p:cNvSpPr txBox="1"/>
          <p:nvPr/>
        </p:nvSpPr>
        <p:spPr>
          <a:xfrm>
            <a:off x="466876" y="311565"/>
            <a:ext cx="11116800" cy="5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0" strike="noStrike" spc="-18" dirty="0">
                <a:solidFill>
                  <a:srgbClr val="4D5154"/>
                </a:solidFill>
                <a:latin typeface="Work Sans Medium"/>
              </a:rPr>
              <a:t>YUV422Convereter Custom Block</a:t>
            </a:r>
            <a:endParaRPr lang="en-US" sz="3200" b="0" strike="noStrike" spc="-1" dirty="0">
              <a:solidFill>
                <a:srgbClr val="161718"/>
              </a:solidFill>
              <a:latin typeface="Work Sans"/>
            </a:endParaRPr>
          </a:p>
        </p:txBody>
      </p:sp>
      <p:sp>
        <p:nvSpPr>
          <p:cNvPr id="5" name="CustomShape 27">
            <a:extLst>
              <a:ext uri="{FF2B5EF4-FFF2-40B4-BE49-F238E27FC236}">
                <a16:creationId xmlns:a16="http://schemas.microsoft.com/office/drawing/2014/main" id="{87819C66-A3C7-4024-8F05-61AF0D07F2D5}"/>
              </a:ext>
            </a:extLst>
          </p:cNvPr>
          <p:cNvSpPr/>
          <p:nvPr/>
        </p:nvSpPr>
        <p:spPr>
          <a:xfrm>
            <a:off x="8798928" y="4144574"/>
            <a:ext cx="1314665" cy="83274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ASSIGN RELATIVE TIMESTAMP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CustomShape 27">
            <a:extLst>
              <a:ext uri="{FF2B5EF4-FFF2-40B4-BE49-F238E27FC236}">
                <a16:creationId xmlns:a16="http://schemas.microsoft.com/office/drawing/2014/main" id="{08255210-2D38-4779-B5D5-5BFC5DBBDF8B}"/>
              </a:ext>
            </a:extLst>
          </p:cNvPr>
          <p:cNvSpPr/>
          <p:nvPr/>
        </p:nvSpPr>
        <p:spPr>
          <a:xfrm>
            <a:off x="10671253" y="4117148"/>
            <a:ext cx="1206154" cy="83274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/>
            <a:r>
              <a:rPr lang="en-US" sz="1000" spc="-1" dirty="0">
                <a:solidFill>
                  <a:schemeClr val="tx1"/>
                </a:solidFill>
                <a:latin typeface="Arial"/>
              </a:rPr>
              <a:t>STOP WRITING OUTPUT</a:t>
            </a:r>
            <a:endParaRPr lang="en-IN" sz="1000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Up Arrow 13">
            <a:extLst>
              <a:ext uri="{FF2B5EF4-FFF2-40B4-BE49-F238E27FC236}">
                <a16:creationId xmlns:a16="http://schemas.microsoft.com/office/drawing/2014/main" id="{D0337FEA-E32A-48B3-BA43-204FE76897C0}"/>
              </a:ext>
            </a:extLst>
          </p:cNvPr>
          <p:cNvSpPr/>
          <p:nvPr/>
        </p:nvSpPr>
        <p:spPr>
          <a:xfrm rot="5400000">
            <a:off x="4139499" y="4341233"/>
            <a:ext cx="215285" cy="49184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0" name="Up Arrow 13">
            <a:extLst>
              <a:ext uri="{FF2B5EF4-FFF2-40B4-BE49-F238E27FC236}">
                <a16:creationId xmlns:a16="http://schemas.microsoft.com/office/drawing/2014/main" id="{94CFCD9C-E153-4162-B769-4B3CB7642E2F}"/>
              </a:ext>
            </a:extLst>
          </p:cNvPr>
          <p:cNvSpPr/>
          <p:nvPr/>
        </p:nvSpPr>
        <p:spPr>
          <a:xfrm rot="5400000">
            <a:off x="6418235" y="4341234"/>
            <a:ext cx="215285" cy="49184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1" name="Up Arrow 13">
            <a:extLst>
              <a:ext uri="{FF2B5EF4-FFF2-40B4-BE49-F238E27FC236}">
                <a16:creationId xmlns:a16="http://schemas.microsoft.com/office/drawing/2014/main" id="{85CE9989-9AE2-4396-A413-72B06F39F2B4}"/>
              </a:ext>
            </a:extLst>
          </p:cNvPr>
          <p:cNvSpPr/>
          <p:nvPr/>
        </p:nvSpPr>
        <p:spPr>
          <a:xfrm rot="5400000">
            <a:off x="8398732" y="4355301"/>
            <a:ext cx="215285" cy="49184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  <p:sp>
        <p:nvSpPr>
          <p:cNvPr id="19" name="Up Arrow 13">
            <a:extLst>
              <a:ext uri="{FF2B5EF4-FFF2-40B4-BE49-F238E27FC236}">
                <a16:creationId xmlns:a16="http://schemas.microsoft.com/office/drawing/2014/main" id="{A46C43B6-9DEA-43DF-AD34-4A56FB977369}"/>
              </a:ext>
            </a:extLst>
          </p:cNvPr>
          <p:cNvSpPr/>
          <p:nvPr/>
        </p:nvSpPr>
        <p:spPr>
          <a:xfrm rot="5400000">
            <a:off x="10290116" y="4327165"/>
            <a:ext cx="215285" cy="49184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4025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335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</dc:creator>
  <cp:lastModifiedBy>Ranjeet Patil</cp:lastModifiedBy>
  <cp:revision>108</cp:revision>
  <dcterms:created xsi:type="dcterms:W3CDTF">2020-10-29T09:56:04Z</dcterms:created>
  <dcterms:modified xsi:type="dcterms:W3CDTF">2020-11-17T12:01:59Z</dcterms:modified>
</cp:coreProperties>
</file>