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3" r:id="rId3"/>
    <p:sldId id="278" r:id="rId4"/>
    <p:sldId id="275" r:id="rId5"/>
    <p:sldId id="277" r:id="rId6"/>
    <p:sldId id="271" r:id="rId7"/>
    <p:sldId id="270" r:id="rId8"/>
    <p:sldId id="269" r:id="rId9"/>
    <p:sldId id="266" r:id="rId10"/>
    <p:sldId id="257" r:id="rId11"/>
    <p:sldId id="260" r:id="rId12"/>
    <p:sldId id="263" r:id="rId13"/>
    <p:sldId id="265" r:id="rId14"/>
    <p:sldId id="276"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43" userDrawn="1">
          <p15:clr>
            <a:srgbClr val="A4A3A4"/>
          </p15:clr>
        </p15:guide>
        <p15:guide id="2" pos="6516" userDrawn="1">
          <p15:clr>
            <a:srgbClr val="A4A3A4"/>
          </p15:clr>
        </p15:guide>
        <p15:guide id="3" orient="horz" pos="1570" userDrawn="1">
          <p15:clr>
            <a:srgbClr val="A4A3A4"/>
          </p15:clr>
        </p15:guide>
        <p15:guide id="4" pos="4747" userDrawn="1">
          <p15:clr>
            <a:srgbClr val="A4A3A4"/>
          </p15:clr>
        </p15:guide>
        <p15:guide id="5" pos="3817" userDrawn="1">
          <p15:clr>
            <a:srgbClr val="A4A3A4"/>
          </p15:clr>
        </p15:guide>
        <p15:guide id="6" orient="horz" pos="1094" userDrawn="1">
          <p15:clr>
            <a:srgbClr val="A4A3A4"/>
          </p15:clr>
        </p15:guide>
        <p15:guide id="7" orient="horz" pos="2137" userDrawn="1">
          <p15:clr>
            <a:srgbClr val="A4A3A4"/>
          </p15:clr>
        </p15:guide>
        <p15:guide id="8" orient="horz" pos="3067" userDrawn="1">
          <p15:clr>
            <a:srgbClr val="A4A3A4"/>
          </p15:clr>
        </p15:guide>
        <p15:guide id="9" orient="horz" pos="436" userDrawn="1">
          <p15:clr>
            <a:srgbClr val="A4A3A4"/>
          </p15:clr>
        </p15:guide>
        <p15:guide id="10" pos="7083" userDrawn="1">
          <p15:clr>
            <a:srgbClr val="A4A3A4"/>
          </p15:clr>
        </p15:guide>
        <p15:guide id="11" pos="74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1B26"/>
    <a:srgbClr val="F5E8D1"/>
    <a:srgbClr val="20A5A6"/>
    <a:srgbClr val="DD5639"/>
    <a:srgbClr val="ECE2DA"/>
    <a:srgbClr val="F2F2F2"/>
    <a:srgbClr val="3A0CA3"/>
    <a:srgbClr val="4CC9F0"/>
    <a:srgbClr val="F72585"/>
    <a:srgbClr val="6950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19"/>
      </p:cViewPr>
      <p:guideLst>
        <p:guide orient="horz" pos="3543"/>
        <p:guide pos="6516"/>
        <p:guide orient="horz" pos="1570"/>
        <p:guide pos="4747"/>
        <p:guide pos="3817"/>
        <p:guide orient="horz" pos="1094"/>
        <p:guide orient="horz" pos="2137"/>
        <p:guide orient="horz" pos="3067"/>
        <p:guide orient="horz" pos="436"/>
        <p:guide pos="7083"/>
        <p:guide pos="74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0DD506-3088-4F55-A2E2-9D9D6188FF41}" type="datetimeFigureOut">
              <a:rPr lang="en-US" smtClean="0"/>
              <a:t>5/17/2024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8527F-BBC2-45A6-ACC8-45C092DE3BE9}" type="slidenum">
              <a:rPr lang="en-US" smtClean="0"/>
              <a:t>‹#›</a:t>
            </a:fld>
            <a:endParaRPr lang="en-US"/>
          </a:p>
        </p:txBody>
      </p:sp>
    </p:spTree>
    <p:extLst>
      <p:ext uri="{BB962C8B-B14F-4D97-AF65-F5344CB8AC3E}">
        <p14:creationId xmlns:p14="http://schemas.microsoft.com/office/powerpoint/2010/main" val="1822552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B8527F-BBC2-45A6-ACC8-45C092DE3BE9}" type="slidenum">
              <a:rPr lang="en-US" smtClean="0"/>
              <a:t>10</a:t>
            </a:fld>
            <a:endParaRPr lang="en-US"/>
          </a:p>
        </p:txBody>
      </p:sp>
    </p:spTree>
    <p:extLst>
      <p:ext uri="{BB962C8B-B14F-4D97-AF65-F5344CB8AC3E}">
        <p14:creationId xmlns:p14="http://schemas.microsoft.com/office/powerpoint/2010/main" val="340500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B8527F-BBC2-45A6-ACC8-45C092DE3BE9}" type="slidenum">
              <a:rPr lang="en-US" smtClean="0"/>
              <a:t>11</a:t>
            </a:fld>
            <a:endParaRPr lang="en-US"/>
          </a:p>
        </p:txBody>
      </p:sp>
    </p:spTree>
    <p:extLst>
      <p:ext uri="{BB962C8B-B14F-4D97-AF65-F5344CB8AC3E}">
        <p14:creationId xmlns:p14="http://schemas.microsoft.com/office/powerpoint/2010/main" val="1302350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B8527F-BBC2-45A6-ACC8-45C092DE3BE9}" type="slidenum">
              <a:rPr lang="en-US" smtClean="0"/>
              <a:t>12</a:t>
            </a:fld>
            <a:endParaRPr lang="en-US"/>
          </a:p>
        </p:txBody>
      </p:sp>
    </p:spTree>
    <p:extLst>
      <p:ext uri="{BB962C8B-B14F-4D97-AF65-F5344CB8AC3E}">
        <p14:creationId xmlns:p14="http://schemas.microsoft.com/office/powerpoint/2010/main" val="1939033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B8527F-BBC2-45A6-ACC8-45C092DE3BE9}" type="slidenum">
              <a:rPr lang="en-US" smtClean="0"/>
              <a:t>13</a:t>
            </a:fld>
            <a:endParaRPr lang="en-US"/>
          </a:p>
        </p:txBody>
      </p:sp>
    </p:spTree>
    <p:extLst>
      <p:ext uri="{BB962C8B-B14F-4D97-AF65-F5344CB8AC3E}">
        <p14:creationId xmlns:p14="http://schemas.microsoft.com/office/powerpoint/2010/main" val="413914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B30E-895B-7CC1-20AE-00E0935223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DD9F1C-6420-704B-C5E2-A9C8F45A3A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58F61A-BE2B-E055-645F-93E36B325339}"/>
              </a:ext>
            </a:extLst>
          </p:cNvPr>
          <p:cNvSpPr>
            <a:spLocks noGrp="1"/>
          </p:cNvSpPr>
          <p:nvPr>
            <p:ph type="dt" sz="half" idx="10"/>
          </p:nvPr>
        </p:nvSpPr>
        <p:spPr/>
        <p:txBody>
          <a:bodyPr/>
          <a:lstStyle/>
          <a:p>
            <a:fld id="{A945E7F6-1A84-4ADC-A5EB-3A16D149AC3D}" type="datetimeFigureOut">
              <a:rPr lang="en-US" smtClean="0"/>
              <a:t>5/17/2024</a:t>
            </a:fld>
            <a:endParaRPr lang="en-US"/>
          </a:p>
        </p:txBody>
      </p:sp>
      <p:sp>
        <p:nvSpPr>
          <p:cNvPr id="5" name="Footer Placeholder 4">
            <a:extLst>
              <a:ext uri="{FF2B5EF4-FFF2-40B4-BE49-F238E27FC236}">
                <a16:creationId xmlns:a16="http://schemas.microsoft.com/office/drawing/2014/main" id="{6C979CCF-69A1-CE6E-1431-120F9F029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737BE-C43C-4B6A-88B1-70E6DE66E79C}"/>
              </a:ext>
            </a:extLst>
          </p:cNvPr>
          <p:cNvSpPr>
            <a:spLocks noGrp="1"/>
          </p:cNvSpPr>
          <p:nvPr>
            <p:ph type="sldNum" sz="quarter" idx="12"/>
          </p:nvPr>
        </p:nvSpPr>
        <p:spPr/>
        <p:txBody>
          <a:bodyPr/>
          <a:lstStyle/>
          <a:p>
            <a:fld id="{5E708AA3-9DE7-4C21-9A72-5B35AF8D264B}" type="slidenum">
              <a:rPr lang="en-US" smtClean="0"/>
              <a:t>‹#›</a:t>
            </a:fld>
            <a:endParaRPr lang="en-US"/>
          </a:p>
        </p:txBody>
      </p:sp>
    </p:spTree>
    <p:extLst>
      <p:ext uri="{BB962C8B-B14F-4D97-AF65-F5344CB8AC3E}">
        <p14:creationId xmlns:p14="http://schemas.microsoft.com/office/powerpoint/2010/main" val="343396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A15D-ED19-1E89-FAB1-2080154579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C95F79-A3B9-97F9-C111-5FB2070DE5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BEF18-5536-3142-5EF7-1AB2ADA646A9}"/>
              </a:ext>
            </a:extLst>
          </p:cNvPr>
          <p:cNvSpPr>
            <a:spLocks noGrp="1"/>
          </p:cNvSpPr>
          <p:nvPr>
            <p:ph type="dt" sz="half" idx="10"/>
          </p:nvPr>
        </p:nvSpPr>
        <p:spPr/>
        <p:txBody>
          <a:bodyPr/>
          <a:lstStyle/>
          <a:p>
            <a:fld id="{A945E7F6-1A84-4ADC-A5EB-3A16D149AC3D}" type="datetimeFigureOut">
              <a:rPr lang="en-US" smtClean="0"/>
              <a:t>5/17/2024</a:t>
            </a:fld>
            <a:endParaRPr lang="en-US"/>
          </a:p>
        </p:txBody>
      </p:sp>
      <p:sp>
        <p:nvSpPr>
          <p:cNvPr id="5" name="Footer Placeholder 4">
            <a:extLst>
              <a:ext uri="{FF2B5EF4-FFF2-40B4-BE49-F238E27FC236}">
                <a16:creationId xmlns:a16="http://schemas.microsoft.com/office/drawing/2014/main" id="{5A70CB84-14FF-5831-7649-26CBC8E4E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C735B-F68B-2C5C-D22B-3BFFCFFA8BE5}"/>
              </a:ext>
            </a:extLst>
          </p:cNvPr>
          <p:cNvSpPr>
            <a:spLocks noGrp="1"/>
          </p:cNvSpPr>
          <p:nvPr>
            <p:ph type="sldNum" sz="quarter" idx="12"/>
          </p:nvPr>
        </p:nvSpPr>
        <p:spPr/>
        <p:txBody>
          <a:bodyPr/>
          <a:lstStyle/>
          <a:p>
            <a:fld id="{5E708AA3-9DE7-4C21-9A72-5B35AF8D264B}" type="slidenum">
              <a:rPr lang="en-US" smtClean="0"/>
              <a:t>‹#›</a:t>
            </a:fld>
            <a:endParaRPr lang="en-US"/>
          </a:p>
        </p:txBody>
      </p:sp>
    </p:spTree>
    <p:extLst>
      <p:ext uri="{BB962C8B-B14F-4D97-AF65-F5344CB8AC3E}">
        <p14:creationId xmlns:p14="http://schemas.microsoft.com/office/powerpoint/2010/main" val="1756691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CA89DB-B0EB-20BA-EDFB-7A677F294C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5527BE-FC7F-06B0-B5CC-3BE3D46F20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ADADB-CED0-0CFC-9F15-55027919D94C}"/>
              </a:ext>
            </a:extLst>
          </p:cNvPr>
          <p:cNvSpPr>
            <a:spLocks noGrp="1"/>
          </p:cNvSpPr>
          <p:nvPr>
            <p:ph type="dt" sz="half" idx="10"/>
          </p:nvPr>
        </p:nvSpPr>
        <p:spPr/>
        <p:txBody>
          <a:bodyPr/>
          <a:lstStyle/>
          <a:p>
            <a:fld id="{A945E7F6-1A84-4ADC-A5EB-3A16D149AC3D}" type="datetimeFigureOut">
              <a:rPr lang="en-US" smtClean="0"/>
              <a:t>5/17/2024</a:t>
            </a:fld>
            <a:endParaRPr lang="en-US"/>
          </a:p>
        </p:txBody>
      </p:sp>
      <p:sp>
        <p:nvSpPr>
          <p:cNvPr id="5" name="Footer Placeholder 4">
            <a:extLst>
              <a:ext uri="{FF2B5EF4-FFF2-40B4-BE49-F238E27FC236}">
                <a16:creationId xmlns:a16="http://schemas.microsoft.com/office/drawing/2014/main" id="{156C6694-C7C5-A957-0C2A-975CEFC7F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02784-E4D4-A71F-E9CC-54B52713DDA2}"/>
              </a:ext>
            </a:extLst>
          </p:cNvPr>
          <p:cNvSpPr>
            <a:spLocks noGrp="1"/>
          </p:cNvSpPr>
          <p:nvPr>
            <p:ph type="sldNum" sz="quarter" idx="12"/>
          </p:nvPr>
        </p:nvSpPr>
        <p:spPr/>
        <p:txBody>
          <a:bodyPr/>
          <a:lstStyle/>
          <a:p>
            <a:fld id="{5E708AA3-9DE7-4C21-9A72-5B35AF8D264B}" type="slidenum">
              <a:rPr lang="en-US" smtClean="0"/>
              <a:t>‹#›</a:t>
            </a:fld>
            <a:endParaRPr lang="en-US"/>
          </a:p>
        </p:txBody>
      </p:sp>
    </p:spTree>
    <p:extLst>
      <p:ext uri="{BB962C8B-B14F-4D97-AF65-F5344CB8AC3E}">
        <p14:creationId xmlns:p14="http://schemas.microsoft.com/office/powerpoint/2010/main" val="739454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0C79B-7D9B-CBD0-B895-DA2776FE0F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68CAA3-0620-8554-65BB-CC693ECFF2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EED680-BB0F-9F3D-AA4C-564A0541E570}"/>
              </a:ext>
            </a:extLst>
          </p:cNvPr>
          <p:cNvSpPr>
            <a:spLocks noGrp="1"/>
          </p:cNvSpPr>
          <p:nvPr>
            <p:ph type="dt" sz="half" idx="10"/>
          </p:nvPr>
        </p:nvSpPr>
        <p:spPr/>
        <p:txBody>
          <a:bodyPr/>
          <a:lstStyle/>
          <a:p>
            <a:fld id="{A945E7F6-1A84-4ADC-A5EB-3A16D149AC3D}" type="datetimeFigureOut">
              <a:rPr lang="en-US" smtClean="0"/>
              <a:t>5/17/2024</a:t>
            </a:fld>
            <a:endParaRPr lang="en-US"/>
          </a:p>
        </p:txBody>
      </p:sp>
      <p:sp>
        <p:nvSpPr>
          <p:cNvPr id="5" name="Footer Placeholder 4">
            <a:extLst>
              <a:ext uri="{FF2B5EF4-FFF2-40B4-BE49-F238E27FC236}">
                <a16:creationId xmlns:a16="http://schemas.microsoft.com/office/drawing/2014/main" id="{0957A439-AAE2-4466-84BC-7EE04B5F7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C2254-0759-D2ED-9186-25ACBA7C56BA}"/>
              </a:ext>
            </a:extLst>
          </p:cNvPr>
          <p:cNvSpPr>
            <a:spLocks noGrp="1"/>
          </p:cNvSpPr>
          <p:nvPr>
            <p:ph type="sldNum" sz="quarter" idx="12"/>
          </p:nvPr>
        </p:nvSpPr>
        <p:spPr/>
        <p:txBody>
          <a:bodyPr/>
          <a:lstStyle/>
          <a:p>
            <a:fld id="{5E708AA3-9DE7-4C21-9A72-5B35AF8D264B}" type="slidenum">
              <a:rPr lang="en-US" smtClean="0"/>
              <a:t>‹#›</a:t>
            </a:fld>
            <a:endParaRPr lang="en-US"/>
          </a:p>
        </p:txBody>
      </p:sp>
    </p:spTree>
    <p:extLst>
      <p:ext uri="{BB962C8B-B14F-4D97-AF65-F5344CB8AC3E}">
        <p14:creationId xmlns:p14="http://schemas.microsoft.com/office/powerpoint/2010/main" val="303272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B8743-65E1-64EE-C51D-5199D45201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31F511-DB50-8B27-CD3B-758300321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891CFD-CF11-C0CC-28BB-AAAEE6DEA7C5}"/>
              </a:ext>
            </a:extLst>
          </p:cNvPr>
          <p:cNvSpPr>
            <a:spLocks noGrp="1"/>
          </p:cNvSpPr>
          <p:nvPr>
            <p:ph type="dt" sz="half" idx="10"/>
          </p:nvPr>
        </p:nvSpPr>
        <p:spPr/>
        <p:txBody>
          <a:bodyPr/>
          <a:lstStyle/>
          <a:p>
            <a:fld id="{A945E7F6-1A84-4ADC-A5EB-3A16D149AC3D}" type="datetimeFigureOut">
              <a:rPr lang="en-US" smtClean="0"/>
              <a:t>5/17/2024</a:t>
            </a:fld>
            <a:endParaRPr lang="en-US"/>
          </a:p>
        </p:txBody>
      </p:sp>
      <p:sp>
        <p:nvSpPr>
          <p:cNvPr id="5" name="Footer Placeholder 4">
            <a:extLst>
              <a:ext uri="{FF2B5EF4-FFF2-40B4-BE49-F238E27FC236}">
                <a16:creationId xmlns:a16="http://schemas.microsoft.com/office/drawing/2014/main" id="{B0BC2DFE-FA17-05C7-83D7-A9340395F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E52D7-3C52-5507-F5B6-3133E2DF4F4F}"/>
              </a:ext>
            </a:extLst>
          </p:cNvPr>
          <p:cNvSpPr>
            <a:spLocks noGrp="1"/>
          </p:cNvSpPr>
          <p:nvPr>
            <p:ph type="sldNum" sz="quarter" idx="12"/>
          </p:nvPr>
        </p:nvSpPr>
        <p:spPr/>
        <p:txBody>
          <a:bodyPr/>
          <a:lstStyle/>
          <a:p>
            <a:fld id="{5E708AA3-9DE7-4C21-9A72-5B35AF8D264B}" type="slidenum">
              <a:rPr lang="en-US" smtClean="0"/>
              <a:t>‹#›</a:t>
            </a:fld>
            <a:endParaRPr lang="en-US"/>
          </a:p>
        </p:txBody>
      </p:sp>
    </p:spTree>
    <p:extLst>
      <p:ext uri="{BB962C8B-B14F-4D97-AF65-F5344CB8AC3E}">
        <p14:creationId xmlns:p14="http://schemas.microsoft.com/office/powerpoint/2010/main" val="1920139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810A-36D0-57FA-577E-5DB0AE4EFF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C669D9-94EF-EC88-F1FE-5822C8404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FC36D1-9C2C-4430-EE52-0C11C9EBDE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80D97E-1496-EAD9-20F9-AB71167AF3F0}"/>
              </a:ext>
            </a:extLst>
          </p:cNvPr>
          <p:cNvSpPr>
            <a:spLocks noGrp="1"/>
          </p:cNvSpPr>
          <p:nvPr>
            <p:ph type="dt" sz="half" idx="10"/>
          </p:nvPr>
        </p:nvSpPr>
        <p:spPr/>
        <p:txBody>
          <a:bodyPr/>
          <a:lstStyle/>
          <a:p>
            <a:fld id="{A945E7F6-1A84-4ADC-A5EB-3A16D149AC3D}" type="datetimeFigureOut">
              <a:rPr lang="en-US" smtClean="0"/>
              <a:t>5/17/2024</a:t>
            </a:fld>
            <a:endParaRPr lang="en-US"/>
          </a:p>
        </p:txBody>
      </p:sp>
      <p:sp>
        <p:nvSpPr>
          <p:cNvPr id="6" name="Footer Placeholder 5">
            <a:extLst>
              <a:ext uri="{FF2B5EF4-FFF2-40B4-BE49-F238E27FC236}">
                <a16:creationId xmlns:a16="http://schemas.microsoft.com/office/drawing/2014/main" id="{EA33F69C-0DC0-2E9F-11B2-EF392049B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7D7BC6-137B-F5B2-6D4A-742E7CC31FC6}"/>
              </a:ext>
            </a:extLst>
          </p:cNvPr>
          <p:cNvSpPr>
            <a:spLocks noGrp="1"/>
          </p:cNvSpPr>
          <p:nvPr>
            <p:ph type="sldNum" sz="quarter" idx="12"/>
          </p:nvPr>
        </p:nvSpPr>
        <p:spPr/>
        <p:txBody>
          <a:bodyPr/>
          <a:lstStyle/>
          <a:p>
            <a:fld id="{5E708AA3-9DE7-4C21-9A72-5B35AF8D264B}" type="slidenum">
              <a:rPr lang="en-US" smtClean="0"/>
              <a:t>‹#›</a:t>
            </a:fld>
            <a:endParaRPr lang="en-US"/>
          </a:p>
        </p:txBody>
      </p:sp>
    </p:spTree>
    <p:extLst>
      <p:ext uri="{BB962C8B-B14F-4D97-AF65-F5344CB8AC3E}">
        <p14:creationId xmlns:p14="http://schemas.microsoft.com/office/powerpoint/2010/main" val="379430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EDEE-F7C3-AB7F-E40C-41CD525439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4B38AB-E404-DB7C-6BA2-40C2BB292E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B4C72A-B595-490B-CDCA-B815EFF2E6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DEAB19-F515-EEE5-074A-99D50B7AD2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77D05B-A57C-F66D-0A2E-AFFA3B4530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C23763-6D45-2272-7317-9907A92E5C4F}"/>
              </a:ext>
            </a:extLst>
          </p:cNvPr>
          <p:cNvSpPr>
            <a:spLocks noGrp="1"/>
          </p:cNvSpPr>
          <p:nvPr>
            <p:ph type="dt" sz="half" idx="10"/>
          </p:nvPr>
        </p:nvSpPr>
        <p:spPr/>
        <p:txBody>
          <a:bodyPr/>
          <a:lstStyle/>
          <a:p>
            <a:fld id="{A945E7F6-1A84-4ADC-A5EB-3A16D149AC3D}" type="datetimeFigureOut">
              <a:rPr lang="en-US" smtClean="0"/>
              <a:t>5/17/2024</a:t>
            </a:fld>
            <a:endParaRPr lang="en-US"/>
          </a:p>
        </p:txBody>
      </p:sp>
      <p:sp>
        <p:nvSpPr>
          <p:cNvPr id="8" name="Footer Placeholder 7">
            <a:extLst>
              <a:ext uri="{FF2B5EF4-FFF2-40B4-BE49-F238E27FC236}">
                <a16:creationId xmlns:a16="http://schemas.microsoft.com/office/drawing/2014/main" id="{3FCC11BA-5947-D6D1-B079-796E2298E5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A712EE-EC01-9E4B-CE22-1ED6E273974A}"/>
              </a:ext>
            </a:extLst>
          </p:cNvPr>
          <p:cNvSpPr>
            <a:spLocks noGrp="1"/>
          </p:cNvSpPr>
          <p:nvPr>
            <p:ph type="sldNum" sz="quarter" idx="12"/>
          </p:nvPr>
        </p:nvSpPr>
        <p:spPr/>
        <p:txBody>
          <a:bodyPr/>
          <a:lstStyle/>
          <a:p>
            <a:fld id="{5E708AA3-9DE7-4C21-9A72-5B35AF8D264B}" type="slidenum">
              <a:rPr lang="en-US" smtClean="0"/>
              <a:t>‹#›</a:t>
            </a:fld>
            <a:endParaRPr lang="en-US"/>
          </a:p>
        </p:txBody>
      </p:sp>
    </p:spTree>
    <p:extLst>
      <p:ext uri="{BB962C8B-B14F-4D97-AF65-F5344CB8AC3E}">
        <p14:creationId xmlns:p14="http://schemas.microsoft.com/office/powerpoint/2010/main" val="3417856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049F-13F9-1217-37D0-E8492CA782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B0C8A-61F6-F203-12B7-8B69D6C19020}"/>
              </a:ext>
            </a:extLst>
          </p:cNvPr>
          <p:cNvSpPr>
            <a:spLocks noGrp="1"/>
          </p:cNvSpPr>
          <p:nvPr>
            <p:ph type="dt" sz="half" idx="10"/>
          </p:nvPr>
        </p:nvSpPr>
        <p:spPr/>
        <p:txBody>
          <a:bodyPr/>
          <a:lstStyle/>
          <a:p>
            <a:fld id="{A945E7F6-1A84-4ADC-A5EB-3A16D149AC3D}" type="datetimeFigureOut">
              <a:rPr lang="en-US" smtClean="0"/>
              <a:t>5/17/2024</a:t>
            </a:fld>
            <a:endParaRPr lang="en-US"/>
          </a:p>
        </p:txBody>
      </p:sp>
      <p:sp>
        <p:nvSpPr>
          <p:cNvPr id="4" name="Footer Placeholder 3">
            <a:extLst>
              <a:ext uri="{FF2B5EF4-FFF2-40B4-BE49-F238E27FC236}">
                <a16:creationId xmlns:a16="http://schemas.microsoft.com/office/drawing/2014/main" id="{B4511122-1F64-1E19-DF43-68600B0551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DEF17A-2F2B-90C4-D0C0-37EE22619BFC}"/>
              </a:ext>
            </a:extLst>
          </p:cNvPr>
          <p:cNvSpPr>
            <a:spLocks noGrp="1"/>
          </p:cNvSpPr>
          <p:nvPr>
            <p:ph type="sldNum" sz="quarter" idx="12"/>
          </p:nvPr>
        </p:nvSpPr>
        <p:spPr/>
        <p:txBody>
          <a:bodyPr/>
          <a:lstStyle/>
          <a:p>
            <a:fld id="{5E708AA3-9DE7-4C21-9A72-5B35AF8D264B}" type="slidenum">
              <a:rPr lang="en-US" smtClean="0"/>
              <a:t>‹#›</a:t>
            </a:fld>
            <a:endParaRPr lang="en-US"/>
          </a:p>
        </p:txBody>
      </p:sp>
    </p:spTree>
    <p:extLst>
      <p:ext uri="{BB962C8B-B14F-4D97-AF65-F5344CB8AC3E}">
        <p14:creationId xmlns:p14="http://schemas.microsoft.com/office/powerpoint/2010/main" val="21666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418C7F-7823-F319-CC68-AE8E5AAE4EDC}"/>
              </a:ext>
            </a:extLst>
          </p:cNvPr>
          <p:cNvSpPr>
            <a:spLocks noGrp="1"/>
          </p:cNvSpPr>
          <p:nvPr>
            <p:ph type="dt" sz="half" idx="10"/>
          </p:nvPr>
        </p:nvSpPr>
        <p:spPr/>
        <p:txBody>
          <a:bodyPr/>
          <a:lstStyle/>
          <a:p>
            <a:fld id="{A945E7F6-1A84-4ADC-A5EB-3A16D149AC3D}" type="datetimeFigureOut">
              <a:rPr lang="en-US" smtClean="0"/>
              <a:t>5/17/2024</a:t>
            </a:fld>
            <a:endParaRPr lang="en-US"/>
          </a:p>
        </p:txBody>
      </p:sp>
      <p:sp>
        <p:nvSpPr>
          <p:cNvPr id="3" name="Footer Placeholder 2">
            <a:extLst>
              <a:ext uri="{FF2B5EF4-FFF2-40B4-BE49-F238E27FC236}">
                <a16:creationId xmlns:a16="http://schemas.microsoft.com/office/drawing/2014/main" id="{3C982FF4-5CC2-AE12-6A98-5EFE1F82F1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960193-0721-0B97-0C6E-C403B0B7743A}"/>
              </a:ext>
            </a:extLst>
          </p:cNvPr>
          <p:cNvSpPr>
            <a:spLocks noGrp="1"/>
          </p:cNvSpPr>
          <p:nvPr>
            <p:ph type="sldNum" sz="quarter" idx="12"/>
          </p:nvPr>
        </p:nvSpPr>
        <p:spPr/>
        <p:txBody>
          <a:bodyPr/>
          <a:lstStyle/>
          <a:p>
            <a:fld id="{5E708AA3-9DE7-4C21-9A72-5B35AF8D264B}" type="slidenum">
              <a:rPr lang="en-US" smtClean="0"/>
              <a:t>‹#›</a:t>
            </a:fld>
            <a:endParaRPr lang="en-US"/>
          </a:p>
        </p:txBody>
      </p:sp>
    </p:spTree>
    <p:extLst>
      <p:ext uri="{BB962C8B-B14F-4D97-AF65-F5344CB8AC3E}">
        <p14:creationId xmlns:p14="http://schemas.microsoft.com/office/powerpoint/2010/main" val="2157485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7EFCB-E5A6-C8F0-D364-8ED9298C1B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5BCD59-3A7C-37C4-7FB4-33C578B11C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0EDAB9-ECCB-68F0-9C52-0892E21B3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F72F12-0CDD-CA2A-0FB3-EA078E8B67C8}"/>
              </a:ext>
            </a:extLst>
          </p:cNvPr>
          <p:cNvSpPr>
            <a:spLocks noGrp="1"/>
          </p:cNvSpPr>
          <p:nvPr>
            <p:ph type="dt" sz="half" idx="10"/>
          </p:nvPr>
        </p:nvSpPr>
        <p:spPr/>
        <p:txBody>
          <a:bodyPr/>
          <a:lstStyle/>
          <a:p>
            <a:fld id="{A945E7F6-1A84-4ADC-A5EB-3A16D149AC3D}" type="datetimeFigureOut">
              <a:rPr lang="en-US" smtClean="0"/>
              <a:t>5/17/2024</a:t>
            </a:fld>
            <a:endParaRPr lang="en-US"/>
          </a:p>
        </p:txBody>
      </p:sp>
      <p:sp>
        <p:nvSpPr>
          <p:cNvPr id="6" name="Footer Placeholder 5">
            <a:extLst>
              <a:ext uri="{FF2B5EF4-FFF2-40B4-BE49-F238E27FC236}">
                <a16:creationId xmlns:a16="http://schemas.microsoft.com/office/drawing/2014/main" id="{17BAE462-99F3-3B79-6CB4-64918DF72C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1C4A6-4B9E-8A43-57F4-1E43FE71DE6E}"/>
              </a:ext>
            </a:extLst>
          </p:cNvPr>
          <p:cNvSpPr>
            <a:spLocks noGrp="1"/>
          </p:cNvSpPr>
          <p:nvPr>
            <p:ph type="sldNum" sz="quarter" idx="12"/>
          </p:nvPr>
        </p:nvSpPr>
        <p:spPr/>
        <p:txBody>
          <a:bodyPr/>
          <a:lstStyle/>
          <a:p>
            <a:fld id="{5E708AA3-9DE7-4C21-9A72-5B35AF8D264B}" type="slidenum">
              <a:rPr lang="en-US" smtClean="0"/>
              <a:t>‹#›</a:t>
            </a:fld>
            <a:endParaRPr lang="en-US"/>
          </a:p>
        </p:txBody>
      </p:sp>
    </p:spTree>
    <p:extLst>
      <p:ext uri="{BB962C8B-B14F-4D97-AF65-F5344CB8AC3E}">
        <p14:creationId xmlns:p14="http://schemas.microsoft.com/office/powerpoint/2010/main" val="144597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0E72F-1391-FA06-E1F9-34DFA7DA56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06E075-264C-CA5F-9B09-9E8FC72C9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267D92-16EB-8216-B423-1BF3B77A9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89233B-72CE-4D21-1C5F-94A73C59D0A2}"/>
              </a:ext>
            </a:extLst>
          </p:cNvPr>
          <p:cNvSpPr>
            <a:spLocks noGrp="1"/>
          </p:cNvSpPr>
          <p:nvPr>
            <p:ph type="dt" sz="half" idx="10"/>
          </p:nvPr>
        </p:nvSpPr>
        <p:spPr/>
        <p:txBody>
          <a:bodyPr/>
          <a:lstStyle/>
          <a:p>
            <a:fld id="{A945E7F6-1A84-4ADC-A5EB-3A16D149AC3D}" type="datetimeFigureOut">
              <a:rPr lang="en-US" smtClean="0"/>
              <a:t>5/17/2024</a:t>
            </a:fld>
            <a:endParaRPr lang="en-US"/>
          </a:p>
        </p:txBody>
      </p:sp>
      <p:sp>
        <p:nvSpPr>
          <p:cNvPr id="6" name="Footer Placeholder 5">
            <a:extLst>
              <a:ext uri="{FF2B5EF4-FFF2-40B4-BE49-F238E27FC236}">
                <a16:creationId xmlns:a16="http://schemas.microsoft.com/office/drawing/2014/main" id="{6999B5B0-B2B5-012B-795C-C330022742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E7EACB-BC96-14D7-1985-25F4883F5A02}"/>
              </a:ext>
            </a:extLst>
          </p:cNvPr>
          <p:cNvSpPr>
            <a:spLocks noGrp="1"/>
          </p:cNvSpPr>
          <p:nvPr>
            <p:ph type="sldNum" sz="quarter" idx="12"/>
          </p:nvPr>
        </p:nvSpPr>
        <p:spPr/>
        <p:txBody>
          <a:bodyPr/>
          <a:lstStyle/>
          <a:p>
            <a:fld id="{5E708AA3-9DE7-4C21-9A72-5B35AF8D264B}" type="slidenum">
              <a:rPr lang="en-US" smtClean="0"/>
              <a:t>‹#›</a:t>
            </a:fld>
            <a:endParaRPr lang="en-US"/>
          </a:p>
        </p:txBody>
      </p:sp>
    </p:spTree>
    <p:extLst>
      <p:ext uri="{BB962C8B-B14F-4D97-AF65-F5344CB8AC3E}">
        <p14:creationId xmlns:p14="http://schemas.microsoft.com/office/powerpoint/2010/main" val="313657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6D9E43-DE85-EAC1-0D91-B55CA3B23A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198A08-17B0-81EF-FE84-A4CE35796A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2AAA27-ED5B-C2A8-D2A3-72A65792F4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5E7F6-1A84-4ADC-A5EB-3A16D149AC3D}" type="datetimeFigureOut">
              <a:rPr lang="en-US" smtClean="0"/>
              <a:t>5/17/2024</a:t>
            </a:fld>
            <a:endParaRPr lang="en-US"/>
          </a:p>
        </p:txBody>
      </p:sp>
      <p:sp>
        <p:nvSpPr>
          <p:cNvPr id="5" name="Footer Placeholder 4">
            <a:extLst>
              <a:ext uri="{FF2B5EF4-FFF2-40B4-BE49-F238E27FC236}">
                <a16:creationId xmlns:a16="http://schemas.microsoft.com/office/drawing/2014/main" id="{32BEF1F8-CBBD-2CC0-041C-DC1B05CBCC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4A9E40-E7AA-0332-65EA-678747A0C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08AA3-9DE7-4C21-9A72-5B35AF8D264B}" type="slidenum">
              <a:rPr lang="en-US" smtClean="0"/>
              <a:t>‹#›</a:t>
            </a:fld>
            <a:endParaRPr lang="en-US"/>
          </a:p>
        </p:txBody>
      </p:sp>
    </p:spTree>
    <p:extLst>
      <p:ext uri="{BB962C8B-B14F-4D97-AF65-F5344CB8AC3E}">
        <p14:creationId xmlns:p14="http://schemas.microsoft.com/office/powerpoint/2010/main" val="301911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25.png"/><Relationship Id="rId7"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4.svg"/><Relationship Id="rId5" Type="http://schemas.openxmlformats.org/officeDocument/2006/relationships/image" Target="../media/image29.png"/><Relationship Id="rId10" Type="http://schemas.openxmlformats.org/officeDocument/2006/relationships/image" Target="../media/image28.svg"/><Relationship Id="rId4" Type="http://schemas.openxmlformats.org/officeDocument/2006/relationships/image" Target="../media/image33.sv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25.png"/><Relationship Id="rId7"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4.svg"/><Relationship Id="rId4" Type="http://schemas.openxmlformats.org/officeDocument/2006/relationships/image" Target="../media/image33.sv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4.svg"/><Relationship Id="rId5" Type="http://schemas.openxmlformats.org/officeDocument/2006/relationships/image" Target="../media/image29.png"/><Relationship Id="rId10" Type="http://schemas.openxmlformats.org/officeDocument/2006/relationships/image" Target="../media/image33.svg"/><Relationship Id="rId4" Type="http://schemas.openxmlformats.org/officeDocument/2006/relationships/image" Target="../media/image28.sv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6.svg"/><Relationship Id="rId7" Type="http://schemas.openxmlformats.org/officeDocument/2006/relationships/image" Target="../media/image13.sv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6.svg"/><Relationship Id="rId7" Type="http://schemas.openxmlformats.org/officeDocument/2006/relationships/image" Target="../media/image22.sv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6.svg"/><Relationship Id="rId7" Type="http://schemas.openxmlformats.org/officeDocument/2006/relationships/image" Target="../media/image22.sv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8EE77A-BC24-BBC9-041D-0F9AB588445D}"/>
              </a:ext>
            </a:extLst>
          </p:cNvPr>
          <p:cNvSpPr/>
          <p:nvPr/>
        </p:nvSpPr>
        <p:spPr>
          <a:xfrm>
            <a:off x="-375274" y="-221226"/>
            <a:ext cx="12942548" cy="7290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3600" dirty="0">
              <a:ln>
                <a:solidFill>
                  <a:schemeClr val="bg1">
                    <a:lumMod val="50000"/>
                  </a:schemeClr>
                </a:solidFill>
              </a:ln>
              <a:noFill/>
              <a:latin typeface="Montserrat ExtraBold" pitchFamily="2" charset="0"/>
            </a:endParaRPr>
          </a:p>
        </p:txBody>
      </p:sp>
      <p:sp>
        <p:nvSpPr>
          <p:cNvPr id="5" name="TextBox 4">
            <a:extLst>
              <a:ext uri="{FF2B5EF4-FFF2-40B4-BE49-F238E27FC236}">
                <a16:creationId xmlns:a16="http://schemas.microsoft.com/office/drawing/2014/main" id="{2CA05922-CE56-E26B-9DE3-DAE010AE4DD6}"/>
              </a:ext>
            </a:extLst>
          </p:cNvPr>
          <p:cNvSpPr txBox="1"/>
          <p:nvPr/>
        </p:nvSpPr>
        <p:spPr>
          <a:xfrm>
            <a:off x="737419" y="2467898"/>
            <a:ext cx="5034116" cy="2123658"/>
          </a:xfrm>
          <a:prstGeom prst="rect">
            <a:avLst/>
          </a:prstGeom>
          <a:noFill/>
        </p:spPr>
        <p:txBody>
          <a:bodyPr wrap="square" rtlCol="0">
            <a:spAutoFit/>
          </a:bodyPr>
          <a:lstStyle/>
          <a:p>
            <a:r>
              <a:rPr lang="en-US" sz="6600" dirty="0">
                <a:latin typeface="Montserrat ExtraBold" pitchFamily="2" charset="0"/>
              </a:rPr>
              <a:t>Car Rental</a:t>
            </a:r>
          </a:p>
          <a:p>
            <a:r>
              <a:rPr lang="en-US" sz="6600" dirty="0">
                <a:latin typeface="Montserrat ExtraBold" pitchFamily="2" charset="0"/>
              </a:rPr>
              <a:t>System</a:t>
            </a:r>
          </a:p>
        </p:txBody>
      </p:sp>
      <p:cxnSp>
        <p:nvCxnSpPr>
          <p:cNvPr id="3" name="Straight Connector 2">
            <a:extLst>
              <a:ext uri="{FF2B5EF4-FFF2-40B4-BE49-F238E27FC236}">
                <a16:creationId xmlns:a16="http://schemas.microsoft.com/office/drawing/2014/main" id="{D7FFEB3E-CB97-B657-17A9-8526BDD5FC53}"/>
              </a:ext>
            </a:extLst>
          </p:cNvPr>
          <p:cNvCxnSpPr/>
          <p:nvPr/>
        </p:nvCxnSpPr>
        <p:spPr>
          <a:xfrm>
            <a:off x="914400" y="4984956"/>
            <a:ext cx="1907458" cy="0"/>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BCE2C848-B9E0-4232-B3D1-10FA2C79A02E}"/>
              </a:ext>
            </a:extLst>
          </p:cNvPr>
          <p:cNvGrpSpPr/>
          <p:nvPr/>
        </p:nvGrpSpPr>
        <p:grpSpPr>
          <a:xfrm>
            <a:off x="10421589" y="1479756"/>
            <a:ext cx="2025598" cy="5257798"/>
            <a:chOff x="10421589" y="1479756"/>
            <a:chExt cx="2025598" cy="5257798"/>
          </a:xfrm>
        </p:grpSpPr>
        <p:sp>
          <p:nvSpPr>
            <p:cNvPr id="6" name="TextBox 5">
              <a:extLst>
                <a:ext uri="{FF2B5EF4-FFF2-40B4-BE49-F238E27FC236}">
                  <a16:creationId xmlns:a16="http://schemas.microsoft.com/office/drawing/2014/main" id="{560EDBD5-8522-9124-0D56-8E29D0D992F4}"/>
                </a:ext>
              </a:extLst>
            </p:cNvPr>
            <p:cNvSpPr txBox="1"/>
            <p:nvPr/>
          </p:nvSpPr>
          <p:spPr>
            <a:xfrm rot="16200000" flipH="1">
              <a:off x="9416846" y="3586767"/>
              <a:ext cx="5137351" cy="923330"/>
            </a:xfrm>
            <a:prstGeom prst="rect">
              <a:avLst/>
            </a:prstGeom>
            <a:noFill/>
          </p:spPr>
          <p:txBody>
            <a:bodyPr wrap="square" lIns="0" tIns="0" rIns="0" bIns="0" rtlCol="0">
              <a:spAutoFit/>
            </a:bodyPr>
            <a:lstStyle/>
            <a:p>
              <a:r>
                <a:rPr lang="en-US" sz="6000" dirty="0">
                  <a:solidFill>
                    <a:schemeClr val="bg1">
                      <a:lumMod val="50000"/>
                      <a:alpha val="40000"/>
                    </a:schemeClr>
                  </a:solidFill>
                  <a:latin typeface="Montserrat ExtraBold" pitchFamily="2" charset="0"/>
                </a:rPr>
                <a:t>STUDY #02</a:t>
              </a:r>
            </a:p>
          </p:txBody>
        </p:sp>
        <p:sp>
          <p:nvSpPr>
            <p:cNvPr id="7" name="TextBox 6">
              <a:extLst>
                <a:ext uri="{FF2B5EF4-FFF2-40B4-BE49-F238E27FC236}">
                  <a16:creationId xmlns:a16="http://schemas.microsoft.com/office/drawing/2014/main" id="{DB9BD579-C365-36C0-6671-C8BF57EC0AE6}"/>
                </a:ext>
              </a:extLst>
            </p:cNvPr>
            <p:cNvSpPr txBox="1"/>
            <p:nvPr/>
          </p:nvSpPr>
          <p:spPr>
            <a:xfrm rot="16200000">
              <a:off x="9301315" y="4170731"/>
              <a:ext cx="3687097" cy="1446550"/>
            </a:xfrm>
            <a:prstGeom prst="rect">
              <a:avLst/>
            </a:prstGeom>
            <a:noFill/>
          </p:spPr>
          <p:txBody>
            <a:bodyPr wrap="square" rtlCol="0">
              <a:spAutoFit/>
            </a:bodyPr>
            <a:lstStyle/>
            <a:p>
              <a:r>
                <a:rPr lang="en-US" sz="8800" dirty="0">
                  <a:ln>
                    <a:solidFill>
                      <a:schemeClr val="bg1">
                        <a:lumMod val="50000"/>
                      </a:schemeClr>
                    </a:solidFill>
                  </a:ln>
                  <a:noFill/>
                  <a:latin typeface="Montserrat ExtraBold" pitchFamily="2" charset="0"/>
                </a:rPr>
                <a:t>CASE</a:t>
              </a:r>
            </a:p>
          </p:txBody>
        </p:sp>
      </p:grpSp>
    </p:spTree>
    <p:extLst>
      <p:ext uri="{BB962C8B-B14F-4D97-AF65-F5344CB8AC3E}">
        <p14:creationId xmlns:p14="http://schemas.microsoft.com/office/powerpoint/2010/main" val="72355066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9F973995-D62C-3786-DA71-A3BE9270A441}"/>
              </a:ext>
            </a:extLst>
          </p:cNvPr>
          <p:cNvSpPr/>
          <p:nvPr/>
        </p:nvSpPr>
        <p:spPr>
          <a:xfrm>
            <a:off x="-375274" y="-221226"/>
            <a:ext cx="12942548" cy="7290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3600" dirty="0">
              <a:ln>
                <a:solidFill>
                  <a:schemeClr val="bg1">
                    <a:lumMod val="50000"/>
                  </a:schemeClr>
                </a:solidFill>
              </a:ln>
              <a:noFill/>
              <a:latin typeface="Montserrat ExtraBold" pitchFamily="2" charset="0"/>
            </a:endParaRPr>
          </a:p>
        </p:txBody>
      </p:sp>
      <p:grpSp>
        <p:nvGrpSpPr>
          <p:cNvPr id="11" name="Group 10">
            <a:extLst>
              <a:ext uri="{FF2B5EF4-FFF2-40B4-BE49-F238E27FC236}">
                <a16:creationId xmlns:a16="http://schemas.microsoft.com/office/drawing/2014/main" id="{56B27EEF-2A7F-B916-44E1-7A4CBD6CBF53}"/>
              </a:ext>
            </a:extLst>
          </p:cNvPr>
          <p:cNvGrpSpPr/>
          <p:nvPr/>
        </p:nvGrpSpPr>
        <p:grpSpPr>
          <a:xfrm>
            <a:off x="7596557" y="2494901"/>
            <a:ext cx="2676568" cy="3142225"/>
            <a:chOff x="7596557" y="2494901"/>
            <a:chExt cx="2676568" cy="3142225"/>
          </a:xfrm>
        </p:grpSpPr>
        <p:sp>
          <p:nvSpPr>
            <p:cNvPr id="8" name="Rectangle: Rounded Corners 7">
              <a:extLst>
                <a:ext uri="{FF2B5EF4-FFF2-40B4-BE49-F238E27FC236}">
                  <a16:creationId xmlns:a16="http://schemas.microsoft.com/office/drawing/2014/main" id="{A8D655E8-D856-D78B-37D1-B0944F6FC643}"/>
                </a:ext>
              </a:extLst>
            </p:cNvPr>
            <p:cNvSpPr/>
            <p:nvPr/>
          </p:nvSpPr>
          <p:spPr>
            <a:xfrm>
              <a:off x="7596557" y="2494901"/>
              <a:ext cx="2676568" cy="3142225"/>
            </a:xfrm>
            <a:prstGeom prst="roundRect">
              <a:avLst>
                <a:gd name="adj" fmla="val 8783"/>
              </a:avLst>
            </a:prstGeom>
            <a:solidFill>
              <a:srgbClr val="DD56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User with solid fill">
              <a:extLst>
                <a:ext uri="{FF2B5EF4-FFF2-40B4-BE49-F238E27FC236}">
                  <a16:creationId xmlns:a16="http://schemas.microsoft.com/office/drawing/2014/main" id="{0C7155AB-7B18-F1D7-676E-754DBD7B15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33290" y="3162718"/>
              <a:ext cx="2203101" cy="2203101"/>
            </a:xfrm>
            <a:prstGeom prst="rect">
              <a:avLst/>
            </a:prstGeom>
          </p:spPr>
        </p:pic>
      </p:grpSp>
      <p:grpSp>
        <p:nvGrpSpPr>
          <p:cNvPr id="34" name="Group 33">
            <a:extLst>
              <a:ext uri="{FF2B5EF4-FFF2-40B4-BE49-F238E27FC236}">
                <a16:creationId xmlns:a16="http://schemas.microsoft.com/office/drawing/2014/main" id="{16901581-5B72-0AF3-2D16-96BA5F17903A}"/>
              </a:ext>
            </a:extLst>
          </p:cNvPr>
          <p:cNvGrpSpPr/>
          <p:nvPr/>
        </p:nvGrpSpPr>
        <p:grpSpPr>
          <a:xfrm>
            <a:off x="7592190" y="679562"/>
            <a:ext cx="3676010" cy="1725228"/>
            <a:chOff x="7592190" y="739850"/>
            <a:chExt cx="3676010" cy="1725228"/>
          </a:xfrm>
        </p:grpSpPr>
        <p:sp>
          <p:nvSpPr>
            <p:cNvPr id="22" name="Rectangle: Rounded Corners 21">
              <a:extLst>
                <a:ext uri="{FF2B5EF4-FFF2-40B4-BE49-F238E27FC236}">
                  <a16:creationId xmlns:a16="http://schemas.microsoft.com/office/drawing/2014/main" id="{2BBA7683-17E7-65A3-3DB3-FC2038BCB827}"/>
                </a:ext>
              </a:extLst>
            </p:cNvPr>
            <p:cNvSpPr/>
            <p:nvPr/>
          </p:nvSpPr>
          <p:spPr>
            <a:xfrm>
              <a:off x="7592190" y="773677"/>
              <a:ext cx="3676010" cy="1657574"/>
            </a:xfrm>
            <a:prstGeom prst="roundRect">
              <a:avLst>
                <a:gd name="adj" fmla="val 13026"/>
              </a:avLst>
            </a:prstGeom>
            <a:solidFill>
              <a:srgbClr val="F5E8D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descr="Handshake with solid fill">
              <a:extLst>
                <a:ext uri="{FF2B5EF4-FFF2-40B4-BE49-F238E27FC236}">
                  <a16:creationId xmlns:a16="http://schemas.microsoft.com/office/drawing/2014/main" id="{E15902B0-C50F-0321-5883-878927DB48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47484" y="739850"/>
              <a:ext cx="1725230" cy="1725228"/>
            </a:xfrm>
            <a:prstGeom prst="rect">
              <a:avLst/>
            </a:prstGeom>
          </p:spPr>
        </p:pic>
      </p:grpSp>
      <p:grpSp>
        <p:nvGrpSpPr>
          <p:cNvPr id="33" name="Group 32">
            <a:extLst>
              <a:ext uri="{FF2B5EF4-FFF2-40B4-BE49-F238E27FC236}">
                <a16:creationId xmlns:a16="http://schemas.microsoft.com/office/drawing/2014/main" id="{046FBAAD-7BB7-C5C2-2F34-EE40DCF376BD}"/>
              </a:ext>
            </a:extLst>
          </p:cNvPr>
          <p:cNvGrpSpPr/>
          <p:nvPr/>
        </p:nvGrpSpPr>
        <p:grpSpPr>
          <a:xfrm>
            <a:off x="6056043" y="1730716"/>
            <a:ext cx="1411932" cy="1657573"/>
            <a:chOff x="6056043" y="1730716"/>
            <a:chExt cx="1411932" cy="1657573"/>
          </a:xfrm>
        </p:grpSpPr>
        <p:sp>
          <p:nvSpPr>
            <p:cNvPr id="13" name="Rectangle: Rounded Corners 12">
              <a:extLst>
                <a:ext uri="{FF2B5EF4-FFF2-40B4-BE49-F238E27FC236}">
                  <a16:creationId xmlns:a16="http://schemas.microsoft.com/office/drawing/2014/main" id="{216FEA48-7365-6FAF-9BB9-B3FEF1E50FC3}"/>
                </a:ext>
              </a:extLst>
            </p:cNvPr>
            <p:cNvSpPr/>
            <p:nvPr/>
          </p:nvSpPr>
          <p:spPr>
            <a:xfrm>
              <a:off x="6056043" y="1730716"/>
              <a:ext cx="1411932" cy="1657573"/>
            </a:xfrm>
            <a:prstGeom prst="roundRect">
              <a:avLst>
                <a:gd name="adj" fmla="val 8783"/>
              </a:avLst>
            </a:prstGeom>
            <a:solidFill>
              <a:srgbClr val="0F1B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descr="Money with solid fill">
              <a:extLst>
                <a:ext uri="{FF2B5EF4-FFF2-40B4-BE49-F238E27FC236}">
                  <a16:creationId xmlns:a16="http://schemas.microsoft.com/office/drawing/2014/main" id="{3FAC3B21-51B9-363A-9764-82E7854BD8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45219" y="2242712"/>
              <a:ext cx="633580" cy="633580"/>
            </a:xfrm>
            <a:prstGeom prst="rect">
              <a:avLst/>
            </a:prstGeom>
          </p:spPr>
        </p:pic>
      </p:grpSp>
      <p:sp>
        <p:nvSpPr>
          <p:cNvPr id="36" name="TextBox 35">
            <a:extLst>
              <a:ext uri="{FF2B5EF4-FFF2-40B4-BE49-F238E27FC236}">
                <a16:creationId xmlns:a16="http://schemas.microsoft.com/office/drawing/2014/main" id="{2524A440-38E2-5E8D-C6A1-8194C86CF58F}"/>
              </a:ext>
            </a:extLst>
          </p:cNvPr>
          <p:cNvSpPr txBox="1"/>
          <p:nvPr/>
        </p:nvSpPr>
        <p:spPr>
          <a:xfrm>
            <a:off x="343527" y="1602709"/>
            <a:ext cx="4619907" cy="1231106"/>
          </a:xfrm>
          <a:prstGeom prst="rect">
            <a:avLst/>
          </a:prstGeom>
          <a:noFill/>
        </p:spPr>
        <p:txBody>
          <a:bodyPr wrap="square" lIns="0" tIns="0" rIns="0" bIns="0" rtlCol="0">
            <a:spAutoFit/>
          </a:bodyPr>
          <a:lstStyle/>
          <a:p>
            <a:r>
              <a:rPr lang="en-US" sz="4000" dirty="0">
                <a:solidFill>
                  <a:srgbClr val="DD5639"/>
                </a:solidFill>
                <a:latin typeface="Montserrat ExtraBold" pitchFamily="2" charset="0"/>
              </a:rPr>
              <a:t>User Management</a:t>
            </a:r>
          </a:p>
        </p:txBody>
      </p:sp>
      <p:sp>
        <p:nvSpPr>
          <p:cNvPr id="39" name="TextBox 38">
            <a:extLst>
              <a:ext uri="{FF2B5EF4-FFF2-40B4-BE49-F238E27FC236}">
                <a16:creationId xmlns:a16="http://schemas.microsoft.com/office/drawing/2014/main" id="{FDD17DC3-03CA-946A-E4E0-A0D3BF5AF7C0}"/>
              </a:ext>
            </a:extLst>
          </p:cNvPr>
          <p:cNvSpPr txBox="1"/>
          <p:nvPr/>
        </p:nvSpPr>
        <p:spPr>
          <a:xfrm rot="16200000">
            <a:off x="8916623" y="2897607"/>
            <a:ext cx="6228082" cy="1015663"/>
          </a:xfrm>
          <a:prstGeom prst="rect">
            <a:avLst/>
          </a:prstGeom>
          <a:noFill/>
        </p:spPr>
        <p:txBody>
          <a:bodyPr wrap="square" rtlCol="0">
            <a:spAutoFit/>
          </a:bodyPr>
          <a:lstStyle/>
          <a:p>
            <a:r>
              <a:rPr lang="en-US" sz="6000" dirty="0">
                <a:solidFill>
                  <a:schemeClr val="bg1">
                    <a:lumMod val="75000"/>
                    <a:alpha val="17000"/>
                  </a:schemeClr>
                </a:solidFill>
                <a:latin typeface="Montserrat ExtraBold" pitchFamily="2" charset="0"/>
              </a:rPr>
              <a:t>MANAGEMENT</a:t>
            </a:r>
          </a:p>
        </p:txBody>
      </p:sp>
      <p:sp>
        <p:nvSpPr>
          <p:cNvPr id="37" name="TextBox 36">
            <a:extLst>
              <a:ext uri="{FF2B5EF4-FFF2-40B4-BE49-F238E27FC236}">
                <a16:creationId xmlns:a16="http://schemas.microsoft.com/office/drawing/2014/main" id="{9864EA9D-D551-51E6-E5AA-44A530C45D5E}"/>
              </a:ext>
            </a:extLst>
          </p:cNvPr>
          <p:cNvSpPr txBox="1"/>
          <p:nvPr/>
        </p:nvSpPr>
        <p:spPr>
          <a:xfrm>
            <a:off x="343527" y="2876292"/>
            <a:ext cx="4330840" cy="1794594"/>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US" sz="2000" dirty="0">
                <a:latin typeface="Montserrat Medium" pitchFamily="2" charset="0"/>
              </a:rPr>
              <a:t>Adding new customer</a:t>
            </a:r>
          </a:p>
          <a:p>
            <a:pPr marL="285750" indent="-285750">
              <a:lnSpc>
                <a:spcPct val="150000"/>
              </a:lnSpc>
              <a:buFont typeface="Arial" panose="020B0604020202020204" pitchFamily="34" charset="0"/>
              <a:buChar char="•"/>
            </a:pPr>
            <a:r>
              <a:rPr lang="en-US" sz="2000" dirty="0">
                <a:latin typeface="Montserrat Medium" pitchFamily="2" charset="0"/>
              </a:rPr>
              <a:t>Removing Existing customer</a:t>
            </a:r>
          </a:p>
          <a:p>
            <a:pPr marL="285750" indent="-285750">
              <a:lnSpc>
                <a:spcPct val="150000"/>
              </a:lnSpc>
              <a:buFont typeface="Arial" panose="020B0604020202020204" pitchFamily="34" charset="0"/>
              <a:buChar char="•"/>
            </a:pPr>
            <a:r>
              <a:rPr lang="en-US" sz="2000" dirty="0">
                <a:latin typeface="Montserrat Medium" pitchFamily="2" charset="0"/>
              </a:rPr>
              <a:t>Listing all the customers</a:t>
            </a:r>
          </a:p>
          <a:p>
            <a:pPr marL="285750" indent="-285750">
              <a:lnSpc>
                <a:spcPct val="150000"/>
              </a:lnSpc>
              <a:buFont typeface="Arial" panose="020B0604020202020204" pitchFamily="34" charset="0"/>
              <a:buChar char="•"/>
            </a:pPr>
            <a:r>
              <a:rPr lang="en-US" sz="2000" dirty="0">
                <a:latin typeface="Montserrat Medium" pitchFamily="2" charset="0"/>
              </a:rPr>
              <a:t>Listing Customer by ID</a:t>
            </a:r>
          </a:p>
        </p:txBody>
      </p:sp>
      <p:sp>
        <p:nvSpPr>
          <p:cNvPr id="38" name="TextBox 37">
            <a:extLst>
              <a:ext uri="{FF2B5EF4-FFF2-40B4-BE49-F238E27FC236}">
                <a16:creationId xmlns:a16="http://schemas.microsoft.com/office/drawing/2014/main" id="{7380ED4B-D1F9-B46E-6338-EF9BCECDFC10}"/>
              </a:ext>
            </a:extLst>
          </p:cNvPr>
          <p:cNvSpPr txBox="1"/>
          <p:nvPr/>
        </p:nvSpPr>
        <p:spPr>
          <a:xfrm>
            <a:off x="7572094" y="5716262"/>
            <a:ext cx="5292264" cy="1200329"/>
          </a:xfrm>
          <a:prstGeom prst="rect">
            <a:avLst/>
          </a:prstGeom>
          <a:noFill/>
        </p:spPr>
        <p:txBody>
          <a:bodyPr wrap="square" rtlCol="0">
            <a:spAutoFit/>
          </a:bodyPr>
          <a:lstStyle/>
          <a:p>
            <a:r>
              <a:rPr lang="en-US" sz="7200" dirty="0">
                <a:ln>
                  <a:solidFill>
                    <a:schemeClr val="bg1">
                      <a:lumMod val="75000"/>
                      <a:alpha val="72000"/>
                    </a:schemeClr>
                  </a:solidFill>
                </a:ln>
                <a:noFill/>
                <a:latin typeface="Montserrat ExtraBold" pitchFamily="2" charset="0"/>
              </a:rPr>
              <a:t>USER</a:t>
            </a:r>
          </a:p>
        </p:txBody>
      </p:sp>
      <p:grpSp>
        <p:nvGrpSpPr>
          <p:cNvPr id="35" name="Group 34">
            <a:extLst>
              <a:ext uri="{FF2B5EF4-FFF2-40B4-BE49-F238E27FC236}">
                <a16:creationId xmlns:a16="http://schemas.microsoft.com/office/drawing/2014/main" id="{FE3FA44E-7332-35DF-C592-66355D612531}"/>
              </a:ext>
            </a:extLst>
          </p:cNvPr>
          <p:cNvGrpSpPr/>
          <p:nvPr/>
        </p:nvGrpSpPr>
        <p:grpSpPr>
          <a:xfrm>
            <a:off x="10401708" y="2492375"/>
            <a:ext cx="1411935" cy="2384248"/>
            <a:chOff x="10401708" y="2492375"/>
            <a:chExt cx="1411935" cy="2384248"/>
          </a:xfrm>
        </p:grpSpPr>
        <p:sp>
          <p:nvSpPr>
            <p:cNvPr id="26" name="Rectangle: Rounded Corners 25">
              <a:extLst>
                <a:ext uri="{FF2B5EF4-FFF2-40B4-BE49-F238E27FC236}">
                  <a16:creationId xmlns:a16="http://schemas.microsoft.com/office/drawing/2014/main" id="{835E404B-1DE1-BCCA-7156-015DCBD77185}"/>
                </a:ext>
              </a:extLst>
            </p:cNvPr>
            <p:cNvSpPr/>
            <p:nvPr/>
          </p:nvSpPr>
          <p:spPr>
            <a:xfrm rot="16200000">
              <a:off x="9915552" y="2978531"/>
              <a:ext cx="2384248" cy="1411935"/>
            </a:xfrm>
            <a:prstGeom prst="roundRect">
              <a:avLst>
                <a:gd name="adj" fmla="val 8783"/>
              </a:avLst>
            </a:prstGeom>
            <a:solidFill>
              <a:srgbClr val="20A5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Graphic 18" descr="Car with solid fill">
              <a:extLst>
                <a:ext uri="{FF2B5EF4-FFF2-40B4-BE49-F238E27FC236}">
                  <a16:creationId xmlns:a16="http://schemas.microsoft.com/office/drawing/2014/main" id="{835EFBAD-F4C1-B9DD-41ED-CCA292E3CB5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41205" y="3246726"/>
              <a:ext cx="932942" cy="875544"/>
            </a:xfrm>
            <a:prstGeom prst="rect">
              <a:avLst/>
            </a:prstGeom>
          </p:spPr>
        </p:pic>
      </p:grpSp>
      <p:sp>
        <p:nvSpPr>
          <p:cNvPr id="40" name="TextBox 39">
            <a:extLst>
              <a:ext uri="{FF2B5EF4-FFF2-40B4-BE49-F238E27FC236}">
                <a16:creationId xmlns:a16="http://schemas.microsoft.com/office/drawing/2014/main" id="{5CAB0EF8-6F12-F5BE-3A93-89FDFE316EE6}"/>
              </a:ext>
            </a:extLst>
          </p:cNvPr>
          <p:cNvSpPr txBox="1"/>
          <p:nvPr/>
        </p:nvSpPr>
        <p:spPr>
          <a:xfrm>
            <a:off x="282589" y="513441"/>
            <a:ext cx="5446207" cy="584775"/>
          </a:xfrm>
          <a:prstGeom prst="rect">
            <a:avLst/>
          </a:prstGeom>
          <a:noFill/>
        </p:spPr>
        <p:txBody>
          <a:bodyPr wrap="square" rtlCol="0">
            <a:spAutoFit/>
          </a:bodyPr>
          <a:lstStyle/>
          <a:p>
            <a:r>
              <a:rPr lang="en-US" sz="3200" b="1" dirty="0">
                <a:solidFill>
                  <a:schemeClr val="bg1">
                    <a:lumMod val="75000"/>
                    <a:alpha val="87000"/>
                  </a:schemeClr>
                </a:solidFill>
                <a:latin typeface="Montserrat ExtraBold" pitchFamily="2" charset="0"/>
              </a:rPr>
              <a:t>Key Functionalities</a:t>
            </a:r>
          </a:p>
        </p:txBody>
      </p:sp>
    </p:spTree>
    <p:extLst>
      <p:ext uri="{BB962C8B-B14F-4D97-AF65-F5344CB8AC3E}">
        <p14:creationId xmlns:p14="http://schemas.microsoft.com/office/powerpoint/2010/main" val="210995905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747648F-EACA-7820-4011-E42AED1C7737}"/>
              </a:ext>
            </a:extLst>
          </p:cNvPr>
          <p:cNvSpPr/>
          <p:nvPr/>
        </p:nvSpPr>
        <p:spPr>
          <a:xfrm>
            <a:off x="-375274" y="-221226"/>
            <a:ext cx="12942548" cy="7290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3600" dirty="0">
              <a:ln>
                <a:solidFill>
                  <a:schemeClr val="bg1">
                    <a:lumMod val="50000"/>
                  </a:schemeClr>
                </a:solidFill>
              </a:ln>
              <a:noFill/>
              <a:latin typeface="Montserrat ExtraBold" pitchFamily="2" charset="0"/>
            </a:endParaRPr>
          </a:p>
        </p:txBody>
      </p:sp>
      <p:grpSp>
        <p:nvGrpSpPr>
          <p:cNvPr id="2" name="Group 1">
            <a:extLst>
              <a:ext uri="{FF2B5EF4-FFF2-40B4-BE49-F238E27FC236}">
                <a16:creationId xmlns:a16="http://schemas.microsoft.com/office/drawing/2014/main" id="{FB021EEA-B4CC-3EF3-B7CB-E6C067744A2B}"/>
              </a:ext>
            </a:extLst>
          </p:cNvPr>
          <p:cNvGrpSpPr/>
          <p:nvPr/>
        </p:nvGrpSpPr>
        <p:grpSpPr>
          <a:xfrm>
            <a:off x="6169689" y="1736724"/>
            <a:ext cx="1292484" cy="1649571"/>
            <a:chOff x="6169689" y="1736724"/>
            <a:chExt cx="1292484" cy="1649571"/>
          </a:xfrm>
        </p:grpSpPr>
        <p:sp>
          <p:nvSpPr>
            <p:cNvPr id="8" name="Rectangle: Rounded Corners 7">
              <a:extLst>
                <a:ext uri="{FF2B5EF4-FFF2-40B4-BE49-F238E27FC236}">
                  <a16:creationId xmlns:a16="http://schemas.microsoft.com/office/drawing/2014/main" id="{A8D655E8-D856-D78B-37D1-B0944F6FC643}"/>
                </a:ext>
              </a:extLst>
            </p:cNvPr>
            <p:cNvSpPr/>
            <p:nvPr/>
          </p:nvSpPr>
          <p:spPr>
            <a:xfrm>
              <a:off x="6169689" y="1736724"/>
              <a:ext cx="1292484" cy="1649571"/>
            </a:xfrm>
            <a:prstGeom prst="roundRect">
              <a:avLst>
                <a:gd name="adj" fmla="val 8783"/>
              </a:avLst>
            </a:prstGeom>
            <a:solidFill>
              <a:srgbClr val="DD56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User with solid fill">
              <a:extLst>
                <a:ext uri="{FF2B5EF4-FFF2-40B4-BE49-F238E27FC236}">
                  <a16:creationId xmlns:a16="http://schemas.microsoft.com/office/drawing/2014/main" id="{0C7155AB-7B18-F1D7-676E-754DBD7B15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4005" y="1983229"/>
              <a:ext cx="1063852" cy="1156560"/>
            </a:xfrm>
            <a:prstGeom prst="rect">
              <a:avLst/>
            </a:prstGeom>
          </p:spPr>
        </p:pic>
      </p:grpSp>
      <p:grpSp>
        <p:nvGrpSpPr>
          <p:cNvPr id="3" name="Group 2">
            <a:extLst>
              <a:ext uri="{FF2B5EF4-FFF2-40B4-BE49-F238E27FC236}">
                <a16:creationId xmlns:a16="http://schemas.microsoft.com/office/drawing/2014/main" id="{B7D13DAF-9FBD-0512-DD5C-02712E160CB9}"/>
              </a:ext>
            </a:extLst>
          </p:cNvPr>
          <p:cNvGrpSpPr/>
          <p:nvPr/>
        </p:nvGrpSpPr>
        <p:grpSpPr>
          <a:xfrm>
            <a:off x="7605535" y="721986"/>
            <a:ext cx="3638728" cy="1657573"/>
            <a:chOff x="7605535" y="721986"/>
            <a:chExt cx="3638728" cy="1657573"/>
          </a:xfrm>
        </p:grpSpPr>
        <p:sp>
          <p:nvSpPr>
            <p:cNvPr id="13" name="Rectangle: Rounded Corners 12">
              <a:extLst>
                <a:ext uri="{FF2B5EF4-FFF2-40B4-BE49-F238E27FC236}">
                  <a16:creationId xmlns:a16="http://schemas.microsoft.com/office/drawing/2014/main" id="{216FEA48-7365-6FAF-9BB9-B3FEF1E50FC3}"/>
                </a:ext>
              </a:extLst>
            </p:cNvPr>
            <p:cNvSpPr/>
            <p:nvPr/>
          </p:nvSpPr>
          <p:spPr>
            <a:xfrm>
              <a:off x="7605535" y="721986"/>
              <a:ext cx="3638728" cy="1657573"/>
            </a:xfrm>
            <a:prstGeom prst="roundRect">
              <a:avLst>
                <a:gd name="adj" fmla="val 8783"/>
              </a:avLst>
            </a:prstGeom>
            <a:solidFill>
              <a:srgbClr val="0F1B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descr="Money with solid fill">
              <a:extLst>
                <a:ext uri="{FF2B5EF4-FFF2-40B4-BE49-F238E27FC236}">
                  <a16:creationId xmlns:a16="http://schemas.microsoft.com/office/drawing/2014/main" id="{3FAC3B21-51B9-363A-9764-82E7854BD8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58183" y="945061"/>
              <a:ext cx="1333432" cy="1211422"/>
            </a:xfrm>
            <a:prstGeom prst="rect">
              <a:avLst/>
            </a:prstGeom>
          </p:spPr>
        </p:pic>
      </p:grpSp>
      <p:grpSp>
        <p:nvGrpSpPr>
          <p:cNvPr id="4" name="Group 3">
            <a:extLst>
              <a:ext uri="{FF2B5EF4-FFF2-40B4-BE49-F238E27FC236}">
                <a16:creationId xmlns:a16="http://schemas.microsoft.com/office/drawing/2014/main" id="{4E947248-FBBA-84E5-9F1C-4B4DB05346A3}"/>
              </a:ext>
            </a:extLst>
          </p:cNvPr>
          <p:cNvGrpSpPr/>
          <p:nvPr/>
        </p:nvGrpSpPr>
        <p:grpSpPr>
          <a:xfrm>
            <a:off x="7605536" y="2492375"/>
            <a:ext cx="2667177" cy="3142224"/>
            <a:chOff x="7605536" y="2492375"/>
            <a:chExt cx="2667177" cy="3142224"/>
          </a:xfrm>
        </p:grpSpPr>
        <p:sp>
          <p:nvSpPr>
            <p:cNvPr id="26" name="Rectangle: Rounded Corners 25">
              <a:extLst>
                <a:ext uri="{FF2B5EF4-FFF2-40B4-BE49-F238E27FC236}">
                  <a16:creationId xmlns:a16="http://schemas.microsoft.com/office/drawing/2014/main" id="{835E404B-1DE1-BCCA-7156-015DCBD77185}"/>
                </a:ext>
              </a:extLst>
            </p:cNvPr>
            <p:cNvSpPr/>
            <p:nvPr/>
          </p:nvSpPr>
          <p:spPr>
            <a:xfrm rot="16200000">
              <a:off x="7368013" y="2729898"/>
              <a:ext cx="3142224" cy="2667177"/>
            </a:xfrm>
            <a:prstGeom prst="roundRect">
              <a:avLst>
                <a:gd name="adj" fmla="val 8783"/>
              </a:avLst>
            </a:prstGeom>
            <a:solidFill>
              <a:srgbClr val="20A5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Graphic 18" descr="Car with solid fill">
              <a:extLst>
                <a:ext uri="{FF2B5EF4-FFF2-40B4-BE49-F238E27FC236}">
                  <a16:creationId xmlns:a16="http://schemas.microsoft.com/office/drawing/2014/main" id="{835EFBAD-F4C1-B9DD-41ED-CCA292E3CB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23367" y="3267728"/>
              <a:ext cx="2031516" cy="1591516"/>
            </a:xfrm>
            <a:prstGeom prst="rect">
              <a:avLst/>
            </a:prstGeom>
          </p:spPr>
        </p:pic>
      </p:grpSp>
      <p:sp>
        <p:nvSpPr>
          <p:cNvPr id="46" name="TextBox 45">
            <a:extLst>
              <a:ext uri="{FF2B5EF4-FFF2-40B4-BE49-F238E27FC236}">
                <a16:creationId xmlns:a16="http://schemas.microsoft.com/office/drawing/2014/main" id="{DB4075CF-F372-76B2-3EF2-D23787634581}"/>
              </a:ext>
            </a:extLst>
          </p:cNvPr>
          <p:cNvSpPr txBox="1"/>
          <p:nvPr/>
        </p:nvSpPr>
        <p:spPr>
          <a:xfrm>
            <a:off x="343527" y="1602709"/>
            <a:ext cx="4619907" cy="1231106"/>
          </a:xfrm>
          <a:prstGeom prst="rect">
            <a:avLst/>
          </a:prstGeom>
          <a:noFill/>
        </p:spPr>
        <p:txBody>
          <a:bodyPr wrap="square" lIns="0" tIns="0" rIns="0" bIns="0" rtlCol="0">
            <a:spAutoFit/>
          </a:bodyPr>
          <a:lstStyle/>
          <a:p>
            <a:r>
              <a:rPr lang="en-US" sz="4000" dirty="0">
                <a:solidFill>
                  <a:srgbClr val="20A5A6"/>
                </a:solidFill>
                <a:latin typeface="Montserrat ExtraBold" pitchFamily="2" charset="0"/>
              </a:rPr>
              <a:t>Vehicle Management</a:t>
            </a:r>
          </a:p>
        </p:txBody>
      </p:sp>
      <p:sp>
        <p:nvSpPr>
          <p:cNvPr id="47" name="TextBox 46">
            <a:extLst>
              <a:ext uri="{FF2B5EF4-FFF2-40B4-BE49-F238E27FC236}">
                <a16:creationId xmlns:a16="http://schemas.microsoft.com/office/drawing/2014/main" id="{50808DC6-EDAA-4BE7-50E3-9BC0562BBA3D}"/>
              </a:ext>
            </a:extLst>
          </p:cNvPr>
          <p:cNvSpPr txBox="1"/>
          <p:nvPr/>
        </p:nvSpPr>
        <p:spPr>
          <a:xfrm rot="16200000">
            <a:off x="8916623" y="2897607"/>
            <a:ext cx="6228082" cy="1015663"/>
          </a:xfrm>
          <a:prstGeom prst="rect">
            <a:avLst/>
          </a:prstGeom>
          <a:noFill/>
        </p:spPr>
        <p:txBody>
          <a:bodyPr wrap="square" rtlCol="0">
            <a:spAutoFit/>
          </a:bodyPr>
          <a:lstStyle/>
          <a:p>
            <a:r>
              <a:rPr lang="en-US" sz="6000" dirty="0">
                <a:solidFill>
                  <a:schemeClr val="bg1">
                    <a:lumMod val="75000"/>
                    <a:alpha val="17000"/>
                  </a:schemeClr>
                </a:solidFill>
                <a:latin typeface="Montserrat ExtraBold" pitchFamily="2" charset="0"/>
              </a:rPr>
              <a:t>MANAGEMENT</a:t>
            </a:r>
          </a:p>
        </p:txBody>
      </p:sp>
      <p:sp>
        <p:nvSpPr>
          <p:cNvPr id="48" name="TextBox 47">
            <a:extLst>
              <a:ext uri="{FF2B5EF4-FFF2-40B4-BE49-F238E27FC236}">
                <a16:creationId xmlns:a16="http://schemas.microsoft.com/office/drawing/2014/main" id="{B72F665F-1D6C-3FC7-3C08-F44C04646E07}"/>
              </a:ext>
            </a:extLst>
          </p:cNvPr>
          <p:cNvSpPr txBox="1"/>
          <p:nvPr/>
        </p:nvSpPr>
        <p:spPr>
          <a:xfrm>
            <a:off x="343527" y="2876292"/>
            <a:ext cx="4330840" cy="2256259"/>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US" sz="2000" dirty="0">
                <a:latin typeface="Montserrat Medium" pitchFamily="2" charset="0"/>
              </a:rPr>
              <a:t>Adding new vehicle</a:t>
            </a:r>
          </a:p>
          <a:p>
            <a:pPr marL="285750" indent="-285750">
              <a:lnSpc>
                <a:spcPct val="150000"/>
              </a:lnSpc>
              <a:buFont typeface="Arial" panose="020B0604020202020204" pitchFamily="34" charset="0"/>
              <a:buChar char="•"/>
            </a:pPr>
            <a:r>
              <a:rPr lang="en-US" sz="2000" dirty="0">
                <a:latin typeface="Montserrat Medium" pitchFamily="2" charset="0"/>
              </a:rPr>
              <a:t>Removing Existing vehicle</a:t>
            </a:r>
          </a:p>
          <a:p>
            <a:pPr marL="285750" indent="-285750">
              <a:lnSpc>
                <a:spcPct val="150000"/>
              </a:lnSpc>
              <a:buFont typeface="Arial" panose="020B0604020202020204" pitchFamily="34" charset="0"/>
              <a:buChar char="•"/>
            </a:pPr>
            <a:r>
              <a:rPr lang="en-US" sz="2000" dirty="0">
                <a:latin typeface="Montserrat Medium" pitchFamily="2" charset="0"/>
              </a:rPr>
              <a:t>Listing available vehicle</a:t>
            </a:r>
          </a:p>
          <a:p>
            <a:pPr marL="285750" indent="-285750">
              <a:lnSpc>
                <a:spcPct val="150000"/>
              </a:lnSpc>
              <a:buFont typeface="Arial" panose="020B0604020202020204" pitchFamily="34" charset="0"/>
              <a:buChar char="•"/>
            </a:pPr>
            <a:r>
              <a:rPr lang="en-US" sz="2000" dirty="0">
                <a:latin typeface="Montserrat Medium" pitchFamily="2" charset="0"/>
              </a:rPr>
              <a:t>Listing Rented vehicle</a:t>
            </a:r>
          </a:p>
          <a:p>
            <a:pPr marL="285750" indent="-285750">
              <a:lnSpc>
                <a:spcPct val="150000"/>
              </a:lnSpc>
              <a:buFont typeface="Arial" panose="020B0604020202020204" pitchFamily="34" charset="0"/>
              <a:buChar char="•"/>
            </a:pPr>
            <a:r>
              <a:rPr lang="en-US" sz="2000" dirty="0">
                <a:latin typeface="Montserrat Medium" pitchFamily="2" charset="0"/>
              </a:rPr>
              <a:t>Finding Vehicle by ID</a:t>
            </a:r>
          </a:p>
        </p:txBody>
      </p:sp>
      <p:sp>
        <p:nvSpPr>
          <p:cNvPr id="49" name="TextBox 48">
            <a:extLst>
              <a:ext uri="{FF2B5EF4-FFF2-40B4-BE49-F238E27FC236}">
                <a16:creationId xmlns:a16="http://schemas.microsoft.com/office/drawing/2014/main" id="{5DAA86DB-60D2-4483-067C-D8412A7EA434}"/>
              </a:ext>
            </a:extLst>
          </p:cNvPr>
          <p:cNvSpPr txBox="1"/>
          <p:nvPr/>
        </p:nvSpPr>
        <p:spPr>
          <a:xfrm>
            <a:off x="7462173" y="5634598"/>
            <a:ext cx="5292264" cy="830997"/>
          </a:xfrm>
          <a:prstGeom prst="rect">
            <a:avLst/>
          </a:prstGeom>
          <a:noFill/>
        </p:spPr>
        <p:txBody>
          <a:bodyPr wrap="square" rtlCol="0">
            <a:spAutoFit/>
          </a:bodyPr>
          <a:lstStyle/>
          <a:p>
            <a:r>
              <a:rPr lang="en-US" sz="4800" dirty="0">
                <a:ln>
                  <a:solidFill>
                    <a:schemeClr val="bg1">
                      <a:lumMod val="75000"/>
                      <a:alpha val="72000"/>
                    </a:schemeClr>
                  </a:solidFill>
                </a:ln>
                <a:noFill/>
                <a:latin typeface="Montserrat ExtraBold" pitchFamily="2" charset="0"/>
              </a:rPr>
              <a:t>VEHICLE</a:t>
            </a:r>
          </a:p>
        </p:txBody>
      </p:sp>
      <p:sp>
        <p:nvSpPr>
          <p:cNvPr id="50" name="TextBox 49">
            <a:extLst>
              <a:ext uri="{FF2B5EF4-FFF2-40B4-BE49-F238E27FC236}">
                <a16:creationId xmlns:a16="http://schemas.microsoft.com/office/drawing/2014/main" id="{D46BFDEE-A7F7-C512-7F60-83B785F4D65F}"/>
              </a:ext>
            </a:extLst>
          </p:cNvPr>
          <p:cNvSpPr txBox="1"/>
          <p:nvPr/>
        </p:nvSpPr>
        <p:spPr>
          <a:xfrm>
            <a:off x="282589" y="513441"/>
            <a:ext cx="5446207" cy="584775"/>
          </a:xfrm>
          <a:prstGeom prst="rect">
            <a:avLst/>
          </a:prstGeom>
          <a:noFill/>
        </p:spPr>
        <p:txBody>
          <a:bodyPr wrap="square" rtlCol="0">
            <a:spAutoFit/>
          </a:bodyPr>
          <a:lstStyle/>
          <a:p>
            <a:r>
              <a:rPr lang="en-US" sz="3200" b="1" dirty="0">
                <a:solidFill>
                  <a:schemeClr val="bg1">
                    <a:lumMod val="75000"/>
                    <a:alpha val="87000"/>
                  </a:schemeClr>
                </a:solidFill>
                <a:latin typeface="Montserrat ExtraBold" pitchFamily="2" charset="0"/>
              </a:rPr>
              <a:t>Key Functionalities</a:t>
            </a:r>
          </a:p>
        </p:txBody>
      </p:sp>
      <p:grpSp>
        <p:nvGrpSpPr>
          <p:cNvPr id="30" name="Group 29">
            <a:extLst>
              <a:ext uri="{FF2B5EF4-FFF2-40B4-BE49-F238E27FC236}">
                <a16:creationId xmlns:a16="http://schemas.microsoft.com/office/drawing/2014/main" id="{829882AC-007F-7431-8B0F-3352A651738F}"/>
              </a:ext>
            </a:extLst>
          </p:cNvPr>
          <p:cNvGrpSpPr/>
          <p:nvPr/>
        </p:nvGrpSpPr>
        <p:grpSpPr>
          <a:xfrm>
            <a:off x="10390179" y="2497360"/>
            <a:ext cx="1411933" cy="2371504"/>
            <a:chOff x="7572094" y="712554"/>
            <a:chExt cx="3676010" cy="1657574"/>
          </a:xfrm>
        </p:grpSpPr>
        <p:sp>
          <p:nvSpPr>
            <p:cNvPr id="22" name="Rectangle: Rounded Corners 21">
              <a:extLst>
                <a:ext uri="{FF2B5EF4-FFF2-40B4-BE49-F238E27FC236}">
                  <a16:creationId xmlns:a16="http://schemas.microsoft.com/office/drawing/2014/main" id="{2BBA7683-17E7-65A3-3DB3-FC2038BCB827}"/>
                </a:ext>
              </a:extLst>
            </p:cNvPr>
            <p:cNvSpPr/>
            <p:nvPr/>
          </p:nvSpPr>
          <p:spPr>
            <a:xfrm>
              <a:off x="7572094" y="712554"/>
              <a:ext cx="3676010" cy="1657574"/>
            </a:xfrm>
            <a:prstGeom prst="roundRect">
              <a:avLst>
                <a:gd name="adj" fmla="val 8783"/>
              </a:avLst>
            </a:prstGeom>
            <a:solidFill>
              <a:srgbClr val="F5E8D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descr="Handshake with solid fill">
              <a:extLst>
                <a:ext uri="{FF2B5EF4-FFF2-40B4-BE49-F238E27FC236}">
                  <a16:creationId xmlns:a16="http://schemas.microsoft.com/office/drawing/2014/main" id="{E15902B0-C50F-0321-5883-878927DB48E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27109" y="1186810"/>
              <a:ext cx="2565977" cy="709062"/>
            </a:xfrm>
            <a:prstGeom prst="rect">
              <a:avLst/>
            </a:prstGeom>
          </p:spPr>
        </p:pic>
      </p:grpSp>
    </p:spTree>
    <p:extLst>
      <p:ext uri="{BB962C8B-B14F-4D97-AF65-F5344CB8AC3E}">
        <p14:creationId xmlns:p14="http://schemas.microsoft.com/office/powerpoint/2010/main" val="174575772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DCD2F5C-583C-21CF-3300-CB2C3F066F1B}"/>
              </a:ext>
            </a:extLst>
          </p:cNvPr>
          <p:cNvSpPr/>
          <p:nvPr/>
        </p:nvSpPr>
        <p:spPr>
          <a:xfrm>
            <a:off x="-375274" y="-221226"/>
            <a:ext cx="12942548" cy="7290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3600" dirty="0">
              <a:ln>
                <a:solidFill>
                  <a:schemeClr val="bg1">
                    <a:lumMod val="50000"/>
                  </a:schemeClr>
                </a:solidFill>
              </a:ln>
              <a:noFill/>
              <a:latin typeface="Montserrat ExtraBold" pitchFamily="2" charset="0"/>
            </a:endParaRPr>
          </a:p>
        </p:txBody>
      </p:sp>
      <p:grpSp>
        <p:nvGrpSpPr>
          <p:cNvPr id="11" name="Group 10">
            <a:extLst>
              <a:ext uri="{FF2B5EF4-FFF2-40B4-BE49-F238E27FC236}">
                <a16:creationId xmlns:a16="http://schemas.microsoft.com/office/drawing/2014/main" id="{56B27EEF-2A7F-B916-44E1-7A4CBD6CBF53}"/>
              </a:ext>
            </a:extLst>
          </p:cNvPr>
          <p:cNvGrpSpPr/>
          <p:nvPr/>
        </p:nvGrpSpPr>
        <p:grpSpPr>
          <a:xfrm>
            <a:off x="7605535" y="666391"/>
            <a:ext cx="3638728" cy="1713681"/>
            <a:chOff x="7596558" y="2494901"/>
            <a:chExt cx="2676568" cy="3142225"/>
          </a:xfrm>
        </p:grpSpPr>
        <p:sp>
          <p:nvSpPr>
            <p:cNvPr id="8" name="Rectangle: Rounded Corners 7">
              <a:extLst>
                <a:ext uri="{FF2B5EF4-FFF2-40B4-BE49-F238E27FC236}">
                  <a16:creationId xmlns:a16="http://schemas.microsoft.com/office/drawing/2014/main" id="{A8D655E8-D856-D78B-37D1-B0944F6FC643}"/>
                </a:ext>
              </a:extLst>
            </p:cNvPr>
            <p:cNvSpPr/>
            <p:nvPr/>
          </p:nvSpPr>
          <p:spPr>
            <a:xfrm>
              <a:off x="7596558" y="2494901"/>
              <a:ext cx="2676568" cy="3142225"/>
            </a:xfrm>
            <a:prstGeom prst="roundRect">
              <a:avLst>
                <a:gd name="adj" fmla="val 8783"/>
              </a:avLst>
            </a:prstGeom>
            <a:solidFill>
              <a:srgbClr val="DD56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User with solid fill">
              <a:extLst>
                <a:ext uri="{FF2B5EF4-FFF2-40B4-BE49-F238E27FC236}">
                  <a16:creationId xmlns:a16="http://schemas.microsoft.com/office/drawing/2014/main" id="{0C7155AB-7B18-F1D7-676E-754DBD7B15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0466" y="3148849"/>
              <a:ext cx="928750" cy="2230841"/>
            </a:xfrm>
            <a:prstGeom prst="rect">
              <a:avLst/>
            </a:prstGeom>
          </p:spPr>
        </p:pic>
      </p:grpSp>
      <p:grpSp>
        <p:nvGrpSpPr>
          <p:cNvPr id="4" name="Group 3">
            <a:extLst>
              <a:ext uri="{FF2B5EF4-FFF2-40B4-BE49-F238E27FC236}">
                <a16:creationId xmlns:a16="http://schemas.microsoft.com/office/drawing/2014/main" id="{F908239C-4A13-D2A8-0576-62A831BF2347}"/>
              </a:ext>
            </a:extLst>
          </p:cNvPr>
          <p:cNvGrpSpPr/>
          <p:nvPr/>
        </p:nvGrpSpPr>
        <p:grpSpPr>
          <a:xfrm>
            <a:off x="7605535" y="2492375"/>
            <a:ext cx="2667178" cy="3142225"/>
            <a:chOff x="7605535" y="2492375"/>
            <a:chExt cx="2667178" cy="3142225"/>
          </a:xfrm>
        </p:grpSpPr>
        <p:sp>
          <p:nvSpPr>
            <p:cNvPr id="22" name="Rectangle: Rounded Corners 21">
              <a:extLst>
                <a:ext uri="{FF2B5EF4-FFF2-40B4-BE49-F238E27FC236}">
                  <a16:creationId xmlns:a16="http://schemas.microsoft.com/office/drawing/2014/main" id="{2BBA7683-17E7-65A3-3DB3-FC2038BCB827}"/>
                </a:ext>
              </a:extLst>
            </p:cNvPr>
            <p:cNvSpPr/>
            <p:nvPr/>
          </p:nvSpPr>
          <p:spPr>
            <a:xfrm>
              <a:off x="7605535" y="2492375"/>
              <a:ext cx="2667178" cy="3142225"/>
            </a:xfrm>
            <a:prstGeom prst="roundRect">
              <a:avLst>
                <a:gd name="adj" fmla="val 8783"/>
              </a:avLst>
            </a:prstGeom>
            <a:solidFill>
              <a:srgbClr val="F5E8D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descr="Handshake with solid fill">
              <a:extLst>
                <a:ext uri="{FF2B5EF4-FFF2-40B4-BE49-F238E27FC236}">
                  <a16:creationId xmlns:a16="http://schemas.microsoft.com/office/drawing/2014/main" id="{E15902B0-C50F-0321-5883-878927DB48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72893" y="3257641"/>
              <a:ext cx="1684056" cy="1611222"/>
            </a:xfrm>
            <a:prstGeom prst="rect">
              <a:avLst/>
            </a:prstGeom>
          </p:spPr>
        </p:pic>
      </p:grpSp>
      <p:grpSp>
        <p:nvGrpSpPr>
          <p:cNvPr id="3" name="Group 2">
            <a:extLst>
              <a:ext uri="{FF2B5EF4-FFF2-40B4-BE49-F238E27FC236}">
                <a16:creationId xmlns:a16="http://schemas.microsoft.com/office/drawing/2014/main" id="{73B2A48C-6A34-1C77-6949-E0C3F4803113}"/>
              </a:ext>
            </a:extLst>
          </p:cNvPr>
          <p:cNvGrpSpPr/>
          <p:nvPr/>
        </p:nvGrpSpPr>
        <p:grpSpPr>
          <a:xfrm>
            <a:off x="6059488" y="1754207"/>
            <a:ext cx="1476375" cy="1638281"/>
            <a:chOff x="6059488" y="1754207"/>
            <a:chExt cx="1476375" cy="1638281"/>
          </a:xfrm>
        </p:grpSpPr>
        <p:sp>
          <p:nvSpPr>
            <p:cNvPr id="26" name="Rectangle: Rounded Corners 25">
              <a:extLst>
                <a:ext uri="{FF2B5EF4-FFF2-40B4-BE49-F238E27FC236}">
                  <a16:creationId xmlns:a16="http://schemas.microsoft.com/office/drawing/2014/main" id="{835E404B-1DE1-BCCA-7156-015DCBD77185}"/>
                </a:ext>
              </a:extLst>
            </p:cNvPr>
            <p:cNvSpPr/>
            <p:nvPr/>
          </p:nvSpPr>
          <p:spPr>
            <a:xfrm rot="16200000">
              <a:off x="5978535" y="1835160"/>
              <a:ext cx="1638281" cy="1476375"/>
            </a:xfrm>
            <a:prstGeom prst="roundRect">
              <a:avLst>
                <a:gd name="adj" fmla="val 8783"/>
              </a:avLst>
            </a:prstGeom>
            <a:solidFill>
              <a:srgbClr val="20A5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Graphic 18" descr="Car with solid fill">
              <a:extLst>
                <a:ext uri="{FF2B5EF4-FFF2-40B4-BE49-F238E27FC236}">
                  <a16:creationId xmlns:a16="http://schemas.microsoft.com/office/drawing/2014/main" id="{835EFBAD-F4C1-B9DD-41ED-CCA292E3CB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28079" y="2089015"/>
              <a:ext cx="939194" cy="968664"/>
            </a:xfrm>
            <a:prstGeom prst="rect">
              <a:avLst/>
            </a:prstGeom>
          </p:spPr>
        </p:pic>
      </p:grpSp>
      <p:sp>
        <p:nvSpPr>
          <p:cNvPr id="32" name="TextBox 31">
            <a:extLst>
              <a:ext uri="{FF2B5EF4-FFF2-40B4-BE49-F238E27FC236}">
                <a16:creationId xmlns:a16="http://schemas.microsoft.com/office/drawing/2014/main" id="{11834548-7F96-6B1D-53DD-333484D36BD7}"/>
              </a:ext>
            </a:extLst>
          </p:cNvPr>
          <p:cNvSpPr txBox="1"/>
          <p:nvPr/>
        </p:nvSpPr>
        <p:spPr>
          <a:xfrm>
            <a:off x="343527" y="1602709"/>
            <a:ext cx="4619907" cy="1231106"/>
          </a:xfrm>
          <a:prstGeom prst="rect">
            <a:avLst/>
          </a:prstGeom>
          <a:noFill/>
        </p:spPr>
        <p:txBody>
          <a:bodyPr wrap="square" lIns="0" tIns="0" rIns="0" bIns="0" rtlCol="0">
            <a:spAutoFit/>
          </a:bodyPr>
          <a:lstStyle/>
          <a:p>
            <a:r>
              <a:rPr lang="en-US" sz="4000" dirty="0">
                <a:solidFill>
                  <a:srgbClr val="ECE2DA"/>
                </a:solidFill>
                <a:latin typeface="Montserrat ExtraBold" pitchFamily="2" charset="0"/>
              </a:rPr>
              <a:t>Lease Management</a:t>
            </a:r>
          </a:p>
        </p:txBody>
      </p:sp>
      <p:sp>
        <p:nvSpPr>
          <p:cNvPr id="33" name="TextBox 32">
            <a:extLst>
              <a:ext uri="{FF2B5EF4-FFF2-40B4-BE49-F238E27FC236}">
                <a16:creationId xmlns:a16="http://schemas.microsoft.com/office/drawing/2014/main" id="{67987E56-C9D5-8798-CE78-81FCDEED1859}"/>
              </a:ext>
            </a:extLst>
          </p:cNvPr>
          <p:cNvSpPr txBox="1"/>
          <p:nvPr/>
        </p:nvSpPr>
        <p:spPr>
          <a:xfrm rot="16200000">
            <a:off x="8916623" y="2897607"/>
            <a:ext cx="6228082" cy="1015663"/>
          </a:xfrm>
          <a:prstGeom prst="rect">
            <a:avLst/>
          </a:prstGeom>
          <a:noFill/>
        </p:spPr>
        <p:txBody>
          <a:bodyPr wrap="square" rtlCol="0">
            <a:spAutoFit/>
          </a:bodyPr>
          <a:lstStyle/>
          <a:p>
            <a:r>
              <a:rPr lang="en-US" sz="6000" dirty="0">
                <a:solidFill>
                  <a:schemeClr val="bg1">
                    <a:lumMod val="75000"/>
                    <a:alpha val="17000"/>
                  </a:schemeClr>
                </a:solidFill>
                <a:latin typeface="Montserrat ExtraBold" pitchFamily="2" charset="0"/>
              </a:rPr>
              <a:t>MANAGEMENT</a:t>
            </a:r>
          </a:p>
        </p:txBody>
      </p:sp>
      <p:sp>
        <p:nvSpPr>
          <p:cNvPr id="34" name="TextBox 33">
            <a:extLst>
              <a:ext uri="{FF2B5EF4-FFF2-40B4-BE49-F238E27FC236}">
                <a16:creationId xmlns:a16="http://schemas.microsoft.com/office/drawing/2014/main" id="{F437CF4D-3650-80C2-6142-EF69BAB1B2F1}"/>
              </a:ext>
            </a:extLst>
          </p:cNvPr>
          <p:cNvSpPr txBox="1"/>
          <p:nvPr/>
        </p:nvSpPr>
        <p:spPr>
          <a:xfrm>
            <a:off x="343527" y="2876292"/>
            <a:ext cx="4330840" cy="1794594"/>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US" sz="2000" dirty="0">
                <a:latin typeface="Montserrat Medium" pitchFamily="2" charset="0"/>
              </a:rPr>
              <a:t>Creating new lease</a:t>
            </a:r>
          </a:p>
          <a:p>
            <a:pPr marL="285750" indent="-285750">
              <a:lnSpc>
                <a:spcPct val="150000"/>
              </a:lnSpc>
              <a:buFont typeface="Arial" panose="020B0604020202020204" pitchFamily="34" charset="0"/>
              <a:buChar char="•"/>
            </a:pPr>
            <a:r>
              <a:rPr lang="en-US" sz="2000" dirty="0">
                <a:latin typeface="Montserrat Medium" pitchFamily="2" charset="0"/>
              </a:rPr>
              <a:t>Ending Lease</a:t>
            </a:r>
          </a:p>
          <a:p>
            <a:pPr marL="285750" indent="-285750">
              <a:lnSpc>
                <a:spcPct val="150000"/>
              </a:lnSpc>
              <a:buFont typeface="Arial" panose="020B0604020202020204" pitchFamily="34" charset="0"/>
              <a:buChar char="•"/>
            </a:pPr>
            <a:r>
              <a:rPr lang="en-US" sz="2000" dirty="0">
                <a:latin typeface="Montserrat Medium" pitchFamily="2" charset="0"/>
              </a:rPr>
              <a:t>Listing all active leases</a:t>
            </a:r>
          </a:p>
          <a:p>
            <a:pPr marL="285750" indent="-285750">
              <a:lnSpc>
                <a:spcPct val="150000"/>
              </a:lnSpc>
              <a:buFont typeface="Arial" panose="020B0604020202020204" pitchFamily="34" charset="0"/>
              <a:buChar char="•"/>
            </a:pPr>
            <a:r>
              <a:rPr lang="en-US" sz="2000" dirty="0">
                <a:latin typeface="Montserrat Medium" pitchFamily="2" charset="0"/>
              </a:rPr>
              <a:t>Listing all lease history</a:t>
            </a:r>
          </a:p>
        </p:txBody>
      </p:sp>
      <p:sp>
        <p:nvSpPr>
          <p:cNvPr id="35" name="TextBox 34">
            <a:extLst>
              <a:ext uri="{FF2B5EF4-FFF2-40B4-BE49-F238E27FC236}">
                <a16:creationId xmlns:a16="http://schemas.microsoft.com/office/drawing/2014/main" id="{645E5F46-9D12-739B-A04D-33831747453C}"/>
              </a:ext>
            </a:extLst>
          </p:cNvPr>
          <p:cNvSpPr txBox="1"/>
          <p:nvPr/>
        </p:nvSpPr>
        <p:spPr>
          <a:xfrm>
            <a:off x="7462173" y="5634598"/>
            <a:ext cx="5292264" cy="1107996"/>
          </a:xfrm>
          <a:prstGeom prst="rect">
            <a:avLst/>
          </a:prstGeom>
          <a:noFill/>
        </p:spPr>
        <p:txBody>
          <a:bodyPr wrap="square" rtlCol="0">
            <a:spAutoFit/>
          </a:bodyPr>
          <a:lstStyle/>
          <a:p>
            <a:r>
              <a:rPr lang="en-US" sz="6600" dirty="0">
                <a:ln>
                  <a:solidFill>
                    <a:schemeClr val="bg1">
                      <a:lumMod val="75000"/>
                      <a:alpha val="72000"/>
                    </a:schemeClr>
                  </a:solidFill>
                </a:ln>
                <a:noFill/>
                <a:latin typeface="Montserrat ExtraBold" pitchFamily="2" charset="0"/>
              </a:rPr>
              <a:t>LEASE</a:t>
            </a:r>
          </a:p>
        </p:txBody>
      </p:sp>
      <p:sp>
        <p:nvSpPr>
          <p:cNvPr id="36" name="TextBox 35">
            <a:extLst>
              <a:ext uri="{FF2B5EF4-FFF2-40B4-BE49-F238E27FC236}">
                <a16:creationId xmlns:a16="http://schemas.microsoft.com/office/drawing/2014/main" id="{CA5971AA-7D9E-E71E-F259-621DCC78A6F6}"/>
              </a:ext>
            </a:extLst>
          </p:cNvPr>
          <p:cNvSpPr txBox="1"/>
          <p:nvPr/>
        </p:nvSpPr>
        <p:spPr>
          <a:xfrm>
            <a:off x="282589" y="513441"/>
            <a:ext cx="5446207" cy="584775"/>
          </a:xfrm>
          <a:prstGeom prst="rect">
            <a:avLst/>
          </a:prstGeom>
          <a:noFill/>
        </p:spPr>
        <p:txBody>
          <a:bodyPr wrap="square" rtlCol="0">
            <a:spAutoFit/>
          </a:bodyPr>
          <a:lstStyle/>
          <a:p>
            <a:r>
              <a:rPr lang="en-US" sz="3200" b="1" dirty="0">
                <a:solidFill>
                  <a:schemeClr val="bg1">
                    <a:lumMod val="75000"/>
                    <a:alpha val="87000"/>
                  </a:schemeClr>
                </a:solidFill>
                <a:latin typeface="Montserrat ExtraBold" pitchFamily="2" charset="0"/>
              </a:rPr>
              <a:t>Key Functionalities</a:t>
            </a:r>
          </a:p>
        </p:txBody>
      </p:sp>
      <p:grpSp>
        <p:nvGrpSpPr>
          <p:cNvPr id="5" name="Group 4">
            <a:extLst>
              <a:ext uri="{FF2B5EF4-FFF2-40B4-BE49-F238E27FC236}">
                <a16:creationId xmlns:a16="http://schemas.microsoft.com/office/drawing/2014/main" id="{BEF8B986-D982-3A65-04DD-D4F2F3FFE71F}"/>
              </a:ext>
            </a:extLst>
          </p:cNvPr>
          <p:cNvGrpSpPr/>
          <p:nvPr/>
        </p:nvGrpSpPr>
        <p:grpSpPr>
          <a:xfrm>
            <a:off x="10393404" y="2482117"/>
            <a:ext cx="1427121" cy="2386746"/>
            <a:chOff x="10393404" y="2482117"/>
            <a:chExt cx="1427121" cy="2386746"/>
          </a:xfrm>
        </p:grpSpPr>
        <p:sp>
          <p:nvSpPr>
            <p:cNvPr id="13" name="Rectangle: Rounded Corners 12">
              <a:extLst>
                <a:ext uri="{FF2B5EF4-FFF2-40B4-BE49-F238E27FC236}">
                  <a16:creationId xmlns:a16="http://schemas.microsoft.com/office/drawing/2014/main" id="{216FEA48-7365-6FAF-9BB9-B3FEF1E50FC3}"/>
                </a:ext>
              </a:extLst>
            </p:cNvPr>
            <p:cNvSpPr/>
            <p:nvPr/>
          </p:nvSpPr>
          <p:spPr>
            <a:xfrm>
              <a:off x="10393404" y="2482117"/>
              <a:ext cx="1427121" cy="2386746"/>
            </a:xfrm>
            <a:prstGeom prst="roundRect">
              <a:avLst>
                <a:gd name="adj" fmla="val 8783"/>
              </a:avLst>
            </a:prstGeom>
            <a:solidFill>
              <a:srgbClr val="0F1B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descr="Money with solid fill">
              <a:extLst>
                <a:ext uri="{FF2B5EF4-FFF2-40B4-BE49-F238E27FC236}">
                  <a16:creationId xmlns:a16="http://schemas.microsoft.com/office/drawing/2014/main" id="{3FAC3B21-51B9-363A-9764-82E7854BD8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737914" y="3359687"/>
              <a:ext cx="738101" cy="631607"/>
            </a:xfrm>
            <a:prstGeom prst="rect">
              <a:avLst/>
            </a:prstGeom>
          </p:spPr>
        </p:pic>
      </p:grpSp>
    </p:spTree>
    <p:extLst>
      <p:ext uri="{BB962C8B-B14F-4D97-AF65-F5344CB8AC3E}">
        <p14:creationId xmlns:p14="http://schemas.microsoft.com/office/powerpoint/2010/main" val="414418619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330D74-EA4A-1409-0244-4784AD2B8FAA}"/>
              </a:ext>
            </a:extLst>
          </p:cNvPr>
          <p:cNvSpPr/>
          <p:nvPr/>
        </p:nvSpPr>
        <p:spPr>
          <a:xfrm>
            <a:off x="-375274" y="-221226"/>
            <a:ext cx="12942548" cy="7290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3600" dirty="0">
              <a:ln>
                <a:solidFill>
                  <a:schemeClr val="bg1">
                    <a:lumMod val="50000"/>
                  </a:schemeClr>
                </a:solidFill>
              </a:ln>
              <a:noFill/>
              <a:latin typeface="Montserrat ExtraBold" pitchFamily="2" charset="0"/>
            </a:endParaRPr>
          </a:p>
        </p:txBody>
      </p:sp>
      <p:grpSp>
        <p:nvGrpSpPr>
          <p:cNvPr id="3" name="Group 2">
            <a:extLst>
              <a:ext uri="{FF2B5EF4-FFF2-40B4-BE49-F238E27FC236}">
                <a16:creationId xmlns:a16="http://schemas.microsoft.com/office/drawing/2014/main" id="{50103A45-5363-DDA1-BB4B-A936EC827E80}"/>
              </a:ext>
            </a:extLst>
          </p:cNvPr>
          <p:cNvGrpSpPr/>
          <p:nvPr/>
        </p:nvGrpSpPr>
        <p:grpSpPr>
          <a:xfrm>
            <a:off x="6059488" y="1753229"/>
            <a:ext cx="1476375" cy="1638281"/>
            <a:chOff x="6059488" y="1753229"/>
            <a:chExt cx="1476375" cy="1638281"/>
          </a:xfrm>
        </p:grpSpPr>
        <p:sp>
          <p:nvSpPr>
            <p:cNvPr id="22" name="Rectangle: Rounded Corners 21">
              <a:extLst>
                <a:ext uri="{FF2B5EF4-FFF2-40B4-BE49-F238E27FC236}">
                  <a16:creationId xmlns:a16="http://schemas.microsoft.com/office/drawing/2014/main" id="{2BBA7683-17E7-65A3-3DB3-FC2038BCB827}"/>
                </a:ext>
              </a:extLst>
            </p:cNvPr>
            <p:cNvSpPr/>
            <p:nvPr/>
          </p:nvSpPr>
          <p:spPr>
            <a:xfrm>
              <a:off x="6059488" y="1753229"/>
              <a:ext cx="1476375" cy="1638281"/>
            </a:xfrm>
            <a:prstGeom prst="roundRect">
              <a:avLst>
                <a:gd name="adj" fmla="val 8783"/>
              </a:avLst>
            </a:prstGeom>
            <a:solidFill>
              <a:srgbClr val="F5E8D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descr="Handshake with solid fill">
              <a:extLst>
                <a:ext uri="{FF2B5EF4-FFF2-40B4-BE49-F238E27FC236}">
                  <a16:creationId xmlns:a16="http://schemas.microsoft.com/office/drawing/2014/main" id="{E15902B0-C50F-0321-5883-878927DB48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87204" y="2235138"/>
              <a:ext cx="820942" cy="674462"/>
            </a:xfrm>
            <a:prstGeom prst="rect">
              <a:avLst/>
            </a:prstGeom>
          </p:spPr>
        </p:pic>
      </p:grpSp>
      <p:grpSp>
        <p:nvGrpSpPr>
          <p:cNvPr id="5" name="Group 4">
            <a:extLst>
              <a:ext uri="{FF2B5EF4-FFF2-40B4-BE49-F238E27FC236}">
                <a16:creationId xmlns:a16="http://schemas.microsoft.com/office/drawing/2014/main" id="{CA877A15-4DDD-0352-2A7D-8C3DA268C823}"/>
              </a:ext>
            </a:extLst>
          </p:cNvPr>
          <p:cNvGrpSpPr/>
          <p:nvPr/>
        </p:nvGrpSpPr>
        <p:grpSpPr>
          <a:xfrm>
            <a:off x="7620013" y="2536079"/>
            <a:ext cx="2667178" cy="3088434"/>
            <a:chOff x="7620013" y="2536079"/>
            <a:chExt cx="2667178" cy="3088434"/>
          </a:xfrm>
        </p:grpSpPr>
        <p:sp>
          <p:nvSpPr>
            <p:cNvPr id="13" name="Rectangle: Rounded Corners 12">
              <a:extLst>
                <a:ext uri="{FF2B5EF4-FFF2-40B4-BE49-F238E27FC236}">
                  <a16:creationId xmlns:a16="http://schemas.microsoft.com/office/drawing/2014/main" id="{216FEA48-7365-6FAF-9BB9-B3FEF1E50FC3}"/>
                </a:ext>
              </a:extLst>
            </p:cNvPr>
            <p:cNvSpPr/>
            <p:nvPr/>
          </p:nvSpPr>
          <p:spPr>
            <a:xfrm>
              <a:off x="7620013" y="2536079"/>
              <a:ext cx="2667178" cy="3088434"/>
            </a:xfrm>
            <a:prstGeom prst="roundRect">
              <a:avLst>
                <a:gd name="adj" fmla="val 8783"/>
              </a:avLst>
            </a:prstGeom>
            <a:solidFill>
              <a:srgbClr val="0F1B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descr="Money with solid fill">
              <a:extLst>
                <a:ext uri="{FF2B5EF4-FFF2-40B4-BE49-F238E27FC236}">
                  <a16:creationId xmlns:a16="http://schemas.microsoft.com/office/drawing/2014/main" id="{3FAC3B21-51B9-363A-9764-82E7854BD8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59745" y="3520774"/>
              <a:ext cx="1387714" cy="1119044"/>
            </a:xfrm>
            <a:prstGeom prst="rect">
              <a:avLst/>
            </a:prstGeom>
          </p:spPr>
        </p:pic>
      </p:grpSp>
      <p:grpSp>
        <p:nvGrpSpPr>
          <p:cNvPr id="4" name="Group 3">
            <a:extLst>
              <a:ext uri="{FF2B5EF4-FFF2-40B4-BE49-F238E27FC236}">
                <a16:creationId xmlns:a16="http://schemas.microsoft.com/office/drawing/2014/main" id="{7AF0F417-6AB4-68DC-5998-A760AE7C1F87}"/>
              </a:ext>
            </a:extLst>
          </p:cNvPr>
          <p:cNvGrpSpPr/>
          <p:nvPr/>
        </p:nvGrpSpPr>
        <p:grpSpPr>
          <a:xfrm>
            <a:off x="7620015" y="698698"/>
            <a:ext cx="3624249" cy="1722955"/>
            <a:chOff x="7620015" y="698698"/>
            <a:chExt cx="3624249" cy="1722955"/>
          </a:xfrm>
        </p:grpSpPr>
        <p:sp>
          <p:nvSpPr>
            <p:cNvPr id="26" name="Rectangle: Rounded Corners 25">
              <a:extLst>
                <a:ext uri="{FF2B5EF4-FFF2-40B4-BE49-F238E27FC236}">
                  <a16:creationId xmlns:a16="http://schemas.microsoft.com/office/drawing/2014/main" id="{835E404B-1DE1-BCCA-7156-015DCBD77185}"/>
                </a:ext>
              </a:extLst>
            </p:cNvPr>
            <p:cNvSpPr/>
            <p:nvPr/>
          </p:nvSpPr>
          <p:spPr>
            <a:xfrm rot="16200000">
              <a:off x="8570662" y="-251949"/>
              <a:ext cx="1722955" cy="3624249"/>
            </a:xfrm>
            <a:prstGeom prst="roundRect">
              <a:avLst>
                <a:gd name="adj" fmla="val 8783"/>
              </a:avLst>
            </a:prstGeom>
            <a:solidFill>
              <a:srgbClr val="20A5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Graphic 18" descr="Car with solid fill">
              <a:extLst>
                <a:ext uri="{FF2B5EF4-FFF2-40B4-BE49-F238E27FC236}">
                  <a16:creationId xmlns:a16="http://schemas.microsoft.com/office/drawing/2014/main" id="{835EFBAD-F4C1-B9DD-41ED-CCA292E3CB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64251" y="1000149"/>
              <a:ext cx="1335778" cy="1120054"/>
            </a:xfrm>
            <a:prstGeom prst="rect">
              <a:avLst/>
            </a:prstGeom>
          </p:spPr>
        </p:pic>
      </p:grpSp>
      <p:sp>
        <p:nvSpPr>
          <p:cNvPr id="7" name="TextBox 6">
            <a:extLst>
              <a:ext uri="{FF2B5EF4-FFF2-40B4-BE49-F238E27FC236}">
                <a16:creationId xmlns:a16="http://schemas.microsoft.com/office/drawing/2014/main" id="{78336D7D-F097-04D6-2F38-E3D93627D899}"/>
              </a:ext>
            </a:extLst>
          </p:cNvPr>
          <p:cNvSpPr txBox="1"/>
          <p:nvPr/>
        </p:nvSpPr>
        <p:spPr>
          <a:xfrm>
            <a:off x="343527" y="1602709"/>
            <a:ext cx="4619907" cy="1231106"/>
          </a:xfrm>
          <a:prstGeom prst="rect">
            <a:avLst/>
          </a:prstGeom>
          <a:noFill/>
        </p:spPr>
        <p:txBody>
          <a:bodyPr wrap="square" lIns="0" tIns="0" rIns="0" bIns="0" rtlCol="0">
            <a:spAutoFit/>
          </a:bodyPr>
          <a:lstStyle/>
          <a:p>
            <a:r>
              <a:rPr lang="en-US" sz="4000" dirty="0">
                <a:solidFill>
                  <a:srgbClr val="0F1B26"/>
                </a:solidFill>
                <a:latin typeface="Montserrat ExtraBold" pitchFamily="2" charset="0"/>
              </a:rPr>
              <a:t>Payment Management</a:t>
            </a:r>
          </a:p>
        </p:txBody>
      </p:sp>
      <p:sp>
        <p:nvSpPr>
          <p:cNvPr id="9" name="TextBox 8">
            <a:extLst>
              <a:ext uri="{FF2B5EF4-FFF2-40B4-BE49-F238E27FC236}">
                <a16:creationId xmlns:a16="http://schemas.microsoft.com/office/drawing/2014/main" id="{FCB50A32-28D6-E3D4-29FC-12F0A6FB52A4}"/>
              </a:ext>
            </a:extLst>
          </p:cNvPr>
          <p:cNvSpPr txBox="1"/>
          <p:nvPr/>
        </p:nvSpPr>
        <p:spPr>
          <a:xfrm rot="16200000">
            <a:off x="8916623" y="2897607"/>
            <a:ext cx="6228082" cy="1015663"/>
          </a:xfrm>
          <a:prstGeom prst="rect">
            <a:avLst/>
          </a:prstGeom>
          <a:noFill/>
        </p:spPr>
        <p:txBody>
          <a:bodyPr wrap="square" rtlCol="0">
            <a:spAutoFit/>
          </a:bodyPr>
          <a:lstStyle/>
          <a:p>
            <a:r>
              <a:rPr lang="en-US" sz="6000" dirty="0">
                <a:solidFill>
                  <a:schemeClr val="bg1">
                    <a:lumMod val="75000"/>
                    <a:alpha val="17000"/>
                  </a:schemeClr>
                </a:solidFill>
                <a:latin typeface="Montserrat ExtraBold" pitchFamily="2" charset="0"/>
              </a:rPr>
              <a:t>MANAGEMENT</a:t>
            </a:r>
          </a:p>
        </p:txBody>
      </p:sp>
      <p:sp>
        <p:nvSpPr>
          <p:cNvPr id="12" name="TextBox 11">
            <a:extLst>
              <a:ext uri="{FF2B5EF4-FFF2-40B4-BE49-F238E27FC236}">
                <a16:creationId xmlns:a16="http://schemas.microsoft.com/office/drawing/2014/main" id="{506D764C-5803-851C-8C88-1899D4E1B38D}"/>
              </a:ext>
            </a:extLst>
          </p:cNvPr>
          <p:cNvSpPr txBox="1"/>
          <p:nvPr/>
        </p:nvSpPr>
        <p:spPr>
          <a:xfrm>
            <a:off x="343527" y="2876292"/>
            <a:ext cx="4330840" cy="409599"/>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US" sz="2000" dirty="0">
                <a:latin typeface="Montserrat Medium" pitchFamily="2" charset="0"/>
              </a:rPr>
              <a:t>Recording Payments</a:t>
            </a:r>
          </a:p>
        </p:txBody>
      </p:sp>
      <p:sp>
        <p:nvSpPr>
          <p:cNvPr id="14" name="TextBox 13">
            <a:extLst>
              <a:ext uri="{FF2B5EF4-FFF2-40B4-BE49-F238E27FC236}">
                <a16:creationId xmlns:a16="http://schemas.microsoft.com/office/drawing/2014/main" id="{0007AED3-15B2-F9D7-38CD-087E0290D0BA}"/>
              </a:ext>
            </a:extLst>
          </p:cNvPr>
          <p:cNvSpPr txBox="1"/>
          <p:nvPr/>
        </p:nvSpPr>
        <p:spPr>
          <a:xfrm>
            <a:off x="7275010" y="5688483"/>
            <a:ext cx="5292264" cy="830997"/>
          </a:xfrm>
          <a:prstGeom prst="rect">
            <a:avLst/>
          </a:prstGeom>
          <a:noFill/>
        </p:spPr>
        <p:txBody>
          <a:bodyPr wrap="square" rtlCol="0">
            <a:spAutoFit/>
          </a:bodyPr>
          <a:lstStyle/>
          <a:p>
            <a:r>
              <a:rPr lang="en-US" sz="4800" dirty="0">
                <a:ln>
                  <a:solidFill>
                    <a:schemeClr val="bg1">
                      <a:lumMod val="75000"/>
                      <a:alpha val="72000"/>
                    </a:schemeClr>
                  </a:solidFill>
                </a:ln>
                <a:noFill/>
                <a:latin typeface="Montserrat ExtraBold" pitchFamily="2" charset="0"/>
              </a:rPr>
              <a:t>PAYMENT</a:t>
            </a:r>
          </a:p>
        </p:txBody>
      </p:sp>
      <p:sp>
        <p:nvSpPr>
          <p:cNvPr id="15" name="TextBox 14">
            <a:extLst>
              <a:ext uri="{FF2B5EF4-FFF2-40B4-BE49-F238E27FC236}">
                <a16:creationId xmlns:a16="http://schemas.microsoft.com/office/drawing/2014/main" id="{8A5CB692-05A7-6272-062D-8FBA65C7F421}"/>
              </a:ext>
            </a:extLst>
          </p:cNvPr>
          <p:cNvSpPr txBox="1"/>
          <p:nvPr/>
        </p:nvSpPr>
        <p:spPr>
          <a:xfrm>
            <a:off x="282589" y="513441"/>
            <a:ext cx="5446207" cy="584775"/>
          </a:xfrm>
          <a:prstGeom prst="rect">
            <a:avLst/>
          </a:prstGeom>
          <a:noFill/>
        </p:spPr>
        <p:txBody>
          <a:bodyPr wrap="square" rtlCol="0">
            <a:spAutoFit/>
          </a:bodyPr>
          <a:lstStyle/>
          <a:p>
            <a:r>
              <a:rPr lang="en-US" sz="3200" b="1" dirty="0">
                <a:solidFill>
                  <a:schemeClr val="bg1">
                    <a:lumMod val="75000"/>
                    <a:alpha val="87000"/>
                  </a:schemeClr>
                </a:solidFill>
                <a:latin typeface="Montserrat ExtraBold" pitchFamily="2" charset="0"/>
              </a:rPr>
              <a:t>Key Functionalities</a:t>
            </a:r>
          </a:p>
        </p:txBody>
      </p:sp>
      <p:grpSp>
        <p:nvGrpSpPr>
          <p:cNvPr id="6" name="Group 5">
            <a:extLst>
              <a:ext uri="{FF2B5EF4-FFF2-40B4-BE49-F238E27FC236}">
                <a16:creationId xmlns:a16="http://schemas.microsoft.com/office/drawing/2014/main" id="{FC081A97-5EA6-9E97-DE8D-BC0E027653E3}"/>
              </a:ext>
            </a:extLst>
          </p:cNvPr>
          <p:cNvGrpSpPr/>
          <p:nvPr/>
        </p:nvGrpSpPr>
        <p:grpSpPr>
          <a:xfrm>
            <a:off x="10371341" y="2536079"/>
            <a:ext cx="1425174" cy="2305940"/>
            <a:chOff x="10371341" y="2536079"/>
            <a:chExt cx="1425174" cy="2305940"/>
          </a:xfrm>
        </p:grpSpPr>
        <p:sp>
          <p:nvSpPr>
            <p:cNvPr id="8" name="Rectangle: Rounded Corners 7">
              <a:extLst>
                <a:ext uri="{FF2B5EF4-FFF2-40B4-BE49-F238E27FC236}">
                  <a16:creationId xmlns:a16="http://schemas.microsoft.com/office/drawing/2014/main" id="{A8D655E8-D856-D78B-37D1-B0944F6FC643}"/>
                </a:ext>
              </a:extLst>
            </p:cNvPr>
            <p:cNvSpPr/>
            <p:nvPr/>
          </p:nvSpPr>
          <p:spPr>
            <a:xfrm>
              <a:off x="10371341" y="2536079"/>
              <a:ext cx="1425174" cy="2305940"/>
            </a:xfrm>
            <a:prstGeom prst="roundRect">
              <a:avLst>
                <a:gd name="adj" fmla="val 8783"/>
              </a:avLst>
            </a:prstGeom>
            <a:solidFill>
              <a:srgbClr val="DD56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User with solid fill">
              <a:extLst>
                <a:ext uri="{FF2B5EF4-FFF2-40B4-BE49-F238E27FC236}">
                  <a16:creationId xmlns:a16="http://schemas.microsoft.com/office/drawing/2014/main" id="{0C7155AB-7B18-F1D7-676E-754DBD7B15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19640" y="3097500"/>
              <a:ext cx="1128576" cy="1183098"/>
            </a:xfrm>
            <a:prstGeom prst="rect">
              <a:avLst/>
            </a:prstGeom>
          </p:spPr>
        </p:pic>
      </p:grpSp>
    </p:spTree>
    <p:extLst>
      <p:ext uri="{BB962C8B-B14F-4D97-AF65-F5344CB8AC3E}">
        <p14:creationId xmlns:p14="http://schemas.microsoft.com/office/powerpoint/2010/main" val="148535673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8EE77A-BC24-BBC9-041D-0F9AB588445D}"/>
              </a:ext>
            </a:extLst>
          </p:cNvPr>
          <p:cNvSpPr/>
          <p:nvPr/>
        </p:nvSpPr>
        <p:spPr>
          <a:xfrm>
            <a:off x="-375274" y="-221226"/>
            <a:ext cx="12942548" cy="7290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3600" dirty="0">
              <a:ln>
                <a:solidFill>
                  <a:schemeClr val="bg1">
                    <a:lumMod val="50000"/>
                  </a:schemeClr>
                </a:solidFill>
              </a:ln>
              <a:noFill/>
              <a:latin typeface="Montserrat ExtraBold" pitchFamily="2" charset="0"/>
            </a:endParaRPr>
          </a:p>
        </p:txBody>
      </p:sp>
      <p:sp>
        <p:nvSpPr>
          <p:cNvPr id="5" name="TextBox 4">
            <a:extLst>
              <a:ext uri="{FF2B5EF4-FFF2-40B4-BE49-F238E27FC236}">
                <a16:creationId xmlns:a16="http://schemas.microsoft.com/office/drawing/2014/main" id="{2CA05922-CE56-E26B-9DE3-DAE010AE4DD6}"/>
              </a:ext>
            </a:extLst>
          </p:cNvPr>
          <p:cNvSpPr txBox="1"/>
          <p:nvPr/>
        </p:nvSpPr>
        <p:spPr>
          <a:xfrm>
            <a:off x="304799" y="717755"/>
            <a:ext cx="5987845" cy="1107996"/>
          </a:xfrm>
          <a:prstGeom prst="rect">
            <a:avLst/>
          </a:prstGeom>
          <a:noFill/>
        </p:spPr>
        <p:txBody>
          <a:bodyPr wrap="square" rtlCol="0">
            <a:spAutoFit/>
          </a:bodyPr>
          <a:lstStyle/>
          <a:p>
            <a:r>
              <a:rPr lang="en-US" sz="6600" dirty="0">
                <a:latin typeface="Montserrat ExtraBold" pitchFamily="2" charset="0"/>
              </a:rPr>
              <a:t>Unit Testing</a:t>
            </a:r>
          </a:p>
        </p:txBody>
      </p:sp>
      <p:cxnSp>
        <p:nvCxnSpPr>
          <p:cNvPr id="3" name="Straight Connector 2">
            <a:extLst>
              <a:ext uri="{FF2B5EF4-FFF2-40B4-BE49-F238E27FC236}">
                <a16:creationId xmlns:a16="http://schemas.microsoft.com/office/drawing/2014/main" id="{D7FFEB3E-CB97-B657-17A9-8526BDD5FC53}"/>
              </a:ext>
            </a:extLst>
          </p:cNvPr>
          <p:cNvCxnSpPr>
            <a:cxnSpLocks/>
          </p:cNvCxnSpPr>
          <p:nvPr/>
        </p:nvCxnSpPr>
        <p:spPr>
          <a:xfrm>
            <a:off x="491608" y="1825751"/>
            <a:ext cx="1907458" cy="0"/>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BCE2C848-B9E0-4232-B3D1-10FA2C79A02E}"/>
              </a:ext>
            </a:extLst>
          </p:cNvPr>
          <p:cNvGrpSpPr/>
          <p:nvPr/>
        </p:nvGrpSpPr>
        <p:grpSpPr>
          <a:xfrm>
            <a:off x="10421589" y="1479756"/>
            <a:ext cx="2025598" cy="5257798"/>
            <a:chOff x="10421589" y="1479756"/>
            <a:chExt cx="2025598" cy="5257798"/>
          </a:xfrm>
        </p:grpSpPr>
        <p:sp>
          <p:nvSpPr>
            <p:cNvPr id="6" name="TextBox 5">
              <a:extLst>
                <a:ext uri="{FF2B5EF4-FFF2-40B4-BE49-F238E27FC236}">
                  <a16:creationId xmlns:a16="http://schemas.microsoft.com/office/drawing/2014/main" id="{560EDBD5-8522-9124-0D56-8E29D0D992F4}"/>
                </a:ext>
              </a:extLst>
            </p:cNvPr>
            <p:cNvSpPr txBox="1"/>
            <p:nvPr/>
          </p:nvSpPr>
          <p:spPr>
            <a:xfrm rot="16200000" flipH="1">
              <a:off x="9416846" y="3586767"/>
              <a:ext cx="5137351" cy="923330"/>
            </a:xfrm>
            <a:prstGeom prst="rect">
              <a:avLst/>
            </a:prstGeom>
            <a:noFill/>
          </p:spPr>
          <p:txBody>
            <a:bodyPr wrap="square" lIns="0" tIns="0" rIns="0" bIns="0" rtlCol="0">
              <a:spAutoFit/>
            </a:bodyPr>
            <a:lstStyle/>
            <a:p>
              <a:r>
                <a:rPr lang="en-US" sz="6000" dirty="0">
                  <a:solidFill>
                    <a:schemeClr val="bg1">
                      <a:lumMod val="50000"/>
                      <a:alpha val="40000"/>
                    </a:schemeClr>
                  </a:solidFill>
                  <a:latin typeface="Montserrat ExtraBold" pitchFamily="2" charset="0"/>
                </a:rPr>
                <a:t>STUDY #02</a:t>
              </a:r>
            </a:p>
          </p:txBody>
        </p:sp>
        <p:sp>
          <p:nvSpPr>
            <p:cNvPr id="7" name="TextBox 6">
              <a:extLst>
                <a:ext uri="{FF2B5EF4-FFF2-40B4-BE49-F238E27FC236}">
                  <a16:creationId xmlns:a16="http://schemas.microsoft.com/office/drawing/2014/main" id="{DB9BD579-C365-36C0-6671-C8BF57EC0AE6}"/>
                </a:ext>
              </a:extLst>
            </p:cNvPr>
            <p:cNvSpPr txBox="1"/>
            <p:nvPr/>
          </p:nvSpPr>
          <p:spPr>
            <a:xfrm rot="16200000">
              <a:off x="9301315" y="4170731"/>
              <a:ext cx="3687097" cy="1446550"/>
            </a:xfrm>
            <a:prstGeom prst="rect">
              <a:avLst/>
            </a:prstGeom>
            <a:noFill/>
          </p:spPr>
          <p:txBody>
            <a:bodyPr wrap="square" rtlCol="0">
              <a:spAutoFit/>
            </a:bodyPr>
            <a:lstStyle/>
            <a:p>
              <a:r>
                <a:rPr lang="en-US" sz="8800" dirty="0">
                  <a:ln>
                    <a:solidFill>
                      <a:schemeClr val="bg1">
                        <a:lumMod val="50000"/>
                      </a:schemeClr>
                    </a:solidFill>
                  </a:ln>
                  <a:noFill/>
                  <a:latin typeface="Montserrat ExtraBold" pitchFamily="2" charset="0"/>
                </a:rPr>
                <a:t>CASE</a:t>
              </a:r>
            </a:p>
          </p:txBody>
        </p:sp>
      </p:grpSp>
      <p:sp>
        <p:nvSpPr>
          <p:cNvPr id="2" name="TextBox 1">
            <a:extLst>
              <a:ext uri="{FF2B5EF4-FFF2-40B4-BE49-F238E27FC236}">
                <a16:creationId xmlns:a16="http://schemas.microsoft.com/office/drawing/2014/main" id="{0A5C0EA3-FE2A-971B-0B35-25F5613297CB}"/>
              </a:ext>
            </a:extLst>
          </p:cNvPr>
          <p:cNvSpPr txBox="1"/>
          <p:nvPr/>
        </p:nvSpPr>
        <p:spPr>
          <a:xfrm>
            <a:off x="737419" y="2517058"/>
            <a:ext cx="7472516" cy="2353850"/>
          </a:xfrm>
          <a:prstGeom prst="rect">
            <a:avLst/>
          </a:prstGeom>
          <a:noFill/>
        </p:spPr>
        <p:txBody>
          <a:bodyPr wrap="square" rtlCol="0">
            <a:spAutoFit/>
          </a:bodyPr>
          <a:lstStyle/>
          <a:p>
            <a:pPr>
              <a:lnSpc>
                <a:spcPct val="150000"/>
              </a:lnSpc>
            </a:pPr>
            <a:r>
              <a:rPr lang="en-US" sz="2800" b="1" dirty="0">
                <a:latin typeface="Montserrat Medium" pitchFamily="2" charset="0"/>
              </a:rPr>
              <a:t>Test Cases :</a:t>
            </a:r>
          </a:p>
          <a:p>
            <a:pPr marL="285750" indent="-285750">
              <a:lnSpc>
                <a:spcPct val="150000"/>
              </a:lnSpc>
              <a:buFont typeface="Arial" panose="020B0604020202020204" pitchFamily="34" charset="0"/>
              <a:buChar char="•"/>
            </a:pPr>
            <a:r>
              <a:rPr lang="en-US" dirty="0">
                <a:latin typeface="Montserrat Medium" pitchFamily="2" charset="0"/>
              </a:rPr>
              <a:t>Test car creation.</a:t>
            </a:r>
          </a:p>
          <a:p>
            <a:pPr marL="285750" indent="-285750">
              <a:lnSpc>
                <a:spcPct val="150000"/>
              </a:lnSpc>
              <a:buFont typeface="Arial" panose="020B0604020202020204" pitchFamily="34" charset="0"/>
              <a:buChar char="•"/>
            </a:pPr>
            <a:r>
              <a:rPr lang="en-US" dirty="0">
                <a:latin typeface="Montserrat Medium" pitchFamily="2" charset="0"/>
              </a:rPr>
              <a:t>Test lease creation.</a:t>
            </a:r>
          </a:p>
          <a:p>
            <a:pPr marL="285750" indent="-285750">
              <a:lnSpc>
                <a:spcPct val="150000"/>
              </a:lnSpc>
              <a:buFont typeface="Arial" panose="020B0604020202020204" pitchFamily="34" charset="0"/>
              <a:buChar char="•"/>
            </a:pPr>
            <a:r>
              <a:rPr lang="en-US" dirty="0">
                <a:latin typeface="Montserrat Medium" pitchFamily="2" charset="0"/>
              </a:rPr>
              <a:t>Test lease retrieval.</a:t>
            </a:r>
          </a:p>
          <a:p>
            <a:pPr marL="285750" indent="-285750">
              <a:lnSpc>
                <a:spcPct val="150000"/>
              </a:lnSpc>
              <a:buFont typeface="Arial" panose="020B0604020202020204" pitchFamily="34" charset="0"/>
              <a:buChar char="•"/>
            </a:pPr>
            <a:r>
              <a:rPr lang="en-US" dirty="0">
                <a:latin typeface="Montserrat Medium" pitchFamily="2" charset="0"/>
              </a:rPr>
              <a:t>Test exceptions for invalid IDs.</a:t>
            </a:r>
          </a:p>
        </p:txBody>
      </p:sp>
    </p:spTree>
    <p:extLst>
      <p:ext uri="{BB962C8B-B14F-4D97-AF65-F5344CB8AC3E}">
        <p14:creationId xmlns:p14="http://schemas.microsoft.com/office/powerpoint/2010/main" val="271383242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F42C48-EB6E-C3C8-8813-A5663A819646}"/>
              </a:ext>
            </a:extLst>
          </p:cNvPr>
          <p:cNvSpPr txBox="1"/>
          <p:nvPr/>
        </p:nvSpPr>
        <p:spPr>
          <a:xfrm>
            <a:off x="2959510" y="2921169"/>
            <a:ext cx="6272981" cy="1015663"/>
          </a:xfrm>
          <a:prstGeom prst="rect">
            <a:avLst/>
          </a:prstGeom>
          <a:noFill/>
        </p:spPr>
        <p:txBody>
          <a:bodyPr wrap="square" rtlCol="0">
            <a:spAutoFit/>
          </a:bodyPr>
          <a:lstStyle/>
          <a:p>
            <a:pPr algn="ctr"/>
            <a:r>
              <a:rPr lang="en-US" sz="6000" dirty="0">
                <a:latin typeface="Montserrat ExtraBold" pitchFamily="2" charset="0"/>
              </a:rPr>
              <a:t>Thank You</a:t>
            </a:r>
          </a:p>
        </p:txBody>
      </p:sp>
    </p:spTree>
    <p:extLst>
      <p:ext uri="{BB962C8B-B14F-4D97-AF65-F5344CB8AC3E}">
        <p14:creationId xmlns:p14="http://schemas.microsoft.com/office/powerpoint/2010/main" val="408609849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8EE77A-BC24-BBC9-041D-0F9AB588445D}"/>
              </a:ext>
            </a:extLst>
          </p:cNvPr>
          <p:cNvSpPr/>
          <p:nvPr/>
        </p:nvSpPr>
        <p:spPr>
          <a:xfrm>
            <a:off x="-375274" y="-221226"/>
            <a:ext cx="12942548" cy="7290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3600" dirty="0">
              <a:ln>
                <a:solidFill>
                  <a:schemeClr val="bg1">
                    <a:lumMod val="50000"/>
                  </a:schemeClr>
                </a:solidFill>
              </a:ln>
              <a:noFill/>
              <a:latin typeface="Montserrat ExtraBold" pitchFamily="2" charset="0"/>
            </a:endParaRPr>
          </a:p>
        </p:txBody>
      </p:sp>
      <p:sp>
        <p:nvSpPr>
          <p:cNvPr id="5" name="TextBox 4">
            <a:extLst>
              <a:ext uri="{FF2B5EF4-FFF2-40B4-BE49-F238E27FC236}">
                <a16:creationId xmlns:a16="http://schemas.microsoft.com/office/drawing/2014/main" id="{2CA05922-CE56-E26B-9DE3-DAE010AE4DD6}"/>
              </a:ext>
            </a:extLst>
          </p:cNvPr>
          <p:cNvSpPr txBox="1"/>
          <p:nvPr/>
        </p:nvSpPr>
        <p:spPr>
          <a:xfrm>
            <a:off x="304800" y="717755"/>
            <a:ext cx="5034116" cy="1107996"/>
          </a:xfrm>
          <a:prstGeom prst="rect">
            <a:avLst/>
          </a:prstGeom>
          <a:noFill/>
        </p:spPr>
        <p:txBody>
          <a:bodyPr wrap="square" rtlCol="0">
            <a:spAutoFit/>
          </a:bodyPr>
          <a:lstStyle/>
          <a:p>
            <a:r>
              <a:rPr lang="en-US" sz="6600" dirty="0">
                <a:latin typeface="Montserrat ExtraBold" pitchFamily="2" charset="0"/>
              </a:rPr>
              <a:t>Overview</a:t>
            </a:r>
          </a:p>
        </p:txBody>
      </p:sp>
      <p:cxnSp>
        <p:nvCxnSpPr>
          <p:cNvPr id="3" name="Straight Connector 2">
            <a:extLst>
              <a:ext uri="{FF2B5EF4-FFF2-40B4-BE49-F238E27FC236}">
                <a16:creationId xmlns:a16="http://schemas.microsoft.com/office/drawing/2014/main" id="{D7FFEB3E-CB97-B657-17A9-8526BDD5FC53}"/>
              </a:ext>
            </a:extLst>
          </p:cNvPr>
          <p:cNvCxnSpPr>
            <a:cxnSpLocks/>
          </p:cNvCxnSpPr>
          <p:nvPr/>
        </p:nvCxnSpPr>
        <p:spPr>
          <a:xfrm>
            <a:off x="491608" y="1825751"/>
            <a:ext cx="1907458" cy="0"/>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BCE2C848-B9E0-4232-B3D1-10FA2C79A02E}"/>
              </a:ext>
            </a:extLst>
          </p:cNvPr>
          <p:cNvGrpSpPr/>
          <p:nvPr/>
        </p:nvGrpSpPr>
        <p:grpSpPr>
          <a:xfrm>
            <a:off x="10421589" y="1479756"/>
            <a:ext cx="2025598" cy="5257798"/>
            <a:chOff x="10421589" y="1479756"/>
            <a:chExt cx="2025598" cy="5257798"/>
          </a:xfrm>
        </p:grpSpPr>
        <p:sp>
          <p:nvSpPr>
            <p:cNvPr id="6" name="TextBox 5">
              <a:extLst>
                <a:ext uri="{FF2B5EF4-FFF2-40B4-BE49-F238E27FC236}">
                  <a16:creationId xmlns:a16="http://schemas.microsoft.com/office/drawing/2014/main" id="{560EDBD5-8522-9124-0D56-8E29D0D992F4}"/>
                </a:ext>
              </a:extLst>
            </p:cNvPr>
            <p:cNvSpPr txBox="1"/>
            <p:nvPr/>
          </p:nvSpPr>
          <p:spPr>
            <a:xfrm rot="16200000" flipH="1">
              <a:off x="9416846" y="3586767"/>
              <a:ext cx="5137351" cy="923330"/>
            </a:xfrm>
            <a:prstGeom prst="rect">
              <a:avLst/>
            </a:prstGeom>
            <a:noFill/>
          </p:spPr>
          <p:txBody>
            <a:bodyPr wrap="square" lIns="0" tIns="0" rIns="0" bIns="0" rtlCol="0">
              <a:spAutoFit/>
            </a:bodyPr>
            <a:lstStyle/>
            <a:p>
              <a:r>
                <a:rPr lang="en-US" sz="6000" dirty="0">
                  <a:solidFill>
                    <a:schemeClr val="bg1">
                      <a:lumMod val="50000"/>
                      <a:alpha val="40000"/>
                    </a:schemeClr>
                  </a:solidFill>
                  <a:latin typeface="Montserrat ExtraBold" pitchFamily="2" charset="0"/>
                </a:rPr>
                <a:t>STUDY #02</a:t>
              </a:r>
            </a:p>
          </p:txBody>
        </p:sp>
        <p:sp>
          <p:nvSpPr>
            <p:cNvPr id="7" name="TextBox 6">
              <a:extLst>
                <a:ext uri="{FF2B5EF4-FFF2-40B4-BE49-F238E27FC236}">
                  <a16:creationId xmlns:a16="http://schemas.microsoft.com/office/drawing/2014/main" id="{DB9BD579-C365-36C0-6671-C8BF57EC0AE6}"/>
                </a:ext>
              </a:extLst>
            </p:cNvPr>
            <p:cNvSpPr txBox="1"/>
            <p:nvPr/>
          </p:nvSpPr>
          <p:spPr>
            <a:xfrm rot="16200000">
              <a:off x="9301315" y="4170731"/>
              <a:ext cx="3687097" cy="1446550"/>
            </a:xfrm>
            <a:prstGeom prst="rect">
              <a:avLst/>
            </a:prstGeom>
            <a:noFill/>
          </p:spPr>
          <p:txBody>
            <a:bodyPr wrap="square" rtlCol="0">
              <a:spAutoFit/>
            </a:bodyPr>
            <a:lstStyle/>
            <a:p>
              <a:r>
                <a:rPr lang="en-US" sz="8800" dirty="0">
                  <a:ln>
                    <a:solidFill>
                      <a:schemeClr val="bg1">
                        <a:lumMod val="50000"/>
                      </a:schemeClr>
                    </a:solidFill>
                  </a:ln>
                  <a:noFill/>
                  <a:latin typeface="Montserrat ExtraBold" pitchFamily="2" charset="0"/>
                </a:rPr>
                <a:t>CASE</a:t>
              </a:r>
            </a:p>
          </p:txBody>
        </p:sp>
      </p:grpSp>
      <p:sp>
        <p:nvSpPr>
          <p:cNvPr id="2" name="TextBox 1">
            <a:extLst>
              <a:ext uri="{FF2B5EF4-FFF2-40B4-BE49-F238E27FC236}">
                <a16:creationId xmlns:a16="http://schemas.microsoft.com/office/drawing/2014/main" id="{0A5C0EA3-FE2A-971B-0B35-25F5613297CB}"/>
              </a:ext>
            </a:extLst>
          </p:cNvPr>
          <p:cNvSpPr txBox="1"/>
          <p:nvPr/>
        </p:nvSpPr>
        <p:spPr>
          <a:xfrm>
            <a:off x="737419" y="2517058"/>
            <a:ext cx="6774426" cy="1200329"/>
          </a:xfrm>
          <a:prstGeom prst="rect">
            <a:avLst/>
          </a:prstGeom>
          <a:noFill/>
        </p:spPr>
        <p:txBody>
          <a:bodyPr wrap="square" rtlCol="0">
            <a:spAutoFit/>
          </a:bodyPr>
          <a:lstStyle/>
          <a:p>
            <a:r>
              <a:rPr lang="en-US" dirty="0">
                <a:latin typeface="Montserrat Medium" pitchFamily="2" charset="0"/>
              </a:rPr>
              <a:t> The Car Rental System project is an end-to-end implementation of a car rental management application, focusing on SQL database interactions using Python. </a:t>
            </a:r>
          </a:p>
        </p:txBody>
      </p:sp>
      <p:sp>
        <p:nvSpPr>
          <p:cNvPr id="8" name="TextBox 7">
            <a:extLst>
              <a:ext uri="{FF2B5EF4-FFF2-40B4-BE49-F238E27FC236}">
                <a16:creationId xmlns:a16="http://schemas.microsoft.com/office/drawing/2014/main" id="{68172535-2C34-5753-C6CF-13B833781C6D}"/>
              </a:ext>
            </a:extLst>
          </p:cNvPr>
          <p:cNvSpPr txBox="1"/>
          <p:nvPr/>
        </p:nvSpPr>
        <p:spPr>
          <a:xfrm>
            <a:off x="304800" y="3714276"/>
            <a:ext cx="5034116" cy="1107996"/>
          </a:xfrm>
          <a:prstGeom prst="rect">
            <a:avLst/>
          </a:prstGeom>
          <a:noFill/>
        </p:spPr>
        <p:txBody>
          <a:bodyPr wrap="square" rtlCol="0">
            <a:spAutoFit/>
          </a:bodyPr>
          <a:lstStyle/>
          <a:p>
            <a:r>
              <a:rPr lang="en-US" sz="6600" dirty="0">
                <a:latin typeface="Montserrat ExtraBold" pitchFamily="2" charset="0"/>
              </a:rPr>
              <a:t>Objective</a:t>
            </a:r>
          </a:p>
        </p:txBody>
      </p:sp>
      <p:cxnSp>
        <p:nvCxnSpPr>
          <p:cNvPr id="9" name="Straight Connector 8">
            <a:extLst>
              <a:ext uri="{FF2B5EF4-FFF2-40B4-BE49-F238E27FC236}">
                <a16:creationId xmlns:a16="http://schemas.microsoft.com/office/drawing/2014/main" id="{D69F3C7A-9D94-8E12-7737-46FD33E4EB2C}"/>
              </a:ext>
            </a:extLst>
          </p:cNvPr>
          <p:cNvCxnSpPr>
            <a:cxnSpLocks/>
          </p:cNvCxnSpPr>
          <p:nvPr/>
        </p:nvCxnSpPr>
        <p:spPr>
          <a:xfrm>
            <a:off x="491608" y="4871432"/>
            <a:ext cx="1907458" cy="0"/>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9918919-BE85-CE4F-FDFE-98FCCFC39123}"/>
              </a:ext>
            </a:extLst>
          </p:cNvPr>
          <p:cNvSpPr txBox="1"/>
          <p:nvPr/>
        </p:nvSpPr>
        <p:spPr>
          <a:xfrm>
            <a:off x="737419" y="5513579"/>
            <a:ext cx="6774426" cy="646331"/>
          </a:xfrm>
          <a:prstGeom prst="rect">
            <a:avLst/>
          </a:prstGeom>
          <a:noFill/>
        </p:spPr>
        <p:txBody>
          <a:bodyPr wrap="square" rtlCol="0">
            <a:spAutoFit/>
          </a:bodyPr>
          <a:lstStyle/>
          <a:p>
            <a:r>
              <a:rPr lang="en-US" dirty="0">
                <a:latin typeface="Montserrat Medium" pitchFamily="2" charset="0"/>
              </a:rPr>
              <a:t>To develop a robust and efficient car rental system that allows managing customers, cars, leases, and payments.</a:t>
            </a:r>
          </a:p>
        </p:txBody>
      </p:sp>
    </p:spTree>
    <p:extLst>
      <p:ext uri="{BB962C8B-B14F-4D97-AF65-F5344CB8AC3E}">
        <p14:creationId xmlns:p14="http://schemas.microsoft.com/office/powerpoint/2010/main" val="132809516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8EE77A-BC24-BBC9-041D-0F9AB588445D}"/>
              </a:ext>
            </a:extLst>
          </p:cNvPr>
          <p:cNvSpPr/>
          <p:nvPr/>
        </p:nvSpPr>
        <p:spPr>
          <a:xfrm>
            <a:off x="-375274" y="-221226"/>
            <a:ext cx="12942548" cy="7290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3600" dirty="0">
              <a:ln>
                <a:solidFill>
                  <a:schemeClr val="bg1">
                    <a:lumMod val="50000"/>
                  </a:schemeClr>
                </a:solidFill>
              </a:ln>
              <a:noFill/>
              <a:latin typeface="Montserrat ExtraBold" pitchFamily="2" charset="0"/>
            </a:endParaRPr>
          </a:p>
        </p:txBody>
      </p:sp>
      <p:grpSp>
        <p:nvGrpSpPr>
          <p:cNvPr id="10" name="Group 9">
            <a:extLst>
              <a:ext uri="{FF2B5EF4-FFF2-40B4-BE49-F238E27FC236}">
                <a16:creationId xmlns:a16="http://schemas.microsoft.com/office/drawing/2014/main" id="{BCE2C848-B9E0-4232-B3D1-10FA2C79A02E}"/>
              </a:ext>
            </a:extLst>
          </p:cNvPr>
          <p:cNvGrpSpPr/>
          <p:nvPr/>
        </p:nvGrpSpPr>
        <p:grpSpPr>
          <a:xfrm>
            <a:off x="10421589" y="1479756"/>
            <a:ext cx="2025598" cy="5257798"/>
            <a:chOff x="10421589" y="1479756"/>
            <a:chExt cx="2025598" cy="5257798"/>
          </a:xfrm>
        </p:grpSpPr>
        <p:sp>
          <p:nvSpPr>
            <p:cNvPr id="6" name="TextBox 5">
              <a:extLst>
                <a:ext uri="{FF2B5EF4-FFF2-40B4-BE49-F238E27FC236}">
                  <a16:creationId xmlns:a16="http://schemas.microsoft.com/office/drawing/2014/main" id="{560EDBD5-8522-9124-0D56-8E29D0D992F4}"/>
                </a:ext>
              </a:extLst>
            </p:cNvPr>
            <p:cNvSpPr txBox="1"/>
            <p:nvPr/>
          </p:nvSpPr>
          <p:spPr>
            <a:xfrm rot="16200000" flipH="1">
              <a:off x="9416846" y="3586767"/>
              <a:ext cx="5137351" cy="923330"/>
            </a:xfrm>
            <a:prstGeom prst="rect">
              <a:avLst/>
            </a:prstGeom>
            <a:noFill/>
          </p:spPr>
          <p:txBody>
            <a:bodyPr wrap="square" lIns="0" tIns="0" rIns="0" bIns="0" rtlCol="0">
              <a:spAutoFit/>
            </a:bodyPr>
            <a:lstStyle/>
            <a:p>
              <a:r>
                <a:rPr lang="en-US" sz="6000" dirty="0">
                  <a:solidFill>
                    <a:schemeClr val="bg1">
                      <a:lumMod val="50000"/>
                      <a:alpha val="40000"/>
                    </a:schemeClr>
                  </a:solidFill>
                  <a:latin typeface="Montserrat ExtraBold" pitchFamily="2" charset="0"/>
                </a:rPr>
                <a:t>STUDY #02</a:t>
              </a:r>
            </a:p>
          </p:txBody>
        </p:sp>
        <p:sp>
          <p:nvSpPr>
            <p:cNvPr id="7" name="TextBox 6">
              <a:extLst>
                <a:ext uri="{FF2B5EF4-FFF2-40B4-BE49-F238E27FC236}">
                  <a16:creationId xmlns:a16="http://schemas.microsoft.com/office/drawing/2014/main" id="{DB9BD579-C365-36C0-6671-C8BF57EC0AE6}"/>
                </a:ext>
              </a:extLst>
            </p:cNvPr>
            <p:cNvSpPr txBox="1"/>
            <p:nvPr/>
          </p:nvSpPr>
          <p:spPr>
            <a:xfrm rot="16200000">
              <a:off x="9301315" y="4170731"/>
              <a:ext cx="3687097" cy="1446550"/>
            </a:xfrm>
            <a:prstGeom prst="rect">
              <a:avLst/>
            </a:prstGeom>
            <a:noFill/>
          </p:spPr>
          <p:txBody>
            <a:bodyPr wrap="square" rtlCol="0">
              <a:spAutoFit/>
            </a:bodyPr>
            <a:lstStyle/>
            <a:p>
              <a:r>
                <a:rPr lang="en-US" sz="8800" dirty="0">
                  <a:ln>
                    <a:solidFill>
                      <a:schemeClr val="bg1">
                        <a:lumMod val="50000"/>
                      </a:schemeClr>
                    </a:solidFill>
                  </a:ln>
                  <a:noFill/>
                  <a:latin typeface="Montserrat ExtraBold" pitchFamily="2" charset="0"/>
                </a:rPr>
                <a:t>CASE</a:t>
              </a:r>
            </a:p>
          </p:txBody>
        </p:sp>
      </p:grpSp>
      <p:grpSp>
        <p:nvGrpSpPr>
          <p:cNvPr id="19" name="Group 18">
            <a:extLst>
              <a:ext uri="{FF2B5EF4-FFF2-40B4-BE49-F238E27FC236}">
                <a16:creationId xmlns:a16="http://schemas.microsoft.com/office/drawing/2014/main" id="{A466F1CB-F60D-7EA1-D077-94E0F4B019D5}"/>
              </a:ext>
            </a:extLst>
          </p:cNvPr>
          <p:cNvGrpSpPr/>
          <p:nvPr/>
        </p:nvGrpSpPr>
        <p:grpSpPr>
          <a:xfrm>
            <a:off x="868501" y="1150374"/>
            <a:ext cx="7207045" cy="3999008"/>
            <a:chOff x="304800" y="717755"/>
            <a:chExt cx="7207045" cy="3999008"/>
          </a:xfrm>
        </p:grpSpPr>
        <p:sp>
          <p:nvSpPr>
            <p:cNvPr id="5" name="TextBox 4">
              <a:extLst>
                <a:ext uri="{FF2B5EF4-FFF2-40B4-BE49-F238E27FC236}">
                  <a16:creationId xmlns:a16="http://schemas.microsoft.com/office/drawing/2014/main" id="{2CA05922-CE56-E26B-9DE3-DAE010AE4DD6}"/>
                </a:ext>
              </a:extLst>
            </p:cNvPr>
            <p:cNvSpPr txBox="1"/>
            <p:nvPr/>
          </p:nvSpPr>
          <p:spPr>
            <a:xfrm>
              <a:off x="304800" y="717755"/>
              <a:ext cx="5034116" cy="1107996"/>
            </a:xfrm>
            <a:prstGeom prst="rect">
              <a:avLst/>
            </a:prstGeom>
            <a:noFill/>
          </p:spPr>
          <p:txBody>
            <a:bodyPr wrap="square" rtlCol="0">
              <a:spAutoFit/>
            </a:bodyPr>
            <a:lstStyle/>
            <a:p>
              <a:r>
                <a:rPr lang="en-US" sz="6600" dirty="0">
                  <a:latin typeface="Montserrat ExtraBold" pitchFamily="2" charset="0"/>
                </a:rPr>
                <a:t>Tech stack</a:t>
              </a:r>
            </a:p>
          </p:txBody>
        </p:sp>
        <p:cxnSp>
          <p:nvCxnSpPr>
            <p:cNvPr id="3" name="Straight Connector 2">
              <a:extLst>
                <a:ext uri="{FF2B5EF4-FFF2-40B4-BE49-F238E27FC236}">
                  <a16:creationId xmlns:a16="http://schemas.microsoft.com/office/drawing/2014/main" id="{D7FFEB3E-CB97-B657-17A9-8526BDD5FC53}"/>
                </a:ext>
              </a:extLst>
            </p:cNvPr>
            <p:cNvCxnSpPr>
              <a:cxnSpLocks/>
            </p:cNvCxnSpPr>
            <p:nvPr/>
          </p:nvCxnSpPr>
          <p:spPr>
            <a:xfrm>
              <a:off x="491608" y="1825751"/>
              <a:ext cx="1907458" cy="0"/>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A5C0EA3-FE2A-971B-0B35-25F5613297CB}"/>
                </a:ext>
              </a:extLst>
            </p:cNvPr>
            <p:cNvSpPr txBox="1"/>
            <p:nvPr/>
          </p:nvSpPr>
          <p:spPr>
            <a:xfrm>
              <a:off x="737419" y="2517058"/>
              <a:ext cx="6774426" cy="219970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latin typeface="Montserrat Medium" pitchFamily="2" charset="0"/>
                </a:rPr>
                <a:t>Python</a:t>
              </a:r>
            </a:p>
            <a:p>
              <a:pPr marL="285750" indent="-285750">
                <a:lnSpc>
                  <a:spcPct val="200000"/>
                </a:lnSpc>
                <a:buFont typeface="Arial" panose="020B0604020202020204" pitchFamily="34" charset="0"/>
                <a:buChar char="•"/>
              </a:pPr>
              <a:r>
                <a:rPr lang="en-US" sz="2400" dirty="0">
                  <a:latin typeface="Montserrat Medium" pitchFamily="2" charset="0"/>
                </a:rPr>
                <a:t>SQL Server</a:t>
              </a:r>
            </a:p>
            <a:p>
              <a:pPr marL="285750" indent="-285750">
                <a:lnSpc>
                  <a:spcPct val="200000"/>
                </a:lnSpc>
                <a:buFont typeface="Arial" panose="020B0604020202020204" pitchFamily="34" charset="0"/>
                <a:buChar char="•"/>
              </a:pPr>
              <a:r>
                <a:rPr lang="en-US" sz="2400" dirty="0" err="1">
                  <a:latin typeface="Montserrat Medium" pitchFamily="2" charset="0"/>
                </a:rPr>
                <a:t>PyUnit</a:t>
              </a:r>
              <a:endParaRPr lang="en-US" sz="2400" dirty="0">
                <a:latin typeface="Montserrat Medium" pitchFamily="2" charset="0"/>
              </a:endParaRPr>
            </a:p>
          </p:txBody>
        </p:sp>
        <p:pic>
          <p:nvPicPr>
            <p:cNvPr id="14" name="Graphic 13">
              <a:extLst>
                <a:ext uri="{FF2B5EF4-FFF2-40B4-BE49-F238E27FC236}">
                  <a16:creationId xmlns:a16="http://schemas.microsoft.com/office/drawing/2014/main" id="{D23E5DC8-4352-147E-C22F-095526EF15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9071" y="2760474"/>
              <a:ext cx="422787" cy="483185"/>
            </a:xfrm>
            <a:prstGeom prst="rect">
              <a:avLst/>
            </a:prstGeom>
          </p:spPr>
        </p:pic>
        <p:pic>
          <p:nvPicPr>
            <p:cNvPr id="16" name="Graphic 15">
              <a:extLst>
                <a:ext uri="{FF2B5EF4-FFF2-40B4-BE49-F238E27FC236}">
                  <a16:creationId xmlns:a16="http://schemas.microsoft.com/office/drawing/2014/main" id="{C69EED1F-27D3-1427-478D-D73626B1C5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69342" y="3527322"/>
              <a:ext cx="344129" cy="393290"/>
            </a:xfrm>
            <a:prstGeom prst="rect">
              <a:avLst/>
            </a:prstGeom>
          </p:spPr>
        </p:pic>
        <p:pic>
          <p:nvPicPr>
            <p:cNvPr id="18" name="Graphic 17">
              <a:extLst>
                <a:ext uri="{FF2B5EF4-FFF2-40B4-BE49-F238E27FC236}">
                  <a16:creationId xmlns:a16="http://schemas.microsoft.com/office/drawing/2014/main" id="{3B9C9153-F875-2CED-3E85-D1A3795D8A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62527" y="4257432"/>
              <a:ext cx="459331" cy="459331"/>
            </a:xfrm>
            <a:prstGeom prst="rect">
              <a:avLst/>
            </a:prstGeom>
          </p:spPr>
        </p:pic>
      </p:grpSp>
    </p:spTree>
    <p:extLst>
      <p:ext uri="{BB962C8B-B14F-4D97-AF65-F5344CB8AC3E}">
        <p14:creationId xmlns:p14="http://schemas.microsoft.com/office/powerpoint/2010/main" val="181730448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8EE77A-BC24-BBC9-041D-0F9AB588445D}"/>
              </a:ext>
            </a:extLst>
          </p:cNvPr>
          <p:cNvSpPr/>
          <p:nvPr/>
        </p:nvSpPr>
        <p:spPr>
          <a:xfrm>
            <a:off x="-375274" y="-221226"/>
            <a:ext cx="12942548" cy="7290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3600" dirty="0">
              <a:ln>
                <a:solidFill>
                  <a:schemeClr val="bg1">
                    <a:lumMod val="50000"/>
                  </a:schemeClr>
                </a:solidFill>
              </a:ln>
              <a:noFill/>
              <a:latin typeface="Montserrat ExtraBold" pitchFamily="2" charset="0"/>
            </a:endParaRPr>
          </a:p>
        </p:txBody>
      </p:sp>
      <p:sp>
        <p:nvSpPr>
          <p:cNvPr id="5" name="TextBox 4">
            <a:extLst>
              <a:ext uri="{FF2B5EF4-FFF2-40B4-BE49-F238E27FC236}">
                <a16:creationId xmlns:a16="http://schemas.microsoft.com/office/drawing/2014/main" id="{2CA05922-CE56-E26B-9DE3-DAE010AE4DD6}"/>
              </a:ext>
            </a:extLst>
          </p:cNvPr>
          <p:cNvSpPr txBox="1"/>
          <p:nvPr/>
        </p:nvSpPr>
        <p:spPr>
          <a:xfrm>
            <a:off x="304800" y="717755"/>
            <a:ext cx="5034116" cy="1107996"/>
          </a:xfrm>
          <a:prstGeom prst="rect">
            <a:avLst/>
          </a:prstGeom>
          <a:noFill/>
        </p:spPr>
        <p:txBody>
          <a:bodyPr wrap="square" rtlCol="0">
            <a:spAutoFit/>
          </a:bodyPr>
          <a:lstStyle/>
          <a:p>
            <a:r>
              <a:rPr lang="en-US" sz="6600" dirty="0">
                <a:latin typeface="Montserrat ExtraBold" pitchFamily="2" charset="0"/>
              </a:rPr>
              <a:t>Overview</a:t>
            </a:r>
          </a:p>
        </p:txBody>
      </p:sp>
      <p:cxnSp>
        <p:nvCxnSpPr>
          <p:cNvPr id="3" name="Straight Connector 2">
            <a:extLst>
              <a:ext uri="{FF2B5EF4-FFF2-40B4-BE49-F238E27FC236}">
                <a16:creationId xmlns:a16="http://schemas.microsoft.com/office/drawing/2014/main" id="{D7FFEB3E-CB97-B657-17A9-8526BDD5FC53}"/>
              </a:ext>
            </a:extLst>
          </p:cNvPr>
          <p:cNvCxnSpPr>
            <a:cxnSpLocks/>
          </p:cNvCxnSpPr>
          <p:nvPr/>
        </p:nvCxnSpPr>
        <p:spPr>
          <a:xfrm>
            <a:off x="491608" y="1825751"/>
            <a:ext cx="1907458" cy="0"/>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BCE2C848-B9E0-4232-B3D1-10FA2C79A02E}"/>
              </a:ext>
            </a:extLst>
          </p:cNvPr>
          <p:cNvGrpSpPr/>
          <p:nvPr/>
        </p:nvGrpSpPr>
        <p:grpSpPr>
          <a:xfrm>
            <a:off x="10421589" y="1479756"/>
            <a:ext cx="2025598" cy="5257798"/>
            <a:chOff x="10421589" y="1479756"/>
            <a:chExt cx="2025598" cy="5257798"/>
          </a:xfrm>
        </p:grpSpPr>
        <p:sp>
          <p:nvSpPr>
            <p:cNvPr id="6" name="TextBox 5">
              <a:extLst>
                <a:ext uri="{FF2B5EF4-FFF2-40B4-BE49-F238E27FC236}">
                  <a16:creationId xmlns:a16="http://schemas.microsoft.com/office/drawing/2014/main" id="{560EDBD5-8522-9124-0D56-8E29D0D992F4}"/>
                </a:ext>
              </a:extLst>
            </p:cNvPr>
            <p:cNvSpPr txBox="1"/>
            <p:nvPr/>
          </p:nvSpPr>
          <p:spPr>
            <a:xfrm rot="16200000" flipH="1">
              <a:off x="9416846" y="3586767"/>
              <a:ext cx="5137351" cy="923330"/>
            </a:xfrm>
            <a:prstGeom prst="rect">
              <a:avLst/>
            </a:prstGeom>
            <a:noFill/>
          </p:spPr>
          <p:txBody>
            <a:bodyPr wrap="square" lIns="0" tIns="0" rIns="0" bIns="0" rtlCol="0">
              <a:spAutoFit/>
            </a:bodyPr>
            <a:lstStyle/>
            <a:p>
              <a:r>
                <a:rPr lang="en-US" sz="6000" dirty="0">
                  <a:solidFill>
                    <a:schemeClr val="bg1">
                      <a:lumMod val="50000"/>
                      <a:alpha val="40000"/>
                    </a:schemeClr>
                  </a:solidFill>
                  <a:latin typeface="Montserrat ExtraBold" pitchFamily="2" charset="0"/>
                </a:rPr>
                <a:t>STUDY #02</a:t>
              </a:r>
            </a:p>
          </p:txBody>
        </p:sp>
        <p:sp>
          <p:nvSpPr>
            <p:cNvPr id="7" name="TextBox 6">
              <a:extLst>
                <a:ext uri="{FF2B5EF4-FFF2-40B4-BE49-F238E27FC236}">
                  <a16:creationId xmlns:a16="http://schemas.microsoft.com/office/drawing/2014/main" id="{DB9BD579-C365-36C0-6671-C8BF57EC0AE6}"/>
                </a:ext>
              </a:extLst>
            </p:cNvPr>
            <p:cNvSpPr txBox="1"/>
            <p:nvPr/>
          </p:nvSpPr>
          <p:spPr>
            <a:xfrm rot="16200000">
              <a:off x="9301315" y="4170731"/>
              <a:ext cx="3687097" cy="1446550"/>
            </a:xfrm>
            <a:prstGeom prst="rect">
              <a:avLst/>
            </a:prstGeom>
            <a:noFill/>
          </p:spPr>
          <p:txBody>
            <a:bodyPr wrap="square" rtlCol="0">
              <a:spAutoFit/>
            </a:bodyPr>
            <a:lstStyle/>
            <a:p>
              <a:r>
                <a:rPr lang="en-US" sz="8800" dirty="0">
                  <a:ln>
                    <a:solidFill>
                      <a:schemeClr val="bg1">
                        <a:lumMod val="50000"/>
                      </a:schemeClr>
                    </a:solidFill>
                  </a:ln>
                  <a:noFill/>
                  <a:latin typeface="Montserrat ExtraBold" pitchFamily="2" charset="0"/>
                </a:rPr>
                <a:t>CASE</a:t>
              </a:r>
            </a:p>
          </p:txBody>
        </p:sp>
      </p:grpSp>
      <p:sp>
        <p:nvSpPr>
          <p:cNvPr id="2" name="TextBox 1">
            <a:extLst>
              <a:ext uri="{FF2B5EF4-FFF2-40B4-BE49-F238E27FC236}">
                <a16:creationId xmlns:a16="http://schemas.microsoft.com/office/drawing/2014/main" id="{0A5C0EA3-FE2A-971B-0B35-25F5613297CB}"/>
              </a:ext>
            </a:extLst>
          </p:cNvPr>
          <p:cNvSpPr txBox="1"/>
          <p:nvPr/>
        </p:nvSpPr>
        <p:spPr>
          <a:xfrm>
            <a:off x="737419" y="2517058"/>
            <a:ext cx="7472516" cy="2122056"/>
          </a:xfrm>
          <a:prstGeom prst="rect">
            <a:avLst/>
          </a:prstGeom>
          <a:noFill/>
        </p:spPr>
        <p:txBody>
          <a:bodyPr wrap="square" rtlCol="0">
            <a:spAutoFit/>
          </a:bodyPr>
          <a:lstStyle/>
          <a:p>
            <a:pPr>
              <a:lnSpc>
                <a:spcPct val="150000"/>
              </a:lnSpc>
            </a:pPr>
            <a:r>
              <a:rPr lang="en-US" b="1" dirty="0">
                <a:latin typeface="Montserrat SemiBold" pitchFamily="2" charset="0"/>
              </a:rPr>
              <a:t>📂 Entity/Model</a:t>
            </a:r>
            <a:r>
              <a:rPr lang="en-US" dirty="0">
                <a:latin typeface="Montserrat Medium" pitchFamily="2" charset="0"/>
              </a:rPr>
              <a:t>: contains entity classes</a:t>
            </a:r>
          </a:p>
          <a:p>
            <a:pPr>
              <a:lnSpc>
                <a:spcPct val="150000"/>
              </a:lnSpc>
            </a:pPr>
            <a:r>
              <a:rPr lang="en-US" b="1" dirty="0">
                <a:latin typeface="Montserrat SemiBold" pitchFamily="2" charset="0"/>
              </a:rPr>
              <a:t>📂 Dao:</a:t>
            </a:r>
            <a:r>
              <a:rPr lang="en-US" dirty="0">
                <a:latin typeface="Montserrat Medium" pitchFamily="2" charset="0"/>
              </a:rPr>
              <a:t> Data Access Object interfaces and implementations</a:t>
            </a:r>
          </a:p>
          <a:p>
            <a:pPr>
              <a:lnSpc>
                <a:spcPct val="150000"/>
              </a:lnSpc>
            </a:pPr>
            <a:r>
              <a:rPr lang="en-US" b="1" dirty="0">
                <a:latin typeface="Montserrat SemiBold" pitchFamily="2" charset="0"/>
              </a:rPr>
              <a:t>📂 Exception: </a:t>
            </a:r>
            <a:r>
              <a:rPr lang="en-US" dirty="0">
                <a:latin typeface="Montserrat Medium" pitchFamily="2" charset="0"/>
              </a:rPr>
              <a:t>custom exceptions</a:t>
            </a:r>
          </a:p>
          <a:p>
            <a:pPr>
              <a:lnSpc>
                <a:spcPct val="150000"/>
              </a:lnSpc>
            </a:pPr>
            <a:r>
              <a:rPr lang="en-US" b="1" dirty="0">
                <a:latin typeface="Montserrat SemiBold" pitchFamily="2" charset="0"/>
              </a:rPr>
              <a:t>📂 </a:t>
            </a:r>
            <a:r>
              <a:rPr lang="en-US" dirty="0">
                <a:latin typeface="Montserrat SemiBold" pitchFamily="2" charset="0"/>
              </a:rPr>
              <a:t>Util: </a:t>
            </a:r>
            <a:r>
              <a:rPr lang="en-US" dirty="0">
                <a:latin typeface="Montserrat Medium" pitchFamily="2" charset="0"/>
              </a:rPr>
              <a:t>Utility classes for database connections</a:t>
            </a:r>
          </a:p>
          <a:p>
            <a:pPr>
              <a:lnSpc>
                <a:spcPct val="150000"/>
              </a:lnSpc>
            </a:pPr>
            <a:r>
              <a:rPr lang="en-US" b="1" dirty="0">
                <a:latin typeface="Montserrat SemiBold" pitchFamily="2" charset="0"/>
              </a:rPr>
              <a:t>📂 </a:t>
            </a:r>
            <a:r>
              <a:rPr lang="en-US" b="1" dirty="0">
                <a:latin typeface="Montserrat Medium" pitchFamily="2" charset="0"/>
              </a:rPr>
              <a:t>Main: </a:t>
            </a:r>
            <a:r>
              <a:rPr lang="en-US" dirty="0">
                <a:latin typeface="Montserrat Medium" pitchFamily="2" charset="0"/>
              </a:rPr>
              <a:t>Main application </a:t>
            </a:r>
          </a:p>
        </p:txBody>
      </p:sp>
    </p:spTree>
    <p:extLst>
      <p:ext uri="{BB962C8B-B14F-4D97-AF65-F5344CB8AC3E}">
        <p14:creationId xmlns:p14="http://schemas.microsoft.com/office/powerpoint/2010/main" val="327256563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8EE77A-BC24-BBC9-041D-0F9AB588445D}"/>
              </a:ext>
            </a:extLst>
          </p:cNvPr>
          <p:cNvSpPr/>
          <p:nvPr/>
        </p:nvSpPr>
        <p:spPr>
          <a:xfrm>
            <a:off x="-375274" y="-221226"/>
            <a:ext cx="12942548" cy="7290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3600" dirty="0">
              <a:ln>
                <a:solidFill>
                  <a:schemeClr val="bg1">
                    <a:lumMod val="50000"/>
                  </a:schemeClr>
                </a:solidFill>
              </a:ln>
              <a:noFill/>
              <a:latin typeface="Montserrat ExtraBold" pitchFamily="2" charset="0"/>
            </a:endParaRPr>
          </a:p>
        </p:txBody>
      </p:sp>
      <p:sp>
        <p:nvSpPr>
          <p:cNvPr id="5" name="TextBox 4">
            <a:extLst>
              <a:ext uri="{FF2B5EF4-FFF2-40B4-BE49-F238E27FC236}">
                <a16:creationId xmlns:a16="http://schemas.microsoft.com/office/drawing/2014/main" id="{2CA05922-CE56-E26B-9DE3-DAE010AE4DD6}"/>
              </a:ext>
            </a:extLst>
          </p:cNvPr>
          <p:cNvSpPr txBox="1"/>
          <p:nvPr/>
        </p:nvSpPr>
        <p:spPr>
          <a:xfrm>
            <a:off x="304799" y="717755"/>
            <a:ext cx="8308259" cy="1107996"/>
          </a:xfrm>
          <a:prstGeom prst="rect">
            <a:avLst/>
          </a:prstGeom>
          <a:noFill/>
        </p:spPr>
        <p:txBody>
          <a:bodyPr wrap="square" rtlCol="0">
            <a:spAutoFit/>
          </a:bodyPr>
          <a:lstStyle/>
          <a:p>
            <a:r>
              <a:rPr lang="en-US" sz="6600" dirty="0">
                <a:latin typeface="Montserrat ExtraBold" pitchFamily="2" charset="0"/>
              </a:rPr>
              <a:t>ERD for Database</a:t>
            </a:r>
          </a:p>
        </p:txBody>
      </p:sp>
      <p:cxnSp>
        <p:nvCxnSpPr>
          <p:cNvPr id="3" name="Straight Connector 2">
            <a:extLst>
              <a:ext uri="{FF2B5EF4-FFF2-40B4-BE49-F238E27FC236}">
                <a16:creationId xmlns:a16="http://schemas.microsoft.com/office/drawing/2014/main" id="{D7FFEB3E-CB97-B657-17A9-8526BDD5FC53}"/>
              </a:ext>
            </a:extLst>
          </p:cNvPr>
          <p:cNvCxnSpPr>
            <a:cxnSpLocks/>
          </p:cNvCxnSpPr>
          <p:nvPr/>
        </p:nvCxnSpPr>
        <p:spPr>
          <a:xfrm>
            <a:off x="491608" y="1825751"/>
            <a:ext cx="1907458" cy="0"/>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BCE2C848-B9E0-4232-B3D1-10FA2C79A02E}"/>
              </a:ext>
            </a:extLst>
          </p:cNvPr>
          <p:cNvGrpSpPr/>
          <p:nvPr/>
        </p:nvGrpSpPr>
        <p:grpSpPr>
          <a:xfrm>
            <a:off x="10421589" y="1479756"/>
            <a:ext cx="2025598" cy="5257798"/>
            <a:chOff x="10421589" y="1479756"/>
            <a:chExt cx="2025598" cy="5257798"/>
          </a:xfrm>
        </p:grpSpPr>
        <p:sp>
          <p:nvSpPr>
            <p:cNvPr id="6" name="TextBox 5">
              <a:extLst>
                <a:ext uri="{FF2B5EF4-FFF2-40B4-BE49-F238E27FC236}">
                  <a16:creationId xmlns:a16="http://schemas.microsoft.com/office/drawing/2014/main" id="{560EDBD5-8522-9124-0D56-8E29D0D992F4}"/>
                </a:ext>
              </a:extLst>
            </p:cNvPr>
            <p:cNvSpPr txBox="1"/>
            <p:nvPr/>
          </p:nvSpPr>
          <p:spPr>
            <a:xfrm rot="16200000" flipH="1">
              <a:off x="9416846" y="3586767"/>
              <a:ext cx="5137351" cy="923330"/>
            </a:xfrm>
            <a:prstGeom prst="rect">
              <a:avLst/>
            </a:prstGeom>
            <a:noFill/>
          </p:spPr>
          <p:txBody>
            <a:bodyPr wrap="square" lIns="0" tIns="0" rIns="0" bIns="0" rtlCol="0">
              <a:spAutoFit/>
            </a:bodyPr>
            <a:lstStyle/>
            <a:p>
              <a:r>
                <a:rPr lang="en-US" sz="6000" dirty="0">
                  <a:solidFill>
                    <a:schemeClr val="bg1">
                      <a:lumMod val="50000"/>
                      <a:alpha val="40000"/>
                    </a:schemeClr>
                  </a:solidFill>
                  <a:latin typeface="Montserrat ExtraBold" pitchFamily="2" charset="0"/>
                </a:rPr>
                <a:t>STUDY #02</a:t>
              </a:r>
            </a:p>
          </p:txBody>
        </p:sp>
        <p:sp>
          <p:nvSpPr>
            <p:cNvPr id="7" name="TextBox 6">
              <a:extLst>
                <a:ext uri="{FF2B5EF4-FFF2-40B4-BE49-F238E27FC236}">
                  <a16:creationId xmlns:a16="http://schemas.microsoft.com/office/drawing/2014/main" id="{DB9BD579-C365-36C0-6671-C8BF57EC0AE6}"/>
                </a:ext>
              </a:extLst>
            </p:cNvPr>
            <p:cNvSpPr txBox="1"/>
            <p:nvPr/>
          </p:nvSpPr>
          <p:spPr>
            <a:xfrm rot="16200000">
              <a:off x="9301315" y="4170731"/>
              <a:ext cx="3687097" cy="1446550"/>
            </a:xfrm>
            <a:prstGeom prst="rect">
              <a:avLst/>
            </a:prstGeom>
            <a:noFill/>
          </p:spPr>
          <p:txBody>
            <a:bodyPr wrap="square" rtlCol="0">
              <a:spAutoFit/>
            </a:bodyPr>
            <a:lstStyle/>
            <a:p>
              <a:r>
                <a:rPr lang="en-US" sz="8800" dirty="0">
                  <a:ln>
                    <a:solidFill>
                      <a:schemeClr val="bg1">
                        <a:lumMod val="50000"/>
                      </a:schemeClr>
                    </a:solidFill>
                  </a:ln>
                  <a:noFill/>
                  <a:latin typeface="Montserrat ExtraBold" pitchFamily="2" charset="0"/>
                </a:rPr>
                <a:t>CASE</a:t>
              </a:r>
            </a:p>
          </p:txBody>
        </p:sp>
      </p:grpSp>
      <p:pic>
        <p:nvPicPr>
          <p:cNvPr id="9" name="Picture 8">
            <a:extLst>
              <a:ext uri="{FF2B5EF4-FFF2-40B4-BE49-F238E27FC236}">
                <a16:creationId xmlns:a16="http://schemas.microsoft.com/office/drawing/2014/main" id="{ADD025A2-DF34-E59B-C467-833B5BB06D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862" y="2053833"/>
            <a:ext cx="7875639" cy="4301694"/>
          </a:xfrm>
          <a:prstGeom prst="rect">
            <a:avLst/>
          </a:prstGeom>
        </p:spPr>
      </p:pic>
    </p:spTree>
    <p:extLst>
      <p:ext uri="{BB962C8B-B14F-4D97-AF65-F5344CB8AC3E}">
        <p14:creationId xmlns:p14="http://schemas.microsoft.com/office/powerpoint/2010/main" val="13706058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8EE77A-BC24-BBC9-041D-0F9AB588445D}"/>
              </a:ext>
            </a:extLst>
          </p:cNvPr>
          <p:cNvSpPr/>
          <p:nvPr/>
        </p:nvSpPr>
        <p:spPr>
          <a:xfrm>
            <a:off x="-375274" y="-221226"/>
            <a:ext cx="12942548" cy="7290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3600" dirty="0">
              <a:ln>
                <a:solidFill>
                  <a:schemeClr val="bg1">
                    <a:lumMod val="50000"/>
                  </a:schemeClr>
                </a:solidFill>
              </a:ln>
              <a:solidFill>
                <a:schemeClr val="bg1"/>
              </a:solidFill>
              <a:latin typeface="Montserrat ExtraBold" pitchFamily="2" charset="0"/>
            </a:endParaRPr>
          </a:p>
        </p:txBody>
      </p:sp>
      <p:sp>
        <p:nvSpPr>
          <p:cNvPr id="19" name="Rectangle: Rounded Corners 18">
            <a:extLst>
              <a:ext uri="{FF2B5EF4-FFF2-40B4-BE49-F238E27FC236}">
                <a16:creationId xmlns:a16="http://schemas.microsoft.com/office/drawing/2014/main" id="{E0E26015-3B21-9C86-A6DD-6F3D4E085E36}"/>
              </a:ext>
            </a:extLst>
          </p:cNvPr>
          <p:cNvSpPr/>
          <p:nvPr/>
        </p:nvSpPr>
        <p:spPr>
          <a:xfrm>
            <a:off x="137629" y="2556388"/>
            <a:ext cx="2969433" cy="3244644"/>
          </a:xfrm>
          <a:prstGeom prst="roundRect">
            <a:avLst/>
          </a:prstGeom>
          <a:solidFill>
            <a:srgbClr val="DD56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CA05922-CE56-E26B-9DE3-DAE010AE4DD6}"/>
              </a:ext>
            </a:extLst>
          </p:cNvPr>
          <p:cNvSpPr txBox="1"/>
          <p:nvPr/>
        </p:nvSpPr>
        <p:spPr>
          <a:xfrm>
            <a:off x="482322" y="357744"/>
            <a:ext cx="5034116" cy="923330"/>
          </a:xfrm>
          <a:prstGeom prst="rect">
            <a:avLst/>
          </a:prstGeom>
          <a:noFill/>
        </p:spPr>
        <p:txBody>
          <a:bodyPr wrap="square" rtlCol="0">
            <a:spAutoFit/>
          </a:bodyPr>
          <a:lstStyle/>
          <a:p>
            <a:r>
              <a:rPr lang="en-US" sz="5400" dirty="0">
                <a:latin typeface="Montserrat ExtraBold" pitchFamily="2" charset="0"/>
              </a:rPr>
              <a:t>Features</a:t>
            </a:r>
          </a:p>
        </p:txBody>
      </p:sp>
      <p:cxnSp>
        <p:nvCxnSpPr>
          <p:cNvPr id="3" name="Straight Connector 2">
            <a:extLst>
              <a:ext uri="{FF2B5EF4-FFF2-40B4-BE49-F238E27FC236}">
                <a16:creationId xmlns:a16="http://schemas.microsoft.com/office/drawing/2014/main" id="{D7FFEB3E-CB97-B657-17A9-8526BDD5FC53}"/>
              </a:ext>
            </a:extLst>
          </p:cNvPr>
          <p:cNvCxnSpPr/>
          <p:nvPr/>
        </p:nvCxnSpPr>
        <p:spPr>
          <a:xfrm>
            <a:off x="602901" y="1261951"/>
            <a:ext cx="1907458" cy="0"/>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7198186-781F-6564-F792-60EC9683925A}"/>
              </a:ext>
            </a:extLst>
          </p:cNvPr>
          <p:cNvSpPr txBox="1"/>
          <p:nvPr/>
        </p:nvSpPr>
        <p:spPr>
          <a:xfrm>
            <a:off x="348230" y="3452555"/>
            <a:ext cx="2713056" cy="1723549"/>
          </a:xfrm>
          <a:prstGeom prst="rect">
            <a:avLst/>
          </a:prstGeom>
          <a:noFill/>
        </p:spPr>
        <p:txBody>
          <a:bodyPr wrap="square" lIns="0" tIns="0" rIns="0" bIns="0" rtlCol="0" anchor="ctr">
            <a:spAutoFit/>
          </a:bodyPr>
          <a:lstStyle/>
          <a:p>
            <a:r>
              <a:rPr lang="en-US" sz="1400" dirty="0">
                <a:solidFill>
                  <a:schemeClr val="bg1"/>
                </a:solidFill>
                <a:latin typeface="Montserrat Medium" pitchFamily="2" charset="0"/>
              </a:rPr>
              <a:t> Seamlessly manage customer interactions, from effortless registration and removal to comprehensive listing and individual identification, ensuring a smooth and personalized user experience.</a:t>
            </a:r>
          </a:p>
        </p:txBody>
      </p:sp>
      <p:sp>
        <p:nvSpPr>
          <p:cNvPr id="8" name="TextBox 7">
            <a:extLst>
              <a:ext uri="{FF2B5EF4-FFF2-40B4-BE49-F238E27FC236}">
                <a16:creationId xmlns:a16="http://schemas.microsoft.com/office/drawing/2014/main" id="{36EED517-AE93-AE5B-77C4-88D355B1CD8E}"/>
              </a:ext>
            </a:extLst>
          </p:cNvPr>
          <p:cNvSpPr txBox="1"/>
          <p:nvPr/>
        </p:nvSpPr>
        <p:spPr>
          <a:xfrm>
            <a:off x="3168587" y="3452555"/>
            <a:ext cx="2713056" cy="1938992"/>
          </a:xfrm>
          <a:prstGeom prst="rect">
            <a:avLst/>
          </a:prstGeom>
          <a:noFill/>
        </p:spPr>
        <p:txBody>
          <a:bodyPr wrap="square" lIns="0" tIns="0" rIns="0" bIns="0" rtlCol="0" anchor="ctr">
            <a:spAutoFit/>
          </a:bodyPr>
          <a:lstStyle/>
          <a:p>
            <a:r>
              <a:rPr lang="en-US" sz="1400" dirty="0">
                <a:solidFill>
                  <a:schemeClr val="bg1"/>
                </a:solidFill>
                <a:latin typeface="Montserrat Medium" pitchFamily="2" charset="0"/>
              </a:rPr>
              <a:t>Streamline the administration of vehicles, enabling effortless addition, removal, and meticulous tracking of car inventory, encompassing both available and rented vehicles, to optimize fleet management efficiency.</a:t>
            </a:r>
          </a:p>
        </p:txBody>
      </p:sp>
      <p:sp>
        <p:nvSpPr>
          <p:cNvPr id="9" name="TextBox 8">
            <a:extLst>
              <a:ext uri="{FF2B5EF4-FFF2-40B4-BE49-F238E27FC236}">
                <a16:creationId xmlns:a16="http://schemas.microsoft.com/office/drawing/2014/main" id="{6CF90855-B95E-30D0-3792-93104F02B5F9}"/>
              </a:ext>
            </a:extLst>
          </p:cNvPr>
          <p:cNvSpPr txBox="1"/>
          <p:nvPr/>
        </p:nvSpPr>
        <p:spPr>
          <a:xfrm>
            <a:off x="6146256" y="3452555"/>
            <a:ext cx="2816869" cy="2000548"/>
          </a:xfrm>
          <a:prstGeom prst="rect">
            <a:avLst/>
          </a:prstGeom>
          <a:noFill/>
        </p:spPr>
        <p:txBody>
          <a:bodyPr wrap="square" lIns="0" tIns="0" rIns="0" bIns="0" rtlCol="0" anchor="ctr">
            <a:spAutoFit/>
          </a:bodyPr>
          <a:lstStyle/>
          <a:p>
            <a:r>
              <a:rPr lang="en-US" sz="1400" dirty="0">
                <a:solidFill>
                  <a:schemeClr val="bg1"/>
                </a:solidFill>
                <a:latin typeface="Montserrat Medium" pitchFamily="2" charset="0"/>
              </a:rPr>
              <a:t>Simplify the booking process by creating and managing lease agreements between customers and cars, including meticulous tracking of active leases and thorough documentation of lease history, ensuring operational transparency and efficiency</a:t>
            </a:r>
            <a:r>
              <a:rPr lang="en-US" dirty="0">
                <a:solidFill>
                  <a:schemeClr val="bg1"/>
                </a:solidFill>
              </a:rPr>
              <a:t>.</a:t>
            </a:r>
          </a:p>
        </p:txBody>
      </p:sp>
      <p:sp>
        <p:nvSpPr>
          <p:cNvPr id="13" name="TextBox 12">
            <a:extLst>
              <a:ext uri="{FF2B5EF4-FFF2-40B4-BE49-F238E27FC236}">
                <a16:creationId xmlns:a16="http://schemas.microsoft.com/office/drawing/2014/main" id="{ACF606EC-51FF-56C2-1916-3C075E3E0B7B}"/>
              </a:ext>
            </a:extLst>
          </p:cNvPr>
          <p:cNvSpPr txBox="1"/>
          <p:nvPr/>
        </p:nvSpPr>
        <p:spPr>
          <a:xfrm>
            <a:off x="9227738" y="3452555"/>
            <a:ext cx="2816869" cy="2000548"/>
          </a:xfrm>
          <a:prstGeom prst="rect">
            <a:avLst/>
          </a:prstGeom>
          <a:noFill/>
        </p:spPr>
        <p:txBody>
          <a:bodyPr wrap="square" lIns="0" tIns="0" rIns="0" bIns="0" rtlCol="0" anchor="ctr">
            <a:spAutoFit/>
          </a:bodyPr>
          <a:lstStyle/>
          <a:p>
            <a:r>
              <a:rPr lang="en-US" sz="1400" dirty="0">
                <a:solidFill>
                  <a:schemeClr val="bg1"/>
                </a:solidFill>
                <a:latin typeface="Montserrat Medium" pitchFamily="2" charset="0"/>
              </a:rPr>
              <a:t>Simplify the booking process by creating and managing lease agreements between customers and cars, including meticulous tracking of active leases and thorough documentation of lease history, ensuring operational transparency and efficiency</a:t>
            </a:r>
            <a:r>
              <a:rPr lang="en-US" dirty="0">
                <a:solidFill>
                  <a:schemeClr val="bg1"/>
                </a:solidFill>
              </a:rPr>
              <a:t>.</a:t>
            </a:r>
          </a:p>
        </p:txBody>
      </p:sp>
      <p:pic>
        <p:nvPicPr>
          <p:cNvPr id="15" name="Graphic 14" descr="User with solid fill">
            <a:extLst>
              <a:ext uri="{FF2B5EF4-FFF2-40B4-BE49-F238E27FC236}">
                <a16:creationId xmlns:a16="http://schemas.microsoft.com/office/drawing/2014/main" id="{C4BE48D5-51E9-8E9D-B06A-B271153A19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230" y="2917722"/>
            <a:ext cx="373626" cy="373626"/>
          </a:xfrm>
          <a:prstGeom prst="rect">
            <a:avLst/>
          </a:prstGeom>
        </p:spPr>
      </p:pic>
      <p:pic>
        <p:nvPicPr>
          <p:cNvPr id="16" name="Graphic 15" descr="Car with solid fill">
            <a:extLst>
              <a:ext uri="{FF2B5EF4-FFF2-40B4-BE49-F238E27FC236}">
                <a16:creationId xmlns:a16="http://schemas.microsoft.com/office/drawing/2014/main" id="{EBFDD2D5-420E-7F2B-C7A8-56B5369DC2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168587" y="2922638"/>
            <a:ext cx="373626" cy="373626"/>
          </a:xfrm>
          <a:prstGeom prst="rect">
            <a:avLst/>
          </a:prstGeom>
        </p:spPr>
      </p:pic>
      <p:pic>
        <p:nvPicPr>
          <p:cNvPr id="17" name="Graphic 16" descr="Handshake with solid fill">
            <a:extLst>
              <a:ext uri="{FF2B5EF4-FFF2-40B4-BE49-F238E27FC236}">
                <a16:creationId xmlns:a16="http://schemas.microsoft.com/office/drawing/2014/main" id="{BC0C8971-E5CA-EE5E-D9B6-5B2438994DC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146256" y="2917722"/>
            <a:ext cx="373626" cy="373626"/>
          </a:xfrm>
          <a:prstGeom prst="rect">
            <a:avLst/>
          </a:prstGeom>
        </p:spPr>
      </p:pic>
      <p:pic>
        <p:nvPicPr>
          <p:cNvPr id="18" name="Graphic 17" descr="Money with solid fill">
            <a:extLst>
              <a:ext uri="{FF2B5EF4-FFF2-40B4-BE49-F238E27FC236}">
                <a16:creationId xmlns:a16="http://schemas.microsoft.com/office/drawing/2014/main" id="{6B44D69D-37FB-A63D-58B6-BA8265D514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9227738" y="2917722"/>
            <a:ext cx="373626" cy="373626"/>
          </a:xfrm>
          <a:prstGeom prst="rect">
            <a:avLst/>
          </a:prstGeom>
        </p:spPr>
      </p:pic>
    </p:spTree>
    <p:extLst>
      <p:ext uri="{BB962C8B-B14F-4D97-AF65-F5344CB8AC3E}">
        <p14:creationId xmlns:p14="http://schemas.microsoft.com/office/powerpoint/2010/main" val="210087663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8EE77A-BC24-BBC9-041D-0F9AB588445D}"/>
              </a:ext>
            </a:extLst>
          </p:cNvPr>
          <p:cNvSpPr/>
          <p:nvPr/>
        </p:nvSpPr>
        <p:spPr>
          <a:xfrm>
            <a:off x="-375274" y="-221226"/>
            <a:ext cx="12942548" cy="7290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3600" dirty="0">
              <a:ln>
                <a:solidFill>
                  <a:schemeClr val="bg1">
                    <a:lumMod val="50000"/>
                  </a:schemeClr>
                </a:solidFill>
              </a:ln>
              <a:solidFill>
                <a:schemeClr val="bg1"/>
              </a:solidFill>
              <a:latin typeface="Montserrat ExtraBold" pitchFamily="2" charset="0"/>
            </a:endParaRPr>
          </a:p>
        </p:txBody>
      </p:sp>
      <p:sp>
        <p:nvSpPr>
          <p:cNvPr id="19" name="Rectangle: Rounded Corners 18">
            <a:extLst>
              <a:ext uri="{FF2B5EF4-FFF2-40B4-BE49-F238E27FC236}">
                <a16:creationId xmlns:a16="http://schemas.microsoft.com/office/drawing/2014/main" id="{E0E26015-3B21-9C86-A6DD-6F3D4E085E36}"/>
              </a:ext>
            </a:extLst>
          </p:cNvPr>
          <p:cNvSpPr/>
          <p:nvPr/>
        </p:nvSpPr>
        <p:spPr>
          <a:xfrm>
            <a:off x="3028321" y="2556388"/>
            <a:ext cx="2969433" cy="3244644"/>
          </a:xfrm>
          <a:prstGeom prst="roundRect">
            <a:avLst/>
          </a:prstGeom>
          <a:solidFill>
            <a:srgbClr val="20A5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CA05922-CE56-E26B-9DE3-DAE010AE4DD6}"/>
              </a:ext>
            </a:extLst>
          </p:cNvPr>
          <p:cNvSpPr txBox="1"/>
          <p:nvPr/>
        </p:nvSpPr>
        <p:spPr>
          <a:xfrm>
            <a:off x="482322" y="357744"/>
            <a:ext cx="5034116" cy="923330"/>
          </a:xfrm>
          <a:prstGeom prst="rect">
            <a:avLst/>
          </a:prstGeom>
          <a:noFill/>
        </p:spPr>
        <p:txBody>
          <a:bodyPr wrap="square" rtlCol="0">
            <a:spAutoFit/>
          </a:bodyPr>
          <a:lstStyle/>
          <a:p>
            <a:r>
              <a:rPr lang="en-US" sz="5400" dirty="0">
                <a:latin typeface="Montserrat ExtraBold" pitchFamily="2" charset="0"/>
              </a:rPr>
              <a:t>Features</a:t>
            </a:r>
          </a:p>
        </p:txBody>
      </p:sp>
      <p:cxnSp>
        <p:nvCxnSpPr>
          <p:cNvPr id="3" name="Straight Connector 2">
            <a:extLst>
              <a:ext uri="{FF2B5EF4-FFF2-40B4-BE49-F238E27FC236}">
                <a16:creationId xmlns:a16="http://schemas.microsoft.com/office/drawing/2014/main" id="{D7FFEB3E-CB97-B657-17A9-8526BDD5FC53}"/>
              </a:ext>
            </a:extLst>
          </p:cNvPr>
          <p:cNvCxnSpPr/>
          <p:nvPr/>
        </p:nvCxnSpPr>
        <p:spPr>
          <a:xfrm>
            <a:off x="602901" y="1261951"/>
            <a:ext cx="1907458" cy="0"/>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7198186-781F-6564-F792-60EC9683925A}"/>
              </a:ext>
            </a:extLst>
          </p:cNvPr>
          <p:cNvSpPr txBox="1"/>
          <p:nvPr/>
        </p:nvSpPr>
        <p:spPr>
          <a:xfrm>
            <a:off x="190918" y="3452555"/>
            <a:ext cx="2713056" cy="1723549"/>
          </a:xfrm>
          <a:prstGeom prst="rect">
            <a:avLst/>
          </a:prstGeom>
          <a:noFill/>
        </p:spPr>
        <p:txBody>
          <a:bodyPr wrap="square" lIns="0" tIns="0" rIns="0" bIns="0" rtlCol="0" anchor="ctr">
            <a:spAutoFit/>
          </a:bodyPr>
          <a:lstStyle/>
          <a:p>
            <a:r>
              <a:rPr lang="en-US" sz="1400" dirty="0">
                <a:latin typeface="Montserrat Medium" pitchFamily="2" charset="0"/>
              </a:rPr>
              <a:t> Seamlessly manage customer interactions, from effortless registration and removal to comprehensive listing and individual identification, ensuring a smooth and personalized user experience.</a:t>
            </a:r>
          </a:p>
        </p:txBody>
      </p:sp>
      <p:sp>
        <p:nvSpPr>
          <p:cNvPr id="8" name="TextBox 7">
            <a:extLst>
              <a:ext uri="{FF2B5EF4-FFF2-40B4-BE49-F238E27FC236}">
                <a16:creationId xmlns:a16="http://schemas.microsoft.com/office/drawing/2014/main" id="{36EED517-AE93-AE5B-77C4-88D355B1CD8E}"/>
              </a:ext>
            </a:extLst>
          </p:cNvPr>
          <p:cNvSpPr txBox="1"/>
          <p:nvPr/>
        </p:nvSpPr>
        <p:spPr>
          <a:xfrm>
            <a:off x="3237411" y="3452555"/>
            <a:ext cx="2713056" cy="1938992"/>
          </a:xfrm>
          <a:prstGeom prst="rect">
            <a:avLst/>
          </a:prstGeom>
          <a:noFill/>
        </p:spPr>
        <p:txBody>
          <a:bodyPr wrap="square" lIns="0" tIns="0" rIns="0" bIns="0" rtlCol="0" anchor="ctr">
            <a:spAutoFit/>
          </a:bodyPr>
          <a:lstStyle/>
          <a:p>
            <a:r>
              <a:rPr lang="en-US" sz="1400" dirty="0">
                <a:solidFill>
                  <a:schemeClr val="bg1"/>
                </a:solidFill>
                <a:latin typeface="Montserrat Medium" pitchFamily="2" charset="0"/>
              </a:rPr>
              <a:t>Streamline the administration of vehicles, enabling effortless addition, removal, and meticulous tracking of car inventory, encompassing both available and rented vehicles, to optimize fleet management efficiency.</a:t>
            </a:r>
          </a:p>
        </p:txBody>
      </p:sp>
      <p:sp>
        <p:nvSpPr>
          <p:cNvPr id="9" name="TextBox 8">
            <a:extLst>
              <a:ext uri="{FF2B5EF4-FFF2-40B4-BE49-F238E27FC236}">
                <a16:creationId xmlns:a16="http://schemas.microsoft.com/office/drawing/2014/main" id="{6CF90855-B95E-30D0-3792-93104F02B5F9}"/>
              </a:ext>
            </a:extLst>
          </p:cNvPr>
          <p:cNvSpPr txBox="1"/>
          <p:nvPr/>
        </p:nvSpPr>
        <p:spPr>
          <a:xfrm>
            <a:off x="6146256" y="3452555"/>
            <a:ext cx="2816869" cy="2000548"/>
          </a:xfrm>
          <a:prstGeom prst="rect">
            <a:avLst/>
          </a:prstGeom>
          <a:noFill/>
        </p:spPr>
        <p:txBody>
          <a:bodyPr wrap="square" lIns="0" tIns="0" rIns="0" bIns="0" rtlCol="0" anchor="ctr">
            <a:spAutoFit/>
          </a:bodyPr>
          <a:lstStyle/>
          <a:p>
            <a:r>
              <a:rPr lang="en-US" sz="1400" dirty="0">
                <a:solidFill>
                  <a:schemeClr val="bg1"/>
                </a:solidFill>
                <a:latin typeface="Montserrat Medium" pitchFamily="2" charset="0"/>
              </a:rPr>
              <a:t>Simplify the booking process by creating and managing lease agreements between customers and cars, including meticulous tracking of active leases and thorough documentation of lease history, ensuring operational transparency and efficiency</a:t>
            </a:r>
            <a:r>
              <a:rPr lang="en-US" dirty="0">
                <a:solidFill>
                  <a:schemeClr val="bg1"/>
                </a:solidFill>
              </a:rPr>
              <a:t>.</a:t>
            </a:r>
          </a:p>
        </p:txBody>
      </p:sp>
      <p:sp>
        <p:nvSpPr>
          <p:cNvPr id="13" name="TextBox 12">
            <a:extLst>
              <a:ext uri="{FF2B5EF4-FFF2-40B4-BE49-F238E27FC236}">
                <a16:creationId xmlns:a16="http://schemas.microsoft.com/office/drawing/2014/main" id="{ACF606EC-51FF-56C2-1916-3C075E3E0B7B}"/>
              </a:ext>
            </a:extLst>
          </p:cNvPr>
          <p:cNvSpPr txBox="1"/>
          <p:nvPr/>
        </p:nvSpPr>
        <p:spPr>
          <a:xfrm>
            <a:off x="9227738" y="3452555"/>
            <a:ext cx="2816869" cy="2000548"/>
          </a:xfrm>
          <a:prstGeom prst="rect">
            <a:avLst/>
          </a:prstGeom>
          <a:noFill/>
        </p:spPr>
        <p:txBody>
          <a:bodyPr wrap="square" lIns="0" tIns="0" rIns="0" bIns="0" rtlCol="0" anchor="ctr">
            <a:spAutoFit/>
          </a:bodyPr>
          <a:lstStyle/>
          <a:p>
            <a:r>
              <a:rPr lang="en-US" sz="1400" dirty="0">
                <a:solidFill>
                  <a:schemeClr val="bg1"/>
                </a:solidFill>
                <a:latin typeface="Montserrat Medium" pitchFamily="2" charset="0"/>
              </a:rPr>
              <a:t>Simplify the booking process by creating and managing lease agreements between customers and cars, including meticulous tracking of active leases and thorough documentation of lease history, ensuring operational transparency and efficiency</a:t>
            </a:r>
            <a:r>
              <a:rPr lang="en-US" dirty="0">
                <a:solidFill>
                  <a:schemeClr val="bg1"/>
                </a:solidFill>
              </a:rPr>
              <a:t>.</a:t>
            </a:r>
          </a:p>
        </p:txBody>
      </p:sp>
      <p:pic>
        <p:nvPicPr>
          <p:cNvPr id="15" name="Graphic 14" descr="User with solid fill">
            <a:extLst>
              <a:ext uri="{FF2B5EF4-FFF2-40B4-BE49-F238E27FC236}">
                <a16:creationId xmlns:a16="http://schemas.microsoft.com/office/drawing/2014/main" id="{C4BE48D5-51E9-8E9D-B06A-B271153A19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918" y="2917722"/>
            <a:ext cx="373626" cy="373626"/>
          </a:xfrm>
          <a:prstGeom prst="rect">
            <a:avLst/>
          </a:prstGeom>
        </p:spPr>
      </p:pic>
      <p:pic>
        <p:nvPicPr>
          <p:cNvPr id="16" name="Graphic 15" descr="Car with solid fill">
            <a:extLst>
              <a:ext uri="{FF2B5EF4-FFF2-40B4-BE49-F238E27FC236}">
                <a16:creationId xmlns:a16="http://schemas.microsoft.com/office/drawing/2014/main" id="{EBFDD2D5-420E-7F2B-C7A8-56B5369DC2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237411" y="2922638"/>
            <a:ext cx="373626" cy="373626"/>
          </a:xfrm>
          <a:prstGeom prst="rect">
            <a:avLst/>
          </a:prstGeom>
        </p:spPr>
      </p:pic>
      <p:pic>
        <p:nvPicPr>
          <p:cNvPr id="17" name="Graphic 16" descr="Handshake with solid fill">
            <a:extLst>
              <a:ext uri="{FF2B5EF4-FFF2-40B4-BE49-F238E27FC236}">
                <a16:creationId xmlns:a16="http://schemas.microsoft.com/office/drawing/2014/main" id="{BC0C8971-E5CA-EE5E-D9B6-5B2438994DC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146256" y="2917722"/>
            <a:ext cx="373626" cy="373626"/>
          </a:xfrm>
          <a:prstGeom prst="rect">
            <a:avLst/>
          </a:prstGeom>
        </p:spPr>
      </p:pic>
      <p:pic>
        <p:nvPicPr>
          <p:cNvPr id="18" name="Graphic 17" descr="Money with solid fill">
            <a:extLst>
              <a:ext uri="{FF2B5EF4-FFF2-40B4-BE49-F238E27FC236}">
                <a16:creationId xmlns:a16="http://schemas.microsoft.com/office/drawing/2014/main" id="{6B44D69D-37FB-A63D-58B6-BA8265D5147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227738" y="2917722"/>
            <a:ext cx="373626" cy="373626"/>
          </a:xfrm>
          <a:prstGeom prst="rect">
            <a:avLst/>
          </a:prstGeom>
        </p:spPr>
      </p:pic>
    </p:spTree>
    <p:extLst>
      <p:ext uri="{BB962C8B-B14F-4D97-AF65-F5344CB8AC3E}">
        <p14:creationId xmlns:p14="http://schemas.microsoft.com/office/powerpoint/2010/main" val="402424867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8EE77A-BC24-BBC9-041D-0F9AB588445D}"/>
              </a:ext>
            </a:extLst>
          </p:cNvPr>
          <p:cNvSpPr/>
          <p:nvPr/>
        </p:nvSpPr>
        <p:spPr>
          <a:xfrm>
            <a:off x="-375274" y="-221226"/>
            <a:ext cx="12942548" cy="7290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3600" dirty="0">
              <a:ln>
                <a:solidFill>
                  <a:schemeClr val="bg1">
                    <a:lumMod val="50000"/>
                  </a:schemeClr>
                </a:solidFill>
              </a:ln>
              <a:solidFill>
                <a:schemeClr val="bg1"/>
              </a:solidFill>
              <a:latin typeface="Montserrat ExtraBold" pitchFamily="2" charset="0"/>
            </a:endParaRPr>
          </a:p>
        </p:txBody>
      </p:sp>
      <p:sp>
        <p:nvSpPr>
          <p:cNvPr id="19" name="Rectangle: Rounded Corners 18">
            <a:extLst>
              <a:ext uri="{FF2B5EF4-FFF2-40B4-BE49-F238E27FC236}">
                <a16:creationId xmlns:a16="http://schemas.microsoft.com/office/drawing/2014/main" id="{E0E26015-3B21-9C86-A6DD-6F3D4E085E36}"/>
              </a:ext>
            </a:extLst>
          </p:cNvPr>
          <p:cNvSpPr/>
          <p:nvPr/>
        </p:nvSpPr>
        <p:spPr>
          <a:xfrm>
            <a:off x="6027164" y="2556388"/>
            <a:ext cx="2969433" cy="3244644"/>
          </a:xfrm>
          <a:prstGeom prst="roundRect">
            <a:avLst/>
          </a:prstGeom>
          <a:solidFill>
            <a:srgbClr val="F5E8D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CA05922-CE56-E26B-9DE3-DAE010AE4DD6}"/>
              </a:ext>
            </a:extLst>
          </p:cNvPr>
          <p:cNvSpPr txBox="1"/>
          <p:nvPr/>
        </p:nvSpPr>
        <p:spPr>
          <a:xfrm>
            <a:off x="482322" y="357744"/>
            <a:ext cx="5034116" cy="923330"/>
          </a:xfrm>
          <a:prstGeom prst="rect">
            <a:avLst/>
          </a:prstGeom>
          <a:noFill/>
        </p:spPr>
        <p:txBody>
          <a:bodyPr wrap="square" rtlCol="0">
            <a:spAutoFit/>
          </a:bodyPr>
          <a:lstStyle/>
          <a:p>
            <a:r>
              <a:rPr lang="en-US" sz="5400" dirty="0">
                <a:latin typeface="Montserrat ExtraBold" pitchFamily="2" charset="0"/>
              </a:rPr>
              <a:t>Features</a:t>
            </a:r>
          </a:p>
        </p:txBody>
      </p:sp>
      <p:cxnSp>
        <p:nvCxnSpPr>
          <p:cNvPr id="3" name="Straight Connector 2">
            <a:extLst>
              <a:ext uri="{FF2B5EF4-FFF2-40B4-BE49-F238E27FC236}">
                <a16:creationId xmlns:a16="http://schemas.microsoft.com/office/drawing/2014/main" id="{D7FFEB3E-CB97-B657-17A9-8526BDD5FC53}"/>
              </a:ext>
            </a:extLst>
          </p:cNvPr>
          <p:cNvCxnSpPr/>
          <p:nvPr/>
        </p:nvCxnSpPr>
        <p:spPr>
          <a:xfrm>
            <a:off x="602901" y="1261951"/>
            <a:ext cx="1907458" cy="0"/>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7198186-781F-6564-F792-60EC9683925A}"/>
              </a:ext>
            </a:extLst>
          </p:cNvPr>
          <p:cNvSpPr txBox="1"/>
          <p:nvPr/>
        </p:nvSpPr>
        <p:spPr>
          <a:xfrm>
            <a:off x="190918" y="3452555"/>
            <a:ext cx="2713056" cy="1723549"/>
          </a:xfrm>
          <a:prstGeom prst="rect">
            <a:avLst/>
          </a:prstGeom>
          <a:noFill/>
        </p:spPr>
        <p:txBody>
          <a:bodyPr wrap="square" lIns="0" tIns="0" rIns="0" bIns="0" rtlCol="0" anchor="ctr">
            <a:spAutoFit/>
          </a:bodyPr>
          <a:lstStyle/>
          <a:p>
            <a:r>
              <a:rPr lang="en-US" sz="1400" dirty="0">
                <a:latin typeface="Montserrat Medium" pitchFamily="2" charset="0"/>
              </a:rPr>
              <a:t> Seamlessly manage customer interactions, from effortless registration and removal to comprehensive listing and individual identification, ensuring a smooth and personalized user experience.</a:t>
            </a:r>
          </a:p>
        </p:txBody>
      </p:sp>
      <p:sp>
        <p:nvSpPr>
          <p:cNvPr id="8" name="TextBox 7">
            <a:extLst>
              <a:ext uri="{FF2B5EF4-FFF2-40B4-BE49-F238E27FC236}">
                <a16:creationId xmlns:a16="http://schemas.microsoft.com/office/drawing/2014/main" id="{36EED517-AE93-AE5B-77C4-88D355B1CD8E}"/>
              </a:ext>
            </a:extLst>
          </p:cNvPr>
          <p:cNvSpPr txBox="1"/>
          <p:nvPr/>
        </p:nvSpPr>
        <p:spPr>
          <a:xfrm>
            <a:off x="3168587" y="3452555"/>
            <a:ext cx="2713056" cy="1938992"/>
          </a:xfrm>
          <a:prstGeom prst="rect">
            <a:avLst/>
          </a:prstGeom>
          <a:noFill/>
        </p:spPr>
        <p:txBody>
          <a:bodyPr wrap="square" lIns="0" tIns="0" rIns="0" bIns="0" rtlCol="0" anchor="ctr">
            <a:spAutoFit/>
          </a:bodyPr>
          <a:lstStyle/>
          <a:p>
            <a:r>
              <a:rPr lang="en-US" sz="1400" dirty="0">
                <a:latin typeface="Montserrat Medium" pitchFamily="2" charset="0"/>
              </a:rPr>
              <a:t>Streamline the administration of vehicles, enabling effortless addition, removal, and meticulous tracking of car inventory, encompassing both available and rented vehicles, to optimize fleet management efficiency.</a:t>
            </a:r>
          </a:p>
        </p:txBody>
      </p:sp>
      <p:sp>
        <p:nvSpPr>
          <p:cNvPr id="9" name="TextBox 8">
            <a:extLst>
              <a:ext uri="{FF2B5EF4-FFF2-40B4-BE49-F238E27FC236}">
                <a16:creationId xmlns:a16="http://schemas.microsoft.com/office/drawing/2014/main" id="{6CF90855-B95E-30D0-3792-93104F02B5F9}"/>
              </a:ext>
            </a:extLst>
          </p:cNvPr>
          <p:cNvSpPr txBox="1"/>
          <p:nvPr/>
        </p:nvSpPr>
        <p:spPr>
          <a:xfrm>
            <a:off x="6215080" y="3452555"/>
            <a:ext cx="2816869" cy="2000548"/>
          </a:xfrm>
          <a:prstGeom prst="rect">
            <a:avLst/>
          </a:prstGeom>
          <a:noFill/>
        </p:spPr>
        <p:txBody>
          <a:bodyPr wrap="square" lIns="0" tIns="0" rIns="0" bIns="0" rtlCol="0" anchor="ctr">
            <a:spAutoFit/>
          </a:bodyPr>
          <a:lstStyle/>
          <a:p>
            <a:r>
              <a:rPr lang="en-US" sz="1400" dirty="0">
                <a:latin typeface="Montserrat Medium" pitchFamily="2" charset="0"/>
              </a:rPr>
              <a:t>Simplify the booking process by creating and managing lease agreements between customers and cars, including meticulous tracking of active leases and thorough documentation of lease history, ensuring operational transparency and efficiency</a:t>
            </a:r>
            <a:r>
              <a:rPr lang="en-US" dirty="0"/>
              <a:t>.</a:t>
            </a:r>
          </a:p>
        </p:txBody>
      </p:sp>
      <p:sp>
        <p:nvSpPr>
          <p:cNvPr id="13" name="TextBox 12">
            <a:extLst>
              <a:ext uri="{FF2B5EF4-FFF2-40B4-BE49-F238E27FC236}">
                <a16:creationId xmlns:a16="http://schemas.microsoft.com/office/drawing/2014/main" id="{ACF606EC-51FF-56C2-1916-3C075E3E0B7B}"/>
              </a:ext>
            </a:extLst>
          </p:cNvPr>
          <p:cNvSpPr txBox="1"/>
          <p:nvPr/>
        </p:nvSpPr>
        <p:spPr>
          <a:xfrm>
            <a:off x="9227738" y="3452555"/>
            <a:ext cx="2816869" cy="2000548"/>
          </a:xfrm>
          <a:prstGeom prst="rect">
            <a:avLst/>
          </a:prstGeom>
          <a:noFill/>
        </p:spPr>
        <p:txBody>
          <a:bodyPr wrap="square" lIns="0" tIns="0" rIns="0" bIns="0" rtlCol="0" anchor="ctr">
            <a:spAutoFit/>
          </a:bodyPr>
          <a:lstStyle/>
          <a:p>
            <a:r>
              <a:rPr lang="en-US" sz="1400" dirty="0">
                <a:solidFill>
                  <a:schemeClr val="bg1"/>
                </a:solidFill>
                <a:latin typeface="Montserrat Medium" pitchFamily="2" charset="0"/>
              </a:rPr>
              <a:t>Simplify the booking process by creating and managing lease agreements between customers and cars, including meticulous tracking of active leases and thorough documentation of lease history, ensuring operational transparency and efficiency</a:t>
            </a:r>
            <a:r>
              <a:rPr lang="en-US" dirty="0">
                <a:solidFill>
                  <a:schemeClr val="bg1"/>
                </a:solidFill>
              </a:rPr>
              <a:t>.</a:t>
            </a:r>
          </a:p>
        </p:txBody>
      </p:sp>
      <p:pic>
        <p:nvPicPr>
          <p:cNvPr id="15" name="Graphic 14" descr="User with solid fill">
            <a:extLst>
              <a:ext uri="{FF2B5EF4-FFF2-40B4-BE49-F238E27FC236}">
                <a16:creationId xmlns:a16="http://schemas.microsoft.com/office/drawing/2014/main" id="{C4BE48D5-51E9-8E9D-B06A-B271153A19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918" y="2917722"/>
            <a:ext cx="373626" cy="373626"/>
          </a:xfrm>
          <a:prstGeom prst="rect">
            <a:avLst/>
          </a:prstGeom>
        </p:spPr>
      </p:pic>
      <p:pic>
        <p:nvPicPr>
          <p:cNvPr id="16" name="Graphic 15" descr="Car with solid fill">
            <a:extLst>
              <a:ext uri="{FF2B5EF4-FFF2-40B4-BE49-F238E27FC236}">
                <a16:creationId xmlns:a16="http://schemas.microsoft.com/office/drawing/2014/main" id="{EBFDD2D5-420E-7F2B-C7A8-56B5369DC2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168587" y="2922638"/>
            <a:ext cx="373626" cy="373626"/>
          </a:xfrm>
          <a:prstGeom prst="rect">
            <a:avLst/>
          </a:prstGeom>
        </p:spPr>
      </p:pic>
      <p:pic>
        <p:nvPicPr>
          <p:cNvPr id="17" name="Graphic 16" descr="Handshake with solid fill">
            <a:extLst>
              <a:ext uri="{FF2B5EF4-FFF2-40B4-BE49-F238E27FC236}">
                <a16:creationId xmlns:a16="http://schemas.microsoft.com/office/drawing/2014/main" id="{BC0C8971-E5CA-EE5E-D9B6-5B2438994DC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215080" y="2917722"/>
            <a:ext cx="373626" cy="373626"/>
          </a:xfrm>
          <a:prstGeom prst="rect">
            <a:avLst/>
          </a:prstGeom>
        </p:spPr>
      </p:pic>
      <p:pic>
        <p:nvPicPr>
          <p:cNvPr id="18" name="Graphic 17" descr="Money with solid fill">
            <a:extLst>
              <a:ext uri="{FF2B5EF4-FFF2-40B4-BE49-F238E27FC236}">
                <a16:creationId xmlns:a16="http://schemas.microsoft.com/office/drawing/2014/main" id="{6B44D69D-37FB-A63D-58B6-BA8265D5147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227738" y="2917722"/>
            <a:ext cx="373626" cy="373626"/>
          </a:xfrm>
          <a:prstGeom prst="rect">
            <a:avLst/>
          </a:prstGeom>
        </p:spPr>
      </p:pic>
    </p:spTree>
    <p:extLst>
      <p:ext uri="{BB962C8B-B14F-4D97-AF65-F5344CB8AC3E}">
        <p14:creationId xmlns:p14="http://schemas.microsoft.com/office/powerpoint/2010/main" val="397502702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8EE77A-BC24-BBC9-041D-0F9AB588445D}"/>
              </a:ext>
            </a:extLst>
          </p:cNvPr>
          <p:cNvSpPr/>
          <p:nvPr/>
        </p:nvSpPr>
        <p:spPr>
          <a:xfrm>
            <a:off x="-375274" y="-221226"/>
            <a:ext cx="12942548" cy="7290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3600" dirty="0">
              <a:ln>
                <a:solidFill>
                  <a:schemeClr val="bg1">
                    <a:lumMod val="50000"/>
                  </a:schemeClr>
                </a:solidFill>
              </a:ln>
              <a:noFill/>
              <a:latin typeface="Montserrat ExtraBold" pitchFamily="2" charset="0"/>
            </a:endParaRPr>
          </a:p>
        </p:txBody>
      </p:sp>
      <p:sp>
        <p:nvSpPr>
          <p:cNvPr id="19" name="Rectangle: Rounded Corners 18">
            <a:extLst>
              <a:ext uri="{FF2B5EF4-FFF2-40B4-BE49-F238E27FC236}">
                <a16:creationId xmlns:a16="http://schemas.microsoft.com/office/drawing/2014/main" id="{E0E26015-3B21-9C86-A6DD-6F3D4E085E36}"/>
              </a:ext>
            </a:extLst>
          </p:cNvPr>
          <p:cNvSpPr/>
          <p:nvPr/>
        </p:nvSpPr>
        <p:spPr>
          <a:xfrm>
            <a:off x="9075174" y="2556388"/>
            <a:ext cx="2969433" cy="3244644"/>
          </a:xfrm>
          <a:prstGeom prst="roundRect">
            <a:avLst/>
          </a:prstGeom>
          <a:solidFill>
            <a:srgbClr val="0F1B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CA05922-CE56-E26B-9DE3-DAE010AE4DD6}"/>
              </a:ext>
            </a:extLst>
          </p:cNvPr>
          <p:cNvSpPr txBox="1"/>
          <p:nvPr/>
        </p:nvSpPr>
        <p:spPr>
          <a:xfrm>
            <a:off x="482322" y="357744"/>
            <a:ext cx="5034116" cy="923330"/>
          </a:xfrm>
          <a:prstGeom prst="rect">
            <a:avLst/>
          </a:prstGeom>
          <a:noFill/>
        </p:spPr>
        <p:txBody>
          <a:bodyPr wrap="square" rtlCol="0">
            <a:spAutoFit/>
          </a:bodyPr>
          <a:lstStyle/>
          <a:p>
            <a:r>
              <a:rPr lang="en-US" sz="5400" dirty="0">
                <a:latin typeface="Montserrat ExtraBold" pitchFamily="2" charset="0"/>
              </a:rPr>
              <a:t>Features</a:t>
            </a:r>
          </a:p>
        </p:txBody>
      </p:sp>
      <p:cxnSp>
        <p:nvCxnSpPr>
          <p:cNvPr id="3" name="Straight Connector 2">
            <a:extLst>
              <a:ext uri="{FF2B5EF4-FFF2-40B4-BE49-F238E27FC236}">
                <a16:creationId xmlns:a16="http://schemas.microsoft.com/office/drawing/2014/main" id="{D7FFEB3E-CB97-B657-17A9-8526BDD5FC53}"/>
              </a:ext>
            </a:extLst>
          </p:cNvPr>
          <p:cNvCxnSpPr/>
          <p:nvPr/>
        </p:nvCxnSpPr>
        <p:spPr>
          <a:xfrm>
            <a:off x="602901" y="1261951"/>
            <a:ext cx="1907458" cy="0"/>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7198186-781F-6564-F792-60EC9683925A}"/>
              </a:ext>
            </a:extLst>
          </p:cNvPr>
          <p:cNvSpPr txBox="1"/>
          <p:nvPr/>
        </p:nvSpPr>
        <p:spPr>
          <a:xfrm>
            <a:off x="190918" y="3452555"/>
            <a:ext cx="2713056" cy="1723549"/>
          </a:xfrm>
          <a:prstGeom prst="rect">
            <a:avLst/>
          </a:prstGeom>
          <a:noFill/>
        </p:spPr>
        <p:txBody>
          <a:bodyPr wrap="square" lIns="0" tIns="0" rIns="0" bIns="0" rtlCol="0" anchor="ctr">
            <a:spAutoFit/>
          </a:bodyPr>
          <a:lstStyle/>
          <a:p>
            <a:r>
              <a:rPr lang="en-US" sz="1400" dirty="0">
                <a:latin typeface="Montserrat Medium" pitchFamily="2" charset="0"/>
              </a:rPr>
              <a:t> Seamlessly manage customer interactions, from effortless registration and removal to comprehensive listing and individual identification, ensuring a smooth and personalized user experience.</a:t>
            </a:r>
          </a:p>
        </p:txBody>
      </p:sp>
      <p:sp>
        <p:nvSpPr>
          <p:cNvPr id="8" name="TextBox 7">
            <a:extLst>
              <a:ext uri="{FF2B5EF4-FFF2-40B4-BE49-F238E27FC236}">
                <a16:creationId xmlns:a16="http://schemas.microsoft.com/office/drawing/2014/main" id="{36EED517-AE93-AE5B-77C4-88D355B1CD8E}"/>
              </a:ext>
            </a:extLst>
          </p:cNvPr>
          <p:cNvSpPr txBox="1"/>
          <p:nvPr/>
        </p:nvSpPr>
        <p:spPr>
          <a:xfrm>
            <a:off x="3168587" y="3452555"/>
            <a:ext cx="2713056" cy="1938992"/>
          </a:xfrm>
          <a:prstGeom prst="rect">
            <a:avLst/>
          </a:prstGeom>
          <a:noFill/>
        </p:spPr>
        <p:txBody>
          <a:bodyPr wrap="square" lIns="0" tIns="0" rIns="0" bIns="0" rtlCol="0" anchor="ctr">
            <a:spAutoFit/>
          </a:bodyPr>
          <a:lstStyle/>
          <a:p>
            <a:r>
              <a:rPr lang="en-US" sz="1400" dirty="0">
                <a:latin typeface="Montserrat Medium" pitchFamily="2" charset="0"/>
              </a:rPr>
              <a:t>Streamline the administration of vehicles, enabling effortless addition, removal, and meticulous tracking of car inventory, encompassing both available and rented vehicles, to optimize fleet management efficiency.</a:t>
            </a:r>
          </a:p>
        </p:txBody>
      </p:sp>
      <p:sp>
        <p:nvSpPr>
          <p:cNvPr id="9" name="TextBox 8">
            <a:extLst>
              <a:ext uri="{FF2B5EF4-FFF2-40B4-BE49-F238E27FC236}">
                <a16:creationId xmlns:a16="http://schemas.microsoft.com/office/drawing/2014/main" id="{6CF90855-B95E-30D0-3792-93104F02B5F9}"/>
              </a:ext>
            </a:extLst>
          </p:cNvPr>
          <p:cNvSpPr txBox="1"/>
          <p:nvPr/>
        </p:nvSpPr>
        <p:spPr>
          <a:xfrm>
            <a:off x="6146256" y="3452555"/>
            <a:ext cx="2816869" cy="2000548"/>
          </a:xfrm>
          <a:prstGeom prst="rect">
            <a:avLst/>
          </a:prstGeom>
          <a:noFill/>
        </p:spPr>
        <p:txBody>
          <a:bodyPr wrap="square" lIns="0" tIns="0" rIns="0" bIns="0" rtlCol="0" anchor="ctr">
            <a:spAutoFit/>
          </a:bodyPr>
          <a:lstStyle/>
          <a:p>
            <a:r>
              <a:rPr lang="en-US" sz="1400" dirty="0">
                <a:latin typeface="Montserrat Medium" pitchFamily="2" charset="0"/>
              </a:rPr>
              <a:t>Simplify the booking process by creating and managing lease agreements between customers and cars, including meticulous tracking of active leases and thorough documentation of lease history, ensuring operational transparency and efficiency</a:t>
            </a:r>
            <a:r>
              <a:rPr lang="en-US" dirty="0"/>
              <a:t>.</a:t>
            </a:r>
          </a:p>
        </p:txBody>
      </p:sp>
      <p:sp>
        <p:nvSpPr>
          <p:cNvPr id="13" name="TextBox 12">
            <a:extLst>
              <a:ext uri="{FF2B5EF4-FFF2-40B4-BE49-F238E27FC236}">
                <a16:creationId xmlns:a16="http://schemas.microsoft.com/office/drawing/2014/main" id="{ACF606EC-51FF-56C2-1916-3C075E3E0B7B}"/>
              </a:ext>
            </a:extLst>
          </p:cNvPr>
          <p:cNvSpPr txBox="1"/>
          <p:nvPr/>
        </p:nvSpPr>
        <p:spPr>
          <a:xfrm>
            <a:off x="9227738" y="3452555"/>
            <a:ext cx="2816869" cy="2000548"/>
          </a:xfrm>
          <a:prstGeom prst="rect">
            <a:avLst/>
          </a:prstGeom>
          <a:noFill/>
        </p:spPr>
        <p:txBody>
          <a:bodyPr wrap="square" lIns="0" tIns="0" rIns="0" bIns="0" rtlCol="0" anchor="ctr">
            <a:spAutoFit/>
          </a:bodyPr>
          <a:lstStyle/>
          <a:p>
            <a:r>
              <a:rPr lang="en-US" sz="1400" dirty="0">
                <a:solidFill>
                  <a:schemeClr val="bg1"/>
                </a:solidFill>
                <a:latin typeface="Montserrat Medium" pitchFamily="2" charset="0"/>
              </a:rPr>
              <a:t>Simplify the booking process by creating and managing lease agreements between customers and cars, including meticulous tracking of active leases and thorough documentation of lease history, ensuring operational transparency and efficiency</a:t>
            </a:r>
            <a:r>
              <a:rPr lang="en-US" dirty="0">
                <a:solidFill>
                  <a:schemeClr val="bg1"/>
                </a:solidFill>
              </a:rPr>
              <a:t>.</a:t>
            </a:r>
          </a:p>
        </p:txBody>
      </p:sp>
      <p:pic>
        <p:nvPicPr>
          <p:cNvPr id="15" name="Graphic 14" descr="User with solid fill">
            <a:extLst>
              <a:ext uri="{FF2B5EF4-FFF2-40B4-BE49-F238E27FC236}">
                <a16:creationId xmlns:a16="http://schemas.microsoft.com/office/drawing/2014/main" id="{C4BE48D5-51E9-8E9D-B06A-B271153A19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918" y="2917722"/>
            <a:ext cx="373626" cy="373626"/>
          </a:xfrm>
          <a:prstGeom prst="rect">
            <a:avLst/>
          </a:prstGeom>
        </p:spPr>
      </p:pic>
      <p:pic>
        <p:nvPicPr>
          <p:cNvPr id="16" name="Graphic 15" descr="Car with solid fill">
            <a:extLst>
              <a:ext uri="{FF2B5EF4-FFF2-40B4-BE49-F238E27FC236}">
                <a16:creationId xmlns:a16="http://schemas.microsoft.com/office/drawing/2014/main" id="{EBFDD2D5-420E-7F2B-C7A8-56B5369DC2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168587" y="2922638"/>
            <a:ext cx="373626" cy="373626"/>
          </a:xfrm>
          <a:prstGeom prst="rect">
            <a:avLst/>
          </a:prstGeom>
        </p:spPr>
      </p:pic>
      <p:pic>
        <p:nvPicPr>
          <p:cNvPr id="17" name="Graphic 16" descr="Handshake with solid fill">
            <a:extLst>
              <a:ext uri="{FF2B5EF4-FFF2-40B4-BE49-F238E27FC236}">
                <a16:creationId xmlns:a16="http://schemas.microsoft.com/office/drawing/2014/main" id="{BC0C8971-E5CA-EE5E-D9B6-5B2438994DC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146256" y="2917722"/>
            <a:ext cx="373626" cy="373626"/>
          </a:xfrm>
          <a:prstGeom prst="rect">
            <a:avLst/>
          </a:prstGeom>
        </p:spPr>
      </p:pic>
      <p:pic>
        <p:nvPicPr>
          <p:cNvPr id="18" name="Graphic 17" descr="Money with solid fill">
            <a:extLst>
              <a:ext uri="{FF2B5EF4-FFF2-40B4-BE49-F238E27FC236}">
                <a16:creationId xmlns:a16="http://schemas.microsoft.com/office/drawing/2014/main" id="{6B44D69D-37FB-A63D-58B6-BA8265D5147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227738" y="2917722"/>
            <a:ext cx="373626" cy="373626"/>
          </a:xfrm>
          <a:prstGeom prst="rect">
            <a:avLst/>
          </a:prstGeom>
        </p:spPr>
      </p:pic>
    </p:spTree>
    <p:extLst>
      <p:ext uri="{BB962C8B-B14F-4D97-AF65-F5344CB8AC3E}">
        <p14:creationId xmlns:p14="http://schemas.microsoft.com/office/powerpoint/2010/main" val="2218783372"/>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726</Words>
  <Application>Microsoft Office PowerPoint</Application>
  <PresentationFormat>Widescreen</PresentationFormat>
  <Paragraphs>90</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Montserrat ExtraBold</vt:lpstr>
      <vt:lpstr>Montserrat Medium</vt:lpstr>
      <vt:lpstr>Montserrat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Mathesh Premkumar</dc:creator>
  <cp:lastModifiedBy>Mathesh Premkumar</cp:lastModifiedBy>
  <cp:revision>4</cp:revision>
  <dcterms:created xsi:type="dcterms:W3CDTF">2024-05-16T18:06:51Z</dcterms:created>
  <dcterms:modified xsi:type="dcterms:W3CDTF">2024-05-17T02:34:45Z</dcterms:modified>
</cp:coreProperties>
</file>