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1662AFB-5F71-4E5D-BF77-C4D0DE5117CF}"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B4DC0FD-A8D3-4764-9BD0-2C21ED898D9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662AFB-5F71-4E5D-BF77-C4D0DE5117CF}"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DC0FD-A8D3-4764-9BD0-2C21ED898D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662AFB-5F71-4E5D-BF77-C4D0DE5117CF}"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DC0FD-A8D3-4764-9BD0-2C21ED898D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1662AFB-5F71-4E5D-BF77-C4D0DE5117CF}"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DC0FD-A8D3-4764-9BD0-2C21ED898D9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1662AFB-5F71-4E5D-BF77-C4D0DE5117CF}"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B4DC0FD-A8D3-4764-9BD0-2C21ED898D9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1662AFB-5F71-4E5D-BF77-C4D0DE5117CF}"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DC0FD-A8D3-4764-9BD0-2C21ED898D9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1662AFB-5F71-4E5D-BF77-C4D0DE5117CF}"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4DC0FD-A8D3-4764-9BD0-2C21ED898D9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1662AFB-5F71-4E5D-BF77-C4D0DE5117CF}"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4DC0FD-A8D3-4764-9BD0-2C21ED898D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62AFB-5F71-4E5D-BF77-C4D0DE5117CF}"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4DC0FD-A8D3-4764-9BD0-2C21ED898D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1662AFB-5F71-4E5D-BF77-C4D0DE5117CF}"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DC0FD-A8D3-4764-9BD0-2C21ED898D9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1662AFB-5F71-4E5D-BF77-C4D0DE5117CF}"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B4DC0FD-A8D3-4764-9BD0-2C21ED898D9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662AFB-5F71-4E5D-BF77-C4D0DE5117CF}"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B4DC0FD-A8D3-4764-9BD0-2C21ED898D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computernotes.com/java/data-type-variable-and-array/explain-data-types-in-java" TargetMode="External"/><Relationship Id="rId2" Type="http://schemas.openxmlformats.org/officeDocument/2006/relationships/hyperlink" Target="http://ecomputernotes.com/java/what-is-java/what-is-java-explain-basic-features-of-java-langua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Defining how the Java language achieves platform</a:t>
            </a:r>
            <a:br>
              <a:rPr lang="en-IN" sz="2800" dirty="0"/>
            </a:br>
            <a:r>
              <a:rPr lang="en-IN" sz="2800" dirty="0"/>
              <a:t>independence</a:t>
            </a:r>
            <a:endParaRPr lang="en-US" sz="2800" dirty="0"/>
          </a:p>
        </p:txBody>
      </p:sp>
      <p:sp>
        <p:nvSpPr>
          <p:cNvPr id="3" name="Content Placeholder 2"/>
          <p:cNvSpPr>
            <a:spLocks noGrp="1"/>
          </p:cNvSpPr>
          <p:nvPr>
            <p:ph sz="quarter" idx="1"/>
          </p:nvPr>
        </p:nvSpPr>
        <p:spPr/>
        <p:txBody>
          <a:bodyPr/>
          <a:lstStyle/>
          <a:p>
            <a:pPr algn="just"/>
            <a:r>
              <a:rPr lang="en-IN" sz="2800" dirty="0"/>
              <a:t>In summary </a:t>
            </a:r>
            <a:r>
              <a:rPr lang="en-IN" sz="2800" b="1" dirty="0"/>
              <a:t>combination of byte code and JVM makes Java program platform independent</a:t>
            </a:r>
            <a:r>
              <a:rPr lang="en-IN" sz="2800" dirty="0"/>
              <a:t>. Write once run everywhere was Java’s mantra when it started ruling programming world in mid and late 90’s.</a:t>
            </a:r>
          </a:p>
          <a:p>
            <a:pPr algn="just"/>
            <a:r>
              <a:rPr lang="en-IN" sz="2800" dirty="0"/>
              <a:t>Always remember, Java programs are platform independent but JVM is not. That's why you have different JVM and JRE installation for different platform </a:t>
            </a:r>
            <a:r>
              <a:rPr lang="en-IN" sz="2800" dirty="0" err="1"/>
              <a:t>e.g</a:t>
            </a:r>
            <a:r>
              <a:rPr lang="en-IN" sz="2800" dirty="0"/>
              <a:t>  Mac, Windows, Linux or Solaris. Similarly their are different JVM for 32-bit and 64-bit machine.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 The Java Programming Language Platforms</a:t>
            </a:r>
            <a:endParaRPr lang="en-US" dirty="0"/>
          </a:p>
        </p:txBody>
      </p:sp>
      <p:sp>
        <p:nvSpPr>
          <p:cNvPr id="3" name="Content Placeholder 2"/>
          <p:cNvSpPr>
            <a:spLocks noGrp="1"/>
          </p:cNvSpPr>
          <p:nvPr>
            <p:ph sz="quarter" idx="1"/>
          </p:nvPr>
        </p:nvSpPr>
        <p:spPr>
          <a:xfrm>
            <a:off x="914400" y="1447800"/>
            <a:ext cx="7772400" cy="5410200"/>
          </a:xfrm>
        </p:spPr>
        <p:txBody>
          <a:bodyPr>
            <a:normAutofit fontScale="92500" lnSpcReduction="10000"/>
          </a:bodyPr>
          <a:lstStyle/>
          <a:p>
            <a:pPr algn="just"/>
            <a:r>
              <a:rPr lang="en-US" dirty="0"/>
              <a:t>Java technology is both a programming language and a platform. The Java programming language is a high-level object-oriented language that has a particular syntax and style. A Java platform is a particular environment in which Java programming language applications run.</a:t>
            </a:r>
          </a:p>
          <a:p>
            <a:pPr algn="just"/>
            <a:r>
              <a:rPr lang="en-US" dirty="0"/>
              <a:t>There are several Java platforms. Many developers, even long-time Java programming language developers, do not understand how the different platforms relate to each other.</a:t>
            </a:r>
          </a:p>
          <a:p>
            <a:pPr algn="just"/>
            <a:r>
              <a:rPr lang="en-US" dirty="0"/>
              <a:t>There are four platforms of the Java programming language:</a:t>
            </a:r>
          </a:p>
          <a:p>
            <a:pPr lvl="1" algn="just"/>
            <a:r>
              <a:rPr lang="en-US" dirty="0"/>
              <a:t>Java Platform, Standard Edition (Java SE)</a:t>
            </a:r>
          </a:p>
          <a:p>
            <a:pPr lvl="1" algn="just"/>
            <a:r>
              <a:rPr lang="en-US" dirty="0"/>
              <a:t>Java Platform, Enterprise Edition (Java EE)</a:t>
            </a:r>
          </a:p>
          <a:p>
            <a:pPr lvl="1" algn="just"/>
            <a:r>
              <a:rPr lang="en-US" dirty="0"/>
              <a:t>Java Platform, Micro Edition (Java ME)</a:t>
            </a:r>
          </a:p>
          <a:p>
            <a:pPr lvl="1" algn="just"/>
            <a:r>
              <a:rPr lang="en-US" dirty="0" err="1"/>
              <a:t>JavaFX</a:t>
            </a:r>
            <a:endParaRPr lang="en-US" dirty="0"/>
          </a:p>
          <a:p>
            <a:pPr algn="just"/>
            <a:r>
              <a:rPr lang="en-US" dirty="0"/>
              <a:t>All Java platforms consist of a Java Virtual Machine (VM) and an application programming interface (API). </a:t>
            </a:r>
          </a:p>
          <a:p>
            <a:pPr algn="just"/>
            <a:endParaRPr lang="en-US" dirty="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 The Java Programming Language Platforms</a:t>
            </a:r>
            <a:endParaRPr lang="en-US" dirty="0"/>
          </a:p>
        </p:txBody>
      </p:sp>
      <p:sp>
        <p:nvSpPr>
          <p:cNvPr id="3" name="Content Placeholder 2"/>
          <p:cNvSpPr>
            <a:spLocks noGrp="1"/>
          </p:cNvSpPr>
          <p:nvPr>
            <p:ph sz="quarter" idx="1"/>
          </p:nvPr>
        </p:nvSpPr>
        <p:spPr>
          <a:xfrm>
            <a:off x="914400" y="1447800"/>
            <a:ext cx="7772400" cy="5410200"/>
          </a:xfrm>
        </p:spPr>
        <p:txBody>
          <a:bodyPr>
            <a:normAutofit fontScale="70000" lnSpcReduction="20000"/>
          </a:bodyPr>
          <a:lstStyle/>
          <a:p>
            <a:r>
              <a:rPr lang="en-US" b="1" dirty="0"/>
              <a:t>Java SE</a:t>
            </a:r>
          </a:p>
          <a:p>
            <a:pPr>
              <a:buNone/>
            </a:pPr>
            <a:r>
              <a:rPr lang="en-US" dirty="0"/>
              <a:t>	When most people think of the Java programming language, they think of the Java SE API. Java SE's API provides the core functionality of the Java programming language. It defines everything from the basic types and objects of the Java programming language to high-level classes that are used for networking, security, database access, graphical user interface (GUI) development, and XML parsing.</a:t>
            </a:r>
          </a:p>
          <a:p>
            <a:pPr>
              <a:buNone/>
            </a:pPr>
            <a:r>
              <a:rPr lang="en-US" dirty="0"/>
              <a:t>	In addition to the core API, the Java SE platform consists of a virtual machine, development tools, deployment technologies, and other class libraries and toolkits commonly used in Java technology applications.</a:t>
            </a:r>
          </a:p>
          <a:p>
            <a:r>
              <a:rPr lang="en-US" b="1" dirty="0"/>
              <a:t>Java EE</a:t>
            </a:r>
          </a:p>
          <a:p>
            <a:pPr>
              <a:buNone/>
            </a:pPr>
            <a:r>
              <a:rPr lang="en-US" dirty="0"/>
              <a:t>	The Java EE platform is built on top of the Java SE platform. The Java EE platform provides an API and runtime environment for developing and running large-scale, multi-tiered, scalable, reliable, and secure network applications.</a:t>
            </a:r>
          </a:p>
          <a:p>
            <a:r>
              <a:rPr lang="en-US" b="1" dirty="0"/>
              <a:t>Java ME</a:t>
            </a:r>
          </a:p>
          <a:p>
            <a:pPr>
              <a:buNone/>
            </a:pPr>
            <a:r>
              <a:rPr lang="en-US" dirty="0"/>
              <a:t>	The Java ME platform provides an API and a small-footprint virtual machine for running Java programming language applications on small devices, like mobile phones. The API is a subset of the Java SE API, along with special class libraries useful for small device application development. Java ME applications are often clients of Java EE platform services.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5400" dirty="0">
              <a:latin typeface="Times New Roman" pitchFamily="18" charset="0"/>
              <a:cs typeface="Times New Roman" pitchFamily="18" charset="0"/>
            </a:endParaRPr>
          </a:p>
          <a:p>
            <a:pPr algn="ctr">
              <a:buNone/>
            </a:pPr>
            <a:endParaRPr lang="en-US" sz="5400" dirty="0">
              <a:latin typeface="Times New Roman" pitchFamily="18" charset="0"/>
              <a:cs typeface="Times New Roman" pitchFamily="18" charset="0"/>
            </a:endParaRPr>
          </a:p>
          <a:p>
            <a:pPr algn="ctr">
              <a:buNone/>
            </a:pPr>
            <a:r>
              <a:rPr lang="en-US" sz="5400" dirty="0">
                <a:latin typeface="Times New Roman" pitchFamily="18" charset="0"/>
                <a:cs typeface="Times New Roman" pitchFamily="18" charset="0"/>
              </a:rPr>
              <a:t>Java Platform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History</a:t>
            </a:r>
          </a:p>
        </p:txBody>
      </p:sp>
      <p:sp>
        <p:nvSpPr>
          <p:cNvPr id="3" name="Content Placeholder 2"/>
          <p:cNvSpPr>
            <a:spLocks noGrp="1"/>
          </p:cNvSpPr>
          <p:nvPr>
            <p:ph sz="quarter" idx="1"/>
          </p:nvPr>
        </p:nvSpPr>
        <p:spPr/>
        <p:txBody>
          <a:bodyPr>
            <a:normAutofit/>
          </a:bodyPr>
          <a:lstStyle/>
          <a:p>
            <a:pPr algn="just"/>
            <a:r>
              <a:rPr lang="en-US" dirty="0"/>
              <a:t>Java is a general- purpose , object- oriented programming language developed by Sun Microsystems of USA in 1991.</a:t>
            </a:r>
          </a:p>
          <a:p>
            <a:pPr algn="just"/>
            <a:r>
              <a:rPr lang="en-US" dirty="0"/>
              <a:t>Java team members (also known as </a:t>
            </a:r>
            <a:r>
              <a:rPr lang="en-US" b="1" dirty="0"/>
              <a:t>Green Team</a:t>
            </a:r>
            <a:r>
              <a:rPr lang="en-US" dirty="0"/>
              <a:t>), initiated a revolutionary task to develop a language for digital devices such as set-top boxes, televisions etc.</a:t>
            </a:r>
          </a:p>
          <a:p>
            <a:pPr algn="just"/>
            <a:r>
              <a:rPr lang="en-US" dirty="0"/>
              <a:t>There are given the major points that describes the history of 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History</a:t>
            </a:r>
          </a:p>
        </p:txBody>
      </p:sp>
      <p:sp>
        <p:nvSpPr>
          <p:cNvPr id="3" name="Content Placeholder 2"/>
          <p:cNvSpPr>
            <a:spLocks noGrp="1"/>
          </p:cNvSpPr>
          <p:nvPr>
            <p:ph sz="quarter" idx="1"/>
          </p:nvPr>
        </p:nvSpPr>
        <p:spPr>
          <a:xfrm>
            <a:off x="457200" y="1600200"/>
            <a:ext cx="8229600" cy="5257800"/>
          </a:xfrm>
        </p:spPr>
        <p:txBody>
          <a:bodyPr>
            <a:normAutofit/>
          </a:bodyPr>
          <a:lstStyle/>
          <a:p>
            <a:pPr marL="514350" indent="-514350" algn="just">
              <a:buFont typeface="+mj-lt"/>
              <a:buAutoNum type="arabicPeriod"/>
            </a:pPr>
            <a:r>
              <a:rPr lang="en-US" b="1" dirty="0"/>
              <a:t>James Gosling</a:t>
            </a:r>
            <a:r>
              <a:rPr lang="en-US" dirty="0"/>
              <a:t>, </a:t>
            </a:r>
            <a:r>
              <a:rPr lang="en-US" b="1" dirty="0"/>
              <a:t>Mike Sheridan</a:t>
            </a:r>
            <a:r>
              <a:rPr lang="en-US" dirty="0"/>
              <a:t>, and </a:t>
            </a:r>
            <a:r>
              <a:rPr lang="en-US" b="1" dirty="0"/>
              <a:t>Patrick </a:t>
            </a:r>
            <a:r>
              <a:rPr lang="en-US" b="1" dirty="0" err="1"/>
              <a:t>Naughton</a:t>
            </a:r>
            <a:r>
              <a:rPr lang="en-US" dirty="0"/>
              <a:t> initiated the Java language project in June 1991. The small team of sun engineers called </a:t>
            </a:r>
            <a:r>
              <a:rPr lang="en-US" b="1" dirty="0"/>
              <a:t>Green Team</a:t>
            </a:r>
            <a:r>
              <a:rPr lang="en-US" dirty="0"/>
              <a:t>.</a:t>
            </a:r>
          </a:p>
          <a:p>
            <a:pPr marL="514350" indent="-514350" algn="just">
              <a:buFont typeface="+mj-lt"/>
              <a:buAutoNum type="arabicPeriod"/>
            </a:pPr>
            <a:r>
              <a:rPr lang="en-US" dirty="0"/>
              <a:t>Firstly, it was called </a:t>
            </a:r>
            <a:r>
              <a:rPr lang="en-US" b="1" dirty="0"/>
              <a:t>"</a:t>
            </a:r>
            <a:r>
              <a:rPr lang="en-US" b="1" dirty="0" err="1"/>
              <a:t>Greentalk</a:t>
            </a:r>
            <a:r>
              <a:rPr lang="en-US" b="1" dirty="0"/>
              <a:t>"</a:t>
            </a:r>
            <a:r>
              <a:rPr lang="en-US" dirty="0"/>
              <a:t> by James Gosling and file extension was .</a:t>
            </a:r>
            <a:r>
              <a:rPr lang="en-US" dirty="0" err="1"/>
              <a:t>gt</a:t>
            </a:r>
            <a:r>
              <a:rPr lang="en-US" dirty="0"/>
              <a:t>.</a:t>
            </a:r>
          </a:p>
          <a:p>
            <a:pPr marL="514350" indent="-514350" algn="just">
              <a:buFont typeface="+mj-lt"/>
              <a:buAutoNum type="arabicPeriod"/>
            </a:pPr>
            <a:r>
              <a:rPr lang="en-US" dirty="0"/>
              <a:t>After that, it was called </a:t>
            </a:r>
            <a:r>
              <a:rPr lang="en-US" b="1" dirty="0"/>
              <a:t>Oak</a:t>
            </a:r>
            <a:r>
              <a:rPr lang="en-US" dirty="0"/>
              <a:t> and was developed as a part of the Green project.</a:t>
            </a:r>
          </a:p>
          <a:p>
            <a:pPr marL="514350" indent="-514350" algn="just">
              <a:buFont typeface="+mj-lt"/>
              <a:buAutoNum type="arabicPeriod"/>
            </a:pPr>
            <a:r>
              <a:rPr lang="en-US" dirty="0"/>
              <a:t>In 1995, Oak was renamed as </a:t>
            </a:r>
            <a:r>
              <a:rPr lang="en-US" b="1" dirty="0"/>
              <a:t>"Java"</a:t>
            </a:r>
            <a:r>
              <a:rPr lang="en-US" dirty="0"/>
              <a:t> because it was already a trademark by Oak Technologies.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History</a:t>
            </a:r>
          </a:p>
        </p:txBody>
      </p:sp>
      <p:sp>
        <p:nvSpPr>
          <p:cNvPr id="3" name="Content Placeholder 2"/>
          <p:cNvSpPr>
            <a:spLocks noGrp="1"/>
          </p:cNvSpPr>
          <p:nvPr>
            <p:ph sz="quarter" idx="1"/>
          </p:nvPr>
        </p:nvSpPr>
        <p:spPr/>
        <p:txBody>
          <a:bodyPr/>
          <a:lstStyle/>
          <a:p>
            <a:pPr marL="514350" indent="-514350" algn="just">
              <a:buFont typeface="+mj-lt"/>
              <a:buAutoNum type="arabicPeriod" startAt="4"/>
            </a:pPr>
            <a:r>
              <a:rPr lang="en-US" dirty="0"/>
              <a:t>Java is just a name not an acronym.</a:t>
            </a:r>
          </a:p>
          <a:p>
            <a:pPr marL="514350" indent="-514350" algn="just">
              <a:buFont typeface="+mj-lt"/>
              <a:buAutoNum type="arabicPeriod" startAt="4"/>
            </a:pPr>
            <a:r>
              <a:rPr lang="en-US" dirty="0"/>
              <a:t>Originally developed by James Gosling at Sun Microsystems (which is now a subsidiary of Oracle Corporation) and released in 1995.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vs</a:t>
            </a:r>
            <a:r>
              <a:rPr lang="en-US" dirty="0"/>
              <a:t> C/C++</a:t>
            </a:r>
          </a:p>
        </p:txBody>
      </p:sp>
      <p:sp>
        <p:nvSpPr>
          <p:cNvPr id="3" name="Content Placeholder 2"/>
          <p:cNvSpPr>
            <a:spLocks noGrp="1"/>
          </p:cNvSpPr>
          <p:nvPr>
            <p:ph sz="quarter" idx="1"/>
          </p:nvPr>
        </p:nvSpPr>
        <p:spPr/>
        <p:txBody>
          <a:bodyPr>
            <a:normAutofit fontScale="77500" lnSpcReduction="20000"/>
          </a:bodyPr>
          <a:lstStyle/>
          <a:p>
            <a:r>
              <a:rPr lang="en-US" dirty="0"/>
              <a:t>C Uses header Files but </a:t>
            </a:r>
            <a:r>
              <a:rPr lang="en-US" dirty="0">
                <a:hlinkClick r:id="rId2" tooltip="Java"/>
              </a:rPr>
              <a:t>java</a:t>
            </a:r>
            <a:r>
              <a:rPr lang="en-US" dirty="0"/>
              <a:t> uses Packages</a:t>
            </a:r>
          </a:p>
          <a:p>
            <a:r>
              <a:rPr lang="en-US" dirty="0"/>
              <a:t> C Uses Pointers but java doesn’t supports pointers </a:t>
            </a:r>
          </a:p>
          <a:p>
            <a:r>
              <a:rPr lang="en-US" dirty="0"/>
              <a:t> </a:t>
            </a:r>
            <a:r>
              <a:rPr lang="en-US" dirty="0">
                <a:hlinkClick r:id="rId2"/>
              </a:rPr>
              <a:t>Java</a:t>
            </a:r>
            <a:r>
              <a:rPr lang="en-US" dirty="0"/>
              <a:t> doesn’t supports storage classes like auto, external etc.</a:t>
            </a:r>
          </a:p>
          <a:p>
            <a:r>
              <a:rPr lang="en-US" dirty="0"/>
              <a:t>The Code of C Language is Converted into the Machine code after Compilation But in Java Code First Converted into the Bytes Codes then after it is converted into the Machine Code</a:t>
            </a:r>
          </a:p>
          <a:p>
            <a:r>
              <a:rPr lang="en-US" dirty="0"/>
              <a:t> C++ supports Operator Overloading but java doesn’t Supports Operator Overloading </a:t>
            </a:r>
          </a:p>
          <a:p>
            <a:r>
              <a:rPr lang="en-US" dirty="0"/>
              <a:t> In C++ Multiple Inheritance is Possible but in java .The Concept  of Multiple Inheritances is Introduced in the Form of Interfaces .</a:t>
            </a:r>
          </a:p>
          <a:p>
            <a:r>
              <a:rPr lang="en-US" dirty="0"/>
              <a:t>Java Uses import statement for including the contents of screen instead of #include .</a:t>
            </a:r>
          </a:p>
          <a:p>
            <a:r>
              <a:rPr lang="en-US" dirty="0"/>
              <a:t>Java Doesn’t uses </a:t>
            </a:r>
            <a:r>
              <a:rPr lang="en-US" dirty="0" err="1"/>
              <a:t>goto</a:t>
            </a:r>
            <a:r>
              <a:rPr lang="en-US" dirty="0"/>
              <a:t>.</a:t>
            </a:r>
          </a:p>
          <a:p>
            <a:r>
              <a:rPr lang="en-US" dirty="0"/>
              <a:t>Java Doesn’t have Destructor.</a:t>
            </a:r>
          </a:p>
          <a:p>
            <a:r>
              <a:rPr lang="en-US" dirty="0"/>
              <a:t>Java Doesn’t have Structure Union , </a:t>
            </a:r>
            <a:r>
              <a:rPr lang="en-US" dirty="0" err="1"/>
              <a:t>enum</a:t>
            </a:r>
            <a:r>
              <a:rPr lang="en-US" dirty="0"/>
              <a:t> </a:t>
            </a:r>
            <a:r>
              <a:rPr lang="en-US" dirty="0">
                <a:hlinkClick r:id="rId3"/>
              </a:rPr>
              <a:t>data type</a:t>
            </a:r>
            <a:r>
              <a:rPr lang="en-US" dirty="0"/>
              <a:t>s</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Version History</a:t>
            </a:r>
          </a:p>
        </p:txBody>
      </p:sp>
      <p:sp>
        <p:nvSpPr>
          <p:cNvPr id="3" name="Content Placeholder 2"/>
          <p:cNvSpPr>
            <a:spLocks noGrp="1"/>
          </p:cNvSpPr>
          <p:nvPr>
            <p:ph sz="quarter" idx="1"/>
          </p:nvPr>
        </p:nvSpPr>
        <p:spPr>
          <a:xfrm>
            <a:off x="457200" y="1600200"/>
            <a:ext cx="8229600" cy="5257800"/>
          </a:xfrm>
        </p:spPr>
        <p:txBody>
          <a:bodyPr>
            <a:normAutofit lnSpcReduction="10000"/>
          </a:bodyPr>
          <a:lstStyle/>
          <a:p>
            <a:r>
              <a:rPr lang="en-US" dirty="0"/>
              <a:t>There are many java versions that has been released. Current stable release of Java is Java SE 8.</a:t>
            </a:r>
          </a:p>
          <a:p>
            <a:pPr marL="514350" indent="-514350">
              <a:buFont typeface="+mj-lt"/>
              <a:buAutoNum type="arabicPeriod"/>
            </a:pPr>
            <a:r>
              <a:rPr lang="sv-SE" dirty="0"/>
              <a:t>JDK Alpha and Beta (1995)</a:t>
            </a:r>
          </a:p>
          <a:p>
            <a:pPr marL="514350" indent="-514350">
              <a:buFont typeface="+mj-lt"/>
              <a:buAutoNum type="arabicPeriod"/>
            </a:pPr>
            <a:r>
              <a:rPr lang="nl-NL" dirty="0"/>
              <a:t>JDK 1.0 (23rd Jan, 1996)</a:t>
            </a:r>
          </a:p>
          <a:p>
            <a:pPr marL="514350" indent="-514350">
              <a:buFont typeface="+mj-lt"/>
              <a:buAutoNum type="arabicPeriod"/>
            </a:pPr>
            <a:r>
              <a:rPr lang="en-US" dirty="0"/>
              <a:t>JDK 1.1 (19th Feb, 1997)</a:t>
            </a:r>
          </a:p>
          <a:p>
            <a:pPr marL="514350" indent="-514350">
              <a:buFont typeface="+mj-lt"/>
              <a:buAutoNum type="arabicPeriod"/>
            </a:pPr>
            <a:r>
              <a:rPr lang="en-US" dirty="0"/>
              <a:t>J2SE 1.2 (8th Dec, 1998)</a:t>
            </a:r>
          </a:p>
          <a:p>
            <a:pPr marL="514350" indent="-514350">
              <a:buFont typeface="+mj-lt"/>
              <a:buAutoNum type="arabicPeriod"/>
            </a:pPr>
            <a:r>
              <a:rPr lang="en-US" dirty="0"/>
              <a:t>J2SE 1.3 (8th May, 2000)</a:t>
            </a:r>
          </a:p>
          <a:p>
            <a:pPr marL="514350" indent="-514350">
              <a:buFont typeface="+mj-lt"/>
              <a:buAutoNum type="arabicPeriod"/>
            </a:pPr>
            <a:r>
              <a:rPr lang="en-US" dirty="0"/>
              <a:t>J2SE 1.4 (6th Feb, 2002)</a:t>
            </a:r>
          </a:p>
          <a:p>
            <a:pPr marL="514350" indent="-514350">
              <a:buFont typeface="+mj-lt"/>
              <a:buAutoNum type="arabicPeriod"/>
            </a:pPr>
            <a:r>
              <a:rPr lang="en-US" dirty="0"/>
              <a:t>J2SE 5.0 (30th Sep, 2004)</a:t>
            </a:r>
          </a:p>
          <a:p>
            <a:pPr marL="514350" indent="-514350">
              <a:buFont typeface="+mj-lt"/>
              <a:buAutoNum type="arabicPeriod"/>
            </a:pPr>
            <a:r>
              <a:rPr lang="en-US" dirty="0"/>
              <a:t>Java SE 6 (11th Dec, 2006)</a:t>
            </a:r>
          </a:p>
          <a:p>
            <a:pPr marL="514350" indent="-514350">
              <a:buFont typeface="+mj-lt"/>
              <a:buAutoNum type="arabicPeriod"/>
            </a:pPr>
            <a:r>
              <a:rPr lang="en-US" dirty="0"/>
              <a:t>Java SE 7 (28th July, 2011)</a:t>
            </a:r>
          </a:p>
          <a:p>
            <a:pPr marL="514350" indent="-514350">
              <a:buFont typeface="+mj-lt"/>
              <a:buAutoNum type="arabicPeriod"/>
            </a:pPr>
            <a:r>
              <a:rPr lang="en-US" dirty="0"/>
              <a:t>Java SE 8 (18th March, 2014)</a:t>
            </a:r>
          </a:p>
          <a:p>
            <a:pPr marL="514350" indent="-514350">
              <a:buFont typeface="+mj-lt"/>
              <a:buAutoNum type="arabicPeriod"/>
            </a:pPr>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Applications</a:t>
            </a:r>
          </a:p>
        </p:txBody>
      </p:sp>
      <p:sp>
        <p:nvSpPr>
          <p:cNvPr id="3" name="Content Placeholder 2"/>
          <p:cNvSpPr>
            <a:spLocks noGrp="1"/>
          </p:cNvSpPr>
          <p:nvPr>
            <p:ph sz="quarter" idx="1"/>
          </p:nvPr>
        </p:nvSpPr>
        <p:spPr/>
        <p:txBody>
          <a:bodyPr/>
          <a:lstStyle/>
          <a:p>
            <a:pPr marL="0" indent="0"/>
            <a:r>
              <a:rPr lang="en-IN" dirty="0"/>
              <a:t>Web based applications</a:t>
            </a:r>
          </a:p>
          <a:p>
            <a:pPr marL="0" indent="0"/>
            <a:r>
              <a:rPr lang="en-IN" dirty="0"/>
              <a:t>Gaming applications</a:t>
            </a:r>
          </a:p>
          <a:p>
            <a:pPr marL="0" indent="0"/>
            <a:r>
              <a:rPr lang="en-IN" dirty="0"/>
              <a:t>Embedded systems</a:t>
            </a:r>
          </a:p>
          <a:p>
            <a:pPr marL="0" indent="0"/>
            <a:r>
              <a:rPr lang="en-IN" dirty="0"/>
              <a:t>Mobile applications</a:t>
            </a:r>
          </a:p>
          <a:p>
            <a:pPr marL="0" indent="0"/>
            <a:r>
              <a:rPr lang="en-IN" dirty="0"/>
              <a:t>E-business applications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Defining how the Java language achieves platform</a:t>
            </a:r>
            <a:br>
              <a:rPr lang="en-IN" sz="2800" dirty="0"/>
            </a:br>
            <a:r>
              <a:rPr lang="en-IN" sz="2800" dirty="0"/>
              <a:t>independence</a:t>
            </a:r>
            <a:endParaRPr lang="en-US" sz="2800" dirty="0"/>
          </a:p>
        </p:txBody>
      </p:sp>
      <p:sp>
        <p:nvSpPr>
          <p:cNvPr id="3" name="Content Placeholder 2"/>
          <p:cNvSpPr>
            <a:spLocks noGrp="1"/>
          </p:cNvSpPr>
          <p:nvPr>
            <p:ph sz="quarter" idx="1"/>
          </p:nvPr>
        </p:nvSpPr>
        <p:spPr>
          <a:xfrm>
            <a:off x="914400" y="1447800"/>
            <a:ext cx="7772400" cy="5257800"/>
          </a:xfrm>
        </p:spPr>
        <p:txBody>
          <a:bodyPr>
            <a:normAutofit lnSpcReduction="10000"/>
          </a:bodyPr>
          <a:lstStyle/>
          <a:p>
            <a:r>
              <a:rPr lang="en-IN" dirty="0"/>
              <a:t>When you compile a Java program it creates .class file which is collection of byte code, these byte code are not machine instruction instead they are instruction which Java virtual machine can understand. </a:t>
            </a:r>
          </a:p>
          <a:p>
            <a:r>
              <a:rPr lang="en-IN" dirty="0"/>
              <a:t>Since every Java program runs on Java virtual machine, same byte code can be run on any platform. key is byte code is not machine instruction they are platform independent instruction to JVM. </a:t>
            </a:r>
          </a:p>
          <a:p>
            <a:r>
              <a:rPr lang="en-IN" dirty="0"/>
              <a:t>On the other hand JVM or Java virtual machine is platform dependent because it converts byte code into machine level instruction which is platform specific and that's why you have different version of JDK and JRE for windows and Linux because both JDK and JRE comes with Java virtual machine.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100</TotalTime>
  <Words>1031</Words>
  <Application>Microsoft Office PowerPoint</Application>
  <PresentationFormat>On-screen Show (4:3)</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Franklin Gothic Book</vt:lpstr>
      <vt:lpstr>Perpetua</vt:lpstr>
      <vt:lpstr>Times New Roman</vt:lpstr>
      <vt:lpstr>Wingdings 2</vt:lpstr>
      <vt:lpstr>Equity</vt:lpstr>
      <vt:lpstr>PROGRAMMING IN JAVA</vt:lpstr>
      <vt:lpstr>PowerPoint Presentation</vt:lpstr>
      <vt:lpstr>Java History</vt:lpstr>
      <vt:lpstr>Java History</vt:lpstr>
      <vt:lpstr>Java History</vt:lpstr>
      <vt:lpstr>Java vs C/C++</vt:lpstr>
      <vt:lpstr>Java Version History</vt:lpstr>
      <vt:lpstr>Java Applications</vt:lpstr>
      <vt:lpstr>Defining how the Java language achieves platform independence</vt:lpstr>
      <vt:lpstr>Defining how the Java language achieves platform independence</vt:lpstr>
      <vt:lpstr>  The Java Programming Language Platforms</vt:lpstr>
      <vt:lpstr>  The Java Programming Language Platforms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15</cp:revision>
  <dcterms:created xsi:type="dcterms:W3CDTF">2017-01-12T06:32:50Z</dcterms:created>
  <dcterms:modified xsi:type="dcterms:W3CDTF">2024-09-02T04:01:44Z</dcterms:modified>
</cp:coreProperties>
</file>