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8" r:id="rId3"/>
    <p:sldId id="259" r:id="rId4"/>
    <p:sldId id="261" r:id="rId5"/>
    <p:sldId id="271" r:id="rId6"/>
    <p:sldId id="273" r:id="rId7"/>
    <p:sldId id="274" r:id="rId8"/>
    <p:sldId id="275" r:id="rId9"/>
    <p:sldId id="276" r:id="rId10"/>
    <p:sldId id="277" r:id="rId11"/>
    <p:sldId id="263" r:id="rId12"/>
    <p:sldId id="278" r:id="rId13"/>
    <p:sldId id="279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0DA8D-0B90-4842-8770-D7D51527373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29B57C-BCEB-426E-8922-A4ABD824AD41}">
      <dgm:prSet phldrT="[Text]" custT="1"/>
      <dgm:spPr/>
      <dgm:t>
        <a:bodyPr/>
        <a:lstStyle/>
        <a:p>
          <a:pPr algn="ctr"/>
          <a:r>
            <a:rPr lang="en-US" sz="2400" b="1" dirty="0"/>
            <a:t>Package Statement</a:t>
          </a:r>
        </a:p>
      </dgm:t>
    </dgm:pt>
    <dgm:pt modelId="{57A69D4B-4581-48CE-BD7F-46EF1229FC84}" type="parTrans" cxnId="{849588A4-5439-4162-B1F6-C50B6F069AE5}">
      <dgm:prSet/>
      <dgm:spPr/>
      <dgm:t>
        <a:bodyPr/>
        <a:lstStyle/>
        <a:p>
          <a:endParaRPr lang="en-US"/>
        </a:p>
      </dgm:t>
    </dgm:pt>
    <dgm:pt modelId="{8731A531-6166-4D1F-8A64-0BACF9648915}" type="sibTrans" cxnId="{849588A4-5439-4162-B1F6-C50B6F069AE5}">
      <dgm:prSet/>
      <dgm:spPr/>
      <dgm:t>
        <a:bodyPr/>
        <a:lstStyle/>
        <a:p>
          <a:endParaRPr lang="en-US"/>
        </a:p>
      </dgm:t>
    </dgm:pt>
    <dgm:pt modelId="{837717B2-3110-4BEA-AB70-E4DBFF3C7BD4}">
      <dgm:prSet phldrT="[Text]" custT="1"/>
      <dgm:spPr/>
      <dgm:t>
        <a:bodyPr/>
        <a:lstStyle/>
        <a:p>
          <a:pPr algn="ctr"/>
          <a:r>
            <a:rPr lang="en-US" sz="2400" b="1" dirty="0"/>
            <a:t>Import Statement</a:t>
          </a:r>
        </a:p>
      </dgm:t>
    </dgm:pt>
    <dgm:pt modelId="{BF5ECAFD-BED1-4F09-9326-A7BFE07034E4}" type="parTrans" cxnId="{73E97400-3067-4609-9DEB-829565C19648}">
      <dgm:prSet/>
      <dgm:spPr/>
      <dgm:t>
        <a:bodyPr/>
        <a:lstStyle/>
        <a:p>
          <a:endParaRPr lang="en-US"/>
        </a:p>
      </dgm:t>
    </dgm:pt>
    <dgm:pt modelId="{29AC8A5C-A685-4A2D-ACD1-D5C4E362BD8B}" type="sibTrans" cxnId="{73E97400-3067-4609-9DEB-829565C19648}">
      <dgm:prSet/>
      <dgm:spPr/>
      <dgm:t>
        <a:bodyPr/>
        <a:lstStyle/>
        <a:p>
          <a:endParaRPr lang="en-US"/>
        </a:p>
      </dgm:t>
    </dgm:pt>
    <dgm:pt modelId="{F44C2ECE-60B9-4DD5-B8C5-095273CD7546}">
      <dgm:prSet phldrT="[Text]" custT="1"/>
      <dgm:spPr/>
      <dgm:t>
        <a:bodyPr/>
        <a:lstStyle/>
        <a:p>
          <a:pPr algn="ctr"/>
          <a:r>
            <a:rPr lang="en-US" sz="2400" b="1" dirty="0"/>
            <a:t>Interface Statements</a:t>
          </a:r>
        </a:p>
      </dgm:t>
    </dgm:pt>
    <dgm:pt modelId="{77C06C17-EAF4-46B2-A375-0D9B3A461776}" type="parTrans" cxnId="{EF77BC9A-CB85-4368-A67E-C9B003F423E9}">
      <dgm:prSet/>
      <dgm:spPr/>
      <dgm:t>
        <a:bodyPr/>
        <a:lstStyle/>
        <a:p>
          <a:endParaRPr lang="en-US"/>
        </a:p>
      </dgm:t>
    </dgm:pt>
    <dgm:pt modelId="{459F9FA2-B07B-4334-A0A4-591C3646CE98}" type="sibTrans" cxnId="{EF77BC9A-CB85-4368-A67E-C9B003F423E9}">
      <dgm:prSet/>
      <dgm:spPr/>
      <dgm:t>
        <a:bodyPr/>
        <a:lstStyle/>
        <a:p>
          <a:endParaRPr lang="en-US"/>
        </a:p>
      </dgm:t>
    </dgm:pt>
    <dgm:pt modelId="{13B4897F-9381-45CF-AE88-506B63DB0A4D}">
      <dgm:prSet phldrT="[Text]" custT="1"/>
      <dgm:spPr/>
      <dgm:t>
        <a:bodyPr/>
        <a:lstStyle/>
        <a:p>
          <a:pPr algn="ctr"/>
          <a:r>
            <a:rPr lang="en-US" sz="2400" b="1" dirty="0"/>
            <a:t>Class Definition</a:t>
          </a:r>
        </a:p>
      </dgm:t>
    </dgm:pt>
    <dgm:pt modelId="{AA6313FC-E025-4B16-8B83-0333943116B4}" type="parTrans" cxnId="{41C7506E-958A-48EA-81A6-D589C08E6DB9}">
      <dgm:prSet/>
      <dgm:spPr/>
      <dgm:t>
        <a:bodyPr/>
        <a:lstStyle/>
        <a:p>
          <a:endParaRPr lang="en-US"/>
        </a:p>
      </dgm:t>
    </dgm:pt>
    <dgm:pt modelId="{81234414-C83B-4FB2-A116-D6456ABB544C}" type="sibTrans" cxnId="{41C7506E-958A-48EA-81A6-D589C08E6DB9}">
      <dgm:prSet/>
      <dgm:spPr/>
      <dgm:t>
        <a:bodyPr/>
        <a:lstStyle/>
        <a:p>
          <a:endParaRPr lang="en-US"/>
        </a:p>
      </dgm:t>
    </dgm:pt>
    <dgm:pt modelId="{4A5BE4A0-741C-461C-A285-5E6CE3A38BC7}">
      <dgm:prSet phldrT="[Text]" custT="1"/>
      <dgm:spPr/>
      <dgm:t>
        <a:bodyPr/>
        <a:lstStyle/>
        <a:p>
          <a:pPr algn="ctr"/>
          <a:r>
            <a:rPr lang="en-US" sz="2000" b="1" dirty="0"/>
            <a:t>Main Method Class</a:t>
          </a:r>
        </a:p>
        <a:p>
          <a:pPr algn="l"/>
          <a:r>
            <a:rPr lang="en-US" sz="2000" b="1" dirty="0"/>
            <a:t>		{</a:t>
          </a:r>
        </a:p>
        <a:p>
          <a:pPr algn="ctr"/>
          <a:r>
            <a:rPr lang="en-US" sz="2000" b="1" dirty="0"/>
            <a:t>          Main Method Definition</a:t>
          </a:r>
        </a:p>
        <a:p>
          <a:pPr algn="just"/>
          <a:r>
            <a:rPr lang="en-US" sz="2000" b="1" dirty="0"/>
            <a:t>		}</a:t>
          </a:r>
        </a:p>
      </dgm:t>
    </dgm:pt>
    <dgm:pt modelId="{09DAA9DB-E06A-4BA9-B123-0CE62A238CD3}" type="parTrans" cxnId="{FC025B1E-6159-4BCA-A176-B7FE2C3E7DF0}">
      <dgm:prSet/>
      <dgm:spPr/>
      <dgm:t>
        <a:bodyPr/>
        <a:lstStyle/>
        <a:p>
          <a:endParaRPr lang="en-US"/>
        </a:p>
      </dgm:t>
    </dgm:pt>
    <dgm:pt modelId="{17EBD13D-39F9-48B5-8147-31563AA30389}" type="sibTrans" cxnId="{FC025B1E-6159-4BCA-A176-B7FE2C3E7DF0}">
      <dgm:prSet/>
      <dgm:spPr/>
      <dgm:t>
        <a:bodyPr/>
        <a:lstStyle/>
        <a:p>
          <a:endParaRPr lang="en-US"/>
        </a:p>
      </dgm:t>
    </dgm:pt>
    <dgm:pt modelId="{53D33A01-FAAC-43ED-93E1-C352FBA0320B}" type="pres">
      <dgm:prSet presAssocID="{D940DA8D-0B90-4842-8770-D7D51527373D}" presName="linear" presStyleCnt="0">
        <dgm:presLayoutVars>
          <dgm:dir/>
          <dgm:resizeHandles val="exact"/>
        </dgm:presLayoutVars>
      </dgm:prSet>
      <dgm:spPr/>
    </dgm:pt>
    <dgm:pt modelId="{10EB965F-0B74-4A6F-A0EE-9130BB927BB1}" type="pres">
      <dgm:prSet presAssocID="{FA29B57C-BCEB-426E-8922-A4ABD824AD41}" presName="comp" presStyleCnt="0"/>
      <dgm:spPr/>
    </dgm:pt>
    <dgm:pt modelId="{346016F0-7031-4B4B-83CB-5849CCD65A69}" type="pres">
      <dgm:prSet presAssocID="{FA29B57C-BCEB-426E-8922-A4ABD824AD41}" presName="box" presStyleLbl="node1" presStyleIdx="0" presStyleCnt="5" custScaleY="42071"/>
      <dgm:spPr/>
    </dgm:pt>
    <dgm:pt modelId="{EA7F5D93-B40B-4DC3-BBC0-A7E89362FF51}" type="pres">
      <dgm:prSet presAssocID="{FA29B57C-BCEB-426E-8922-A4ABD824AD41}" presName="img" presStyleLbl="fgImgPlace1" presStyleIdx="0" presStyleCnt="5" custFlipVert="1" custScaleX="7843" custScaleY="12577" custLinFactNeighborX="-541" custLinFactNeighborY="21273"/>
      <dgm:spPr/>
    </dgm:pt>
    <dgm:pt modelId="{D30D5188-4F8D-42F4-AEAA-453295C65365}" type="pres">
      <dgm:prSet presAssocID="{FA29B57C-BCEB-426E-8922-A4ABD824AD41}" presName="text" presStyleLbl="node1" presStyleIdx="0" presStyleCnt="5">
        <dgm:presLayoutVars>
          <dgm:bulletEnabled val="1"/>
        </dgm:presLayoutVars>
      </dgm:prSet>
      <dgm:spPr/>
    </dgm:pt>
    <dgm:pt modelId="{1D60D446-906A-4A98-8281-9E2B4B64B21F}" type="pres">
      <dgm:prSet presAssocID="{8731A531-6166-4D1F-8A64-0BACF9648915}" presName="spacer" presStyleCnt="0"/>
      <dgm:spPr/>
    </dgm:pt>
    <dgm:pt modelId="{70D47CCF-877A-4269-9AE8-A1499CEDDA72}" type="pres">
      <dgm:prSet presAssocID="{837717B2-3110-4BEA-AB70-E4DBFF3C7BD4}" presName="comp" presStyleCnt="0"/>
      <dgm:spPr/>
    </dgm:pt>
    <dgm:pt modelId="{576A0FBD-E7D5-4C6D-924F-78572E6AF46A}" type="pres">
      <dgm:prSet presAssocID="{837717B2-3110-4BEA-AB70-E4DBFF3C7BD4}" presName="box" presStyleLbl="node1" presStyleIdx="1" presStyleCnt="5" custScaleY="47350" custLinFactNeighborX="5882" custLinFactNeighborY="-1926"/>
      <dgm:spPr/>
    </dgm:pt>
    <dgm:pt modelId="{B542E7D0-83B9-4BAE-A3E7-2737449C955B}" type="pres">
      <dgm:prSet presAssocID="{837717B2-3110-4BEA-AB70-E4DBFF3C7BD4}" presName="img" presStyleLbl="fgImgPlace1" presStyleIdx="1" presStyleCnt="5" custFlipVert="1" custFlipHor="0" custScaleX="6761" custScaleY="17238"/>
      <dgm:spPr/>
    </dgm:pt>
    <dgm:pt modelId="{6899668D-F37B-4394-B1E6-72AE7D0C7AAA}" type="pres">
      <dgm:prSet presAssocID="{837717B2-3110-4BEA-AB70-E4DBFF3C7BD4}" presName="text" presStyleLbl="node1" presStyleIdx="1" presStyleCnt="5">
        <dgm:presLayoutVars>
          <dgm:bulletEnabled val="1"/>
        </dgm:presLayoutVars>
      </dgm:prSet>
      <dgm:spPr/>
    </dgm:pt>
    <dgm:pt modelId="{08048618-DED4-43EA-9518-CF8D8E06AFC4}" type="pres">
      <dgm:prSet presAssocID="{29AC8A5C-A685-4A2D-ACD1-D5C4E362BD8B}" presName="spacer" presStyleCnt="0"/>
      <dgm:spPr/>
    </dgm:pt>
    <dgm:pt modelId="{D497FFFE-8A46-47F9-B96D-94502F418823}" type="pres">
      <dgm:prSet presAssocID="{F44C2ECE-60B9-4DD5-B8C5-095273CD7546}" presName="comp" presStyleCnt="0"/>
      <dgm:spPr/>
    </dgm:pt>
    <dgm:pt modelId="{3DE674F7-7016-4EFA-9B80-E42D7C749283}" type="pres">
      <dgm:prSet presAssocID="{F44C2ECE-60B9-4DD5-B8C5-095273CD7546}" presName="box" presStyleLbl="node1" presStyleIdx="2" presStyleCnt="5" custScaleY="42999"/>
      <dgm:spPr/>
    </dgm:pt>
    <dgm:pt modelId="{390E2C4F-46B5-452E-B706-99FAF37A13C2}" type="pres">
      <dgm:prSet presAssocID="{F44C2ECE-60B9-4DD5-B8C5-095273CD7546}" presName="img" presStyleLbl="fgImgPlace1" presStyleIdx="2" presStyleCnt="5" custFlipHor="0" custScaleX="6761" custScaleY="6755"/>
      <dgm:spPr/>
    </dgm:pt>
    <dgm:pt modelId="{872BB9E2-9A9E-479C-A24F-FC8CF495B878}" type="pres">
      <dgm:prSet presAssocID="{F44C2ECE-60B9-4DD5-B8C5-095273CD7546}" presName="text" presStyleLbl="node1" presStyleIdx="2" presStyleCnt="5">
        <dgm:presLayoutVars>
          <dgm:bulletEnabled val="1"/>
        </dgm:presLayoutVars>
      </dgm:prSet>
      <dgm:spPr/>
    </dgm:pt>
    <dgm:pt modelId="{584F1C0F-CAB2-4D0A-B661-15B3F7F0F698}" type="pres">
      <dgm:prSet presAssocID="{459F9FA2-B07B-4334-A0A4-591C3646CE98}" presName="spacer" presStyleCnt="0"/>
      <dgm:spPr/>
    </dgm:pt>
    <dgm:pt modelId="{11126605-C225-42BA-B2AD-03956ECA0C15}" type="pres">
      <dgm:prSet presAssocID="{13B4897F-9381-45CF-AE88-506B63DB0A4D}" presName="comp" presStyleCnt="0"/>
      <dgm:spPr/>
    </dgm:pt>
    <dgm:pt modelId="{FAB0ECC6-7743-47F6-A556-9218738364EA}" type="pres">
      <dgm:prSet presAssocID="{13B4897F-9381-45CF-AE88-506B63DB0A4D}" presName="box" presStyleLbl="node1" presStyleIdx="3" presStyleCnt="5" custScaleY="43777"/>
      <dgm:spPr/>
    </dgm:pt>
    <dgm:pt modelId="{1647808F-F8AB-43EA-9836-541FBCF6B00D}" type="pres">
      <dgm:prSet presAssocID="{13B4897F-9381-45CF-AE88-506B63DB0A4D}" presName="img" presStyleLbl="fgImgPlace1" presStyleIdx="3" presStyleCnt="5" custFlipVert="1" custFlipHor="1" custScaleX="3043" custScaleY="6755"/>
      <dgm:spPr/>
    </dgm:pt>
    <dgm:pt modelId="{6715F2B4-6016-4B21-9AA2-66221423534A}" type="pres">
      <dgm:prSet presAssocID="{13B4897F-9381-45CF-AE88-506B63DB0A4D}" presName="text" presStyleLbl="node1" presStyleIdx="3" presStyleCnt="5">
        <dgm:presLayoutVars>
          <dgm:bulletEnabled val="1"/>
        </dgm:presLayoutVars>
      </dgm:prSet>
      <dgm:spPr/>
    </dgm:pt>
    <dgm:pt modelId="{0FDBCB9B-57A7-40BE-92C4-C6DA31819096}" type="pres">
      <dgm:prSet presAssocID="{81234414-C83B-4FB2-A116-D6456ABB544C}" presName="spacer" presStyleCnt="0"/>
      <dgm:spPr/>
    </dgm:pt>
    <dgm:pt modelId="{7FEED58F-E6B2-4E14-AA9F-0BC760D663DC}" type="pres">
      <dgm:prSet presAssocID="{4A5BE4A0-741C-461C-A285-5E6CE3A38BC7}" presName="comp" presStyleCnt="0"/>
      <dgm:spPr/>
    </dgm:pt>
    <dgm:pt modelId="{66A2FCF5-9CCB-4B9D-8EE6-6537355D1B19}" type="pres">
      <dgm:prSet presAssocID="{4A5BE4A0-741C-461C-A285-5E6CE3A38BC7}" presName="box" presStyleLbl="node1" presStyleIdx="4" presStyleCnt="5"/>
      <dgm:spPr/>
    </dgm:pt>
    <dgm:pt modelId="{922CF0DD-E3CD-4A2C-AF5A-1B2FA9ECC1F8}" type="pres">
      <dgm:prSet presAssocID="{4A5BE4A0-741C-461C-A285-5E6CE3A38BC7}" presName="img" presStyleLbl="fgImgPlace1" presStyleIdx="4" presStyleCnt="5" custFlipHor="1" custScaleX="3043" custScaleY="13347"/>
      <dgm:spPr/>
    </dgm:pt>
    <dgm:pt modelId="{9A001783-7576-4D82-A029-AB605762FEEB}" type="pres">
      <dgm:prSet presAssocID="{4A5BE4A0-741C-461C-A285-5E6CE3A38BC7}" presName="text" presStyleLbl="node1" presStyleIdx="4" presStyleCnt="5">
        <dgm:presLayoutVars>
          <dgm:bulletEnabled val="1"/>
        </dgm:presLayoutVars>
      </dgm:prSet>
      <dgm:spPr/>
    </dgm:pt>
  </dgm:ptLst>
  <dgm:cxnLst>
    <dgm:cxn modelId="{73E97400-3067-4609-9DEB-829565C19648}" srcId="{D940DA8D-0B90-4842-8770-D7D51527373D}" destId="{837717B2-3110-4BEA-AB70-E4DBFF3C7BD4}" srcOrd="1" destOrd="0" parTransId="{BF5ECAFD-BED1-4F09-9326-A7BFE07034E4}" sibTransId="{29AC8A5C-A685-4A2D-ACD1-D5C4E362BD8B}"/>
    <dgm:cxn modelId="{38F59709-4233-40A9-9247-5E5E27CBB7C2}" type="presOf" srcId="{13B4897F-9381-45CF-AE88-506B63DB0A4D}" destId="{6715F2B4-6016-4B21-9AA2-66221423534A}" srcOrd="1" destOrd="0" presId="urn:microsoft.com/office/officeart/2005/8/layout/vList4"/>
    <dgm:cxn modelId="{FC025B1E-6159-4BCA-A176-B7FE2C3E7DF0}" srcId="{D940DA8D-0B90-4842-8770-D7D51527373D}" destId="{4A5BE4A0-741C-461C-A285-5E6CE3A38BC7}" srcOrd="4" destOrd="0" parTransId="{09DAA9DB-E06A-4BA9-B123-0CE62A238CD3}" sibTransId="{17EBD13D-39F9-48B5-8147-31563AA30389}"/>
    <dgm:cxn modelId="{41C7506E-958A-48EA-81A6-D589C08E6DB9}" srcId="{D940DA8D-0B90-4842-8770-D7D51527373D}" destId="{13B4897F-9381-45CF-AE88-506B63DB0A4D}" srcOrd="3" destOrd="0" parTransId="{AA6313FC-E025-4B16-8B83-0333943116B4}" sibTransId="{81234414-C83B-4FB2-A116-D6456ABB544C}"/>
    <dgm:cxn modelId="{5327CD6E-131B-48A6-9300-F7EDE2DF885A}" type="presOf" srcId="{13B4897F-9381-45CF-AE88-506B63DB0A4D}" destId="{FAB0ECC6-7743-47F6-A556-9218738364EA}" srcOrd="0" destOrd="0" presId="urn:microsoft.com/office/officeart/2005/8/layout/vList4"/>
    <dgm:cxn modelId="{EF77BC9A-CB85-4368-A67E-C9B003F423E9}" srcId="{D940DA8D-0B90-4842-8770-D7D51527373D}" destId="{F44C2ECE-60B9-4DD5-B8C5-095273CD7546}" srcOrd="2" destOrd="0" parTransId="{77C06C17-EAF4-46B2-A375-0D9B3A461776}" sibTransId="{459F9FA2-B07B-4334-A0A4-591C3646CE98}"/>
    <dgm:cxn modelId="{849588A4-5439-4162-B1F6-C50B6F069AE5}" srcId="{D940DA8D-0B90-4842-8770-D7D51527373D}" destId="{FA29B57C-BCEB-426E-8922-A4ABD824AD41}" srcOrd="0" destOrd="0" parTransId="{57A69D4B-4581-48CE-BD7F-46EF1229FC84}" sibTransId="{8731A531-6166-4D1F-8A64-0BACF9648915}"/>
    <dgm:cxn modelId="{373953C0-BCD1-409B-9D2E-4AB3FF04284C}" type="presOf" srcId="{4A5BE4A0-741C-461C-A285-5E6CE3A38BC7}" destId="{9A001783-7576-4D82-A029-AB605762FEEB}" srcOrd="1" destOrd="0" presId="urn:microsoft.com/office/officeart/2005/8/layout/vList4"/>
    <dgm:cxn modelId="{753D5DC8-9926-418C-9985-153CD8638B31}" type="presOf" srcId="{D940DA8D-0B90-4842-8770-D7D51527373D}" destId="{53D33A01-FAAC-43ED-93E1-C352FBA0320B}" srcOrd="0" destOrd="0" presId="urn:microsoft.com/office/officeart/2005/8/layout/vList4"/>
    <dgm:cxn modelId="{E40231D1-67CA-4349-8448-23A5DFD8CE51}" type="presOf" srcId="{837717B2-3110-4BEA-AB70-E4DBFF3C7BD4}" destId="{6899668D-F37B-4394-B1E6-72AE7D0C7AAA}" srcOrd="1" destOrd="0" presId="urn:microsoft.com/office/officeart/2005/8/layout/vList4"/>
    <dgm:cxn modelId="{FF3267D6-9962-426F-AC59-FF7430A14FB0}" type="presOf" srcId="{F44C2ECE-60B9-4DD5-B8C5-095273CD7546}" destId="{872BB9E2-9A9E-479C-A24F-FC8CF495B878}" srcOrd="1" destOrd="0" presId="urn:microsoft.com/office/officeart/2005/8/layout/vList4"/>
    <dgm:cxn modelId="{9B27D4D6-B80B-4EC7-9D0F-58268E021C61}" type="presOf" srcId="{FA29B57C-BCEB-426E-8922-A4ABD824AD41}" destId="{346016F0-7031-4B4B-83CB-5849CCD65A69}" srcOrd="0" destOrd="0" presId="urn:microsoft.com/office/officeart/2005/8/layout/vList4"/>
    <dgm:cxn modelId="{77A72EE3-8854-4319-828A-55F232C796EB}" type="presOf" srcId="{FA29B57C-BCEB-426E-8922-A4ABD824AD41}" destId="{D30D5188-4F8D-42F4-AEAA-453295C65365}" srcOrd="1" destOrd="0" presId="urn:microsoft.com/office/officeart/2005/8/layout/vList4"/>
    <dgm:cxn modelId="{0603A1E3-BF17-4DCF-8109-7F0553F9C0EF}" type="presOf" srcId="{837717B2-3110-4BEA-AB70-E4DBFF3C7BD4}" destId="{576A0FBD-E7D5-4C6D-924F-78572E6AF46A}" srcOrd="0" destOrd="0" presId="urn:microsoft.com/office/officeart/2005/8/layout/vList4"/>
    <dgm:cxn modelId="{D438EEE4-F1E7-43C6-8CD7-EA63F574C88D}" type="presOf" srcId="{4A5BE4A0-741C-461C-A285-5E6CE3A38BC7}" destId="{66A2FCF5-9CCB-4B9D-8EE6-6537355D1B19}" srcOrd="0" destOrd="0" presId="urn:microsoft.com/office/officeart/2005/8/layout/vList4"/>
    <dgm:cxn modelId="{157A54FE-A727-4B68-9C71-CD2BEFBC5AF5}" type="presOf" srcId="{F44C2ECE-60B9-4DD5-B8C5-095273CD7546}" destId="{3DE674F7-7016-4EFA-9B80-E42D7C749283}" srcOrd="0" destOrd="0" presId="urn:microsoft.com/office/officeart/2005/8/layout/vList4"/>
    <dgm:cxn modelId="{3DEF3411-F706-4922-A43D-9641117D535E}" type="presParOf" srcId="{53D33A01-FAAC-43ED-93E1-C352FBA0320B}" destId="{10EB965F-0B74-4A6F-A0EE-9130BB927BB1}" srcOrd="0" destOrd="0" presId="urn:microsoft.com/office/officeart/2005/8/layout/vList4"/>
    <dgm:cxn modelId="{4471661F-7877-467A-98CA-BD0D5A5A9BC5}" type="presParOf" srcId="{10EB965F-0B74-4A6F-A0EE-9130BB927BB1}" destId="{346016F0-7031-4B4B-83CB-5849CCD65A69}" srcOrd="0" destOrd="0" presId="urn:microsoft.com/office/officeart/2005/8/layout/vList4"/>
    <dgm:cxn modelId="{964514BF-E956-4F9C-995C-71D35BBAC16E}" type="presParOf" srcId="{10EB965F-0B74-4A6F-A0EE-9130BB927BB1}" destId="{EA7F5D93-B40B-4DC3-BBC0-A7E89362FF51}" srcOrd="1" destOrd="0" presId="urn:microsoft.com/office/officeart/2005/8/layout/vList4"/>
    <dgm:cxn modelId="{D0D9BEEA-82DC-4697-B5F9-7F8EB0B7CAF9}" type="presParOf" srcId="{10EB965F-0B74-4A6F-A0EE-9130BB927BB1}" destId="{D30D5188-4F8D-42F4-AEAA-453295C65365}" srcOrd="2" destOrd="0" presId="urn:microsoft.com/office/officeart/2005/8/layout/vList4"/>
    <dgm:cxn modelId="{0B70DD39-0310-4022-AEF2-7F7112AA1473}" type="presParOf" srcId="{53D33A01-FAAC-43ED-93E1-C352FBA0320B}" destId="{1D60D446-906A-4A98-8281-9E2B4B64B21F}" srcOrd="1" destOrd="0" presId="urn:microsoft.com/office/officeart/2005/8/layout/vList4"/>
    <dgm:cxn modelId="{776E8F56-2C83-499A-B9BA-368994A6296B}" type="presParOf" srcId="{53D33A01-FAAC-43ED-93E1-C352FBA0320B}" destId="{70D47CCF-877A-4269-9AE8-A1499CEDDA72}" srcOrd="2" destOrd="0" presId="urn:microsoft.com/office/officeart/2005/8/layout/vList4"/>
    <dgm:cxn modelId="{A39A5CD9-A1B9-4821-A7E3-FFAF457D16A5}" type="presParOf" srcId="{70D47CCF-877A-4269-9AE8-A1499CEDDA72}" destId="{576A0FBD-E7D5-4C6D-924F-78572E6AF46A}" srcOrd="0" destOrd="0" presId="urn:microsoft.com/office/officeart/2005/8/layout/vList4"/>
    <dgm:cxn modelId="{9E15BFB3-416A-42CF-B5AD-EDC337CE3A91}" type="presParOf" srcId="{70D47CCF-877A-4269-9AE8-A1499CEDDA72}" destId="{B542E7D0-83B9-4BAE-A3E7-2737449C955B}" srcOrd="1" destOrd="0" presId="urn:microsoft.com/office/officeart/2005/8/layout/vList4"/>
    <dgm:cxn modelId="{1E69E1D7-B0BB-4AD1-8E0D-D1110373C14D}" type="presParOf" srcId="{70D47CCF-877A-4269-9AE8-A1499CEDDA72}" destId="{6899668D-F37B-4394-B1E6-72AE7D0C7AAA}" srcOrd="2" destOrd="0" presId="urn:microsoft.com/office/officeart/2005/8/layout/vList4"/>
    <dgm:cxn modelId="{099EAF0C-3933-44CB-955E-ECC5A4FD910C}" type="presParOf" srcId="{53D33A01-FAAC-43ED-93E1-C352FBA0320B}" destId="{08048618-DED4-43EA-9518-CF8D8E06AFC4}" srcOrd="3" destOrd="0" presId="urn:microsoft.com/office/officeart/2005/8/layout/vList4"/>
    <dgm:cxn modelId="{854FDD70-4556-44B2-AB43-2D6FA18EBD5C}" type="presParOf" srcId="{53D33A01-FAAC-43ED-93E1-C352FBA0320B}" destId="{D497FFFE-8A46-47F9-B96D-94502F418823}" srcOrd="4" destOrd="0" presId="urn:microsoft.com/office/officeart/2005/8/layout/vList4"/>
    <dgm:cxn modelId="{74EB84CD-3E4F-4CD6-960C-21C563E4CAE0}" type="presParOf" srcId="{D497FFFE-8A46-47F9-B96D-94502F418823}" destId="{3DE674F7-7016-4EFA-9B80-E42D7C749283}" srcOrd="0" destOrd="0" presId="urn:microsoft.com/office/officeart/2005/8/layout/vList4"/>
    <dgm:cxn modelId="{F865F281-E18B-409E-B604-1A081D0A4B8C}" type="presParOf" srcId="{D497FFFE-8A46-47F9-B96D-94502F418823}" destId="{390E2C4F-46B5-452E-B706-99FAF37A13C2}" srcOrd="1" destOrd="0" presId="urn:microsoft.com/office/officeart/2005/8/layout/vList4"/>
    <dgm:cxn modelId="{9E9A1B53-7071-4DE3-9AD5-B8F4BCC89FBF}" type="presParOf" srcId="{D497FFFE-8A46-47F9-B96D-94502F418823}" destId="{872BB9E2-9A9E-479C-A24F-FC8CF495B878}" srcOrd="2" destOrd="0" presId="urn:microsoft.com/office/officeart/2005/8/layout/vList4"/>
    <dgm:cxn modelId="{46828065-9F5D-4C31-B802-5C05BB8E6CA5}" type="presParOf" srcId="{53D33A01-FAAC-43ED-93E1-C352FBA0320B}" destId="{584F1C0F-CAB2-4D0A-B661-15B3F7F0F698}" srcOrd="5" destOrd="0" presId="urn:microsoft.com/office/officeart/2005/8/layout/vList4"/>
    <dgm:cxn modelId="{F752230B-7294-4D35-8F99-1524ADF51C2E}" type="presParOf" srcId="{53D33A01-FAAC-43ED-93E1-C352FBA0320B}" destId="{11126605-C225-42BA-B2AD-03956ECA0C15}" srcOrd="6" destOrd="0" presId="urn:microsoft.com/office/officeart/2005/8/layout/vList4"/>
    <dgm:cxn modelId="{FBAF543C-CDD6-4C9A-B12F-76E09AD13361}" type="presParOf" srcId="{11126605-C225-42BA-B2AD-03956ECA0C15}" destId="{FAB0ECC6-7743-47F6-A556-9218738364EA}" srcOrd="0" destOrd="0" presId="urn:microsoft.com/office/officeart/2005/8/layout/vList4"/>
    <dgm:cxn modelId="{F74D0889-B334-44F1-9004-B86F62105E30}" type="presParOf" srcId="{11126605-C225-42BA-B2AD-03956ECA0C15}" destId="{1647808F-F8AB-43EA-9836-541FBCF6B00D}" srcOrd="1" destOrd="0" presId="urn:microsoft.com/office/officeart/2005/8/layout/vList4"/>
    <dgm:cxn modelId="{30BEB6D1-A342-490B-AB1E-5A0B05C9232C}" type="presParOf" srcId="{11126605-C225-42BA-B2AD-03956ECA0C15}" destId="{6715F2B4-6016-4B21-9AA2-66221423534A}" srcOrd="2" destOrd="0" presId="urn:microsoft.com/office/officeart/2005/8/layout/vList4"/>
    <dgm:cxn modelId="{EDC26C13-F1F6-4882-BDF4-573CC2C41B49}" type="presParOf" srcId="{53D33A01-FAAC-43ED-93E1-C352FBA0320B}" destId="{0FDBCB9B-57A7-40BE-92C4-C6DA31819096}" srcOrd="7" destOrd="0" presId="urn:microsoft.com/office/officeart/2005/8/layout/vList4"/>
    <dgm:cxn modelId="{F0F8208D-0AF6-4272-A3A1-0FAF2761469D}" type="presParOf" srcId="{53D33A01-FAAC-43ED-93E1-C352FBA0320B}" destId="{7FEED58F-E6B2-4E14-AA9F-0BC760D663DC}" srcOrd="8" destOrd="0" presId="urn:microsoft.com/office/officeart/2005/8/layout/vList4"/>
    <dgm:cxn modelId="{6C79C56E-D798-49FF-A8C4-3C32E8957E58}" type="presParOf" srcId="{7FEED58F-E6B2-4E14-AA9F-0BC760D663DC}" destId="{66A2FCF5-9CCB-4B9D-8EE6-6537355D1B19}" srcOrd="0" destOrd="0" presId="urn:microsoft.com/office/officeart/2005/8/layout/vList4"/>
    <dgm:cxn modelId="{8A470CB0-3E31-4A3A-808C-BA9ACC551DB1}" type="presParOf" srcId="{7FEED58F-E6B2-4E14-AA9F-0BC760D663DC}" destId="{922CF0DD-E3CD-4A2C-AF5A-1B2FA9ECC1F8}" srcOrd="1" destOrd="0" presId="urn:microsoft.com/office/officeart/2005/8/layout/vList4"/>
    <dgm:cxn modelId="{93C687B8-21E5-400C-8500-4EB7C06F58EF}" type="presParOf" srcId="{7FEED58F-E6B2-4E14-AA9F-0BC760D663DC}" destId="{9A001783-7576-4D82-A029-AB605762FEE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016F0-7031-4B4B-83CB-5849CCD65A69}">
      <dsp:nvSpPr>
        <dsp:cNvPr id="0" name=""/>
        <dsp:cNvSpPr/>
      </dsp:nvSpPr>
      <dsp:spPr>
        <a:xfrm>
          <a:off x="0" y="0"/>
          <a:ext cx="7772400" cy="607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Package Statement</a:t>
          </a:r>
        </a:p>
      </dsp:txBody>
      <dsp:txXfrm>
        <a:off x="1698917" y="0"/>
        <a:ext cx="6073482" cy="607663"/>
      </dsp:txXfrm>
    </dsp:sp>
    <dsp:sp modelId="{EA7F5D93-B40B-4DC3-BBC0-A7E89362FF51}">
      <dsp:nvSpPr>
        <dsp:cNvPr id="0" name=""/>
        <dsp:cNvSpPr/>
      </dsp:nvSpPr>
      <dsp:spPr>
        <a:xfrm flipV="1">
          <a:off x="852309" y="476978"/>
          <a:ext cx="121917" cy="14532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A0FBD-E7D5-4C6D-924F-78572E6AF46A}">
      <dsp:nvSpPr>
        <dsp:cNvPr id="0" name=""/>
        <dsp:cNvSpPr/>
      </dsp:nvSpPr>
      <dsp:spPr>
        <a:xfrm>
          <a:off x="0" y="724282"/>
          <a:ext cx="7772400" cy="683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Import Statement</a:t>
          </a:r>
        </a:p>
      </dsp:txBody>
      <dsp:txXfrm>
        <a:off x="1698917" y="724282"/>
        <a:ext cx="6073482" cy="683912"/>
      </dsp:txXfrm>
    </dsp:sp>
    <dsp:sp modelId="{B542E7D0-83B9-4BAE-A3E7-2737449C955B}">
      <dsp:nvSpPr>
        <dsp:cNvPr id="0" name=""/>
        <dsp:cNvSpPr/>
      </dsp:nvSpPr>
      <dsp:spPr>
        <a:xfrm flipV="1">
          <a:off x="869128" y="994465"/>
          <a:ext cx="105098" cy="19918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674F7-7016-4EFA-9B80-E42D7C749283}">
      <dsp:nvSpPr>
        <dsp:cNvPr id="0" name=""/>
        <dsp:cNvSpPr/>
      </dsp:nvSpPr>
      <dsp:spPr>
        <a:xfrm>
          <a:off x="0" y="1580451"/>
          <a:ext cx="7772400" cy="621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Interface Statements</a:t>
          </a:r>
        </a:p>
      </dsp:txBody>
      <dsp:txXfrm>
        <a:off x="1698917" y="1580451"/>
        <a:ext cx="6073482" cy="621067"/>
      </dsp:txXfrm>
    </dsp:sp>
    <dsp:sp modelId="{390E2C4F-46B5-452E-B706-99FAF37A13C2}">
      <dsp:nvSpPr>
        <dsp:cNvPr id="0" name=""/>
        <dsp:cNvSpPr/>
      </dsp:nvSpPr>
      <dsp:spPr>
        <a:xfrm>
          <a:off x="869128" y="1851958"/>
          <a:ext cx="105098" cy="7805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0ECC6-7743-47F6-A556-9218738364EA}">
      <dsp:nvSpPr>
        <dsp:cNvPr id="0" name=""/>
        <dsp:cNvSpPr/>
      </dsp:nvSpPr>
      <dsp:spPr>
        <a:xfrm>
          <a:off x="0" y="2345957"/>
          <a:ext cx="7772400" cy="632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 Definition</a:t>
          </a:r>
        </a:p>
      </dsp:txBody>
      <dsp:txXfrm>
        <a:off x="1698917" y="2345957"/>
        <a:ext cx="6073482" cy="632304"/>
      </dsp:txXfrm>
    </dsp:sp>
    <dsp:sp modelId="{1647808F-F8AB-43EA-9836-541FBCF6B00D}">
      <dsp:nvSpPr>
        <dsp:cNvPr id="0" name=""/>
        <dsp:cNvSpPr/>
      </dsp:nvSpPr>
      <dsp:spPr>
        <a:xfrm flipH="1" flipV="1">
          <a:off x="898026" y="2623082"/>
          <a:ext cx="47302" cy="7805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2FCF5-9CCB-4B9D-8EE6-6537355D1B19}">
      <dsp:nvSpPr>
        <dsp:cNvPr id="0" name=""/>
        <dsp:cNvSpPr/>
      </dsp:nvSpPr>
      <dsp:spPr>
        <a:xfrm>
          <a:off x="0" y="3122699"/>
          <a:ext cx="7772400" cy="1444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Main Method Class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		{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         Main Method Definition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		}</a:t>
          </a:r>
        </a:p>
      </dsp:txBody>
      <dsp:txXfrm>
        <a:off x="1698917" y="3122699"/>
        <a:ext cx="6073482" cy="1444376"/>
      </dsp:txXfrm>
    </dsp:sp>
    <dsp:sp modelId="{922CF0DD-E3CD-4A2C-AF5A-1B2FA9ECC1F8}">
      <dsp:nvSpPr>
        <dsp:cNvPr id="0" name=""/>
        <dsp:cNvSpPr/>
      </dsp:nvSpPr>
      <dsp:spPr>
        <a:xfrm flipH="1">
          <a:off x="898026" y="3767775"/>
          <a:ext cx="47302" cy="15422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AF483F-443E-40A2-B07E-95D7B0C9D6DD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5B48E8C-A510-4E7A-95E4-1A0AB4F11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ntu.edu.sg/home/ehchua/programming/howto/ErrorMessag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ppletView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urce_code" TargetMode="External"/><Relationship Id="rId3" Type="http://schemas.openxmlformats.org/officeDocument/2006/relationships/hyperlink" Target="https://en.wikipedia.org/wiki/Java_compiler" TargetMode="External"/><Relationship Id="rId7" Type="http://schemas.openxmlformats.org/officeDocument/2006/relationships/hyperlink" Target="https://en.wikipedia.org/wiki/Javadoc" TargetMode="External"/><Relationship Id="rId2" Type="http://schemas.openxmlformats.org/officeDocument/2006/relationships/hyperlink" Target="https://en.wikipedia.org/wiki/Jav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assembler" TargetMode="External"/><Relationship Id="rId5" Type="http://schemas.openxmlformats.org/officeDocument/2006/relationships/hyperlink" Target="https://en.wikipedia.org/wiki/Loader_(computing)" TargetMode="External"/><Relationship Id="rId4" Type="http://schemas.openxmlformats.org/officeDocument/2006/relationships/hyperlink" Target="https://en.wikipedia.org/wiki/Java_bytecode" TargetMode="External"/><Relationship Id="rId9" Type="http://schemas.openxmlformats.org/officeDocument/2006/relationships/hyperlink" Target="https://en.wikipedia.org/wiki/Debugg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Surbhi Sharma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PROGRAMMING IN JAVA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prstClr val="black"/>
                </a:solidFill>
              </a:rPr>
              <a:t>The Java Technology and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Runtime Environment</a:t>
            </a:r>
          </a:p>
          <a:p>
            <a:pPr algn="just">
              <a:buNone/>
            </a:pPr>
            <a:r>
              <a:rPr lang="en-US" dirty="0"/>
              <a:t>	The  Java Runtime Environment (JRE) facilitates the execution of program developed in java.</a:t>
            </a:r>
          </a:p>
          <a:p>
            <a:pPr algn="just">
              <a:buNone/>
            </a:pPr>
            <a:r>
              <a:rPr lang="en-US" dirty="0"/>
              <a:t>It Primarily comprises of the following:-</a:t>
            </a:r>
          </a:p>
          <a:p>
            <a:pPr algn="just"/>
            <a:r>
              <a:rPr lang="en-US" dirty="0"/>
              <a:t>Java Virtual Machine- It is a program that interprets the intermediate java byte code and generate the desired output.</a:t>
            </a:r>
          </a:p>
          <a:p>
            <a:pPr algn="just"/>
            <a:r>
              <a:rPr lang="en-US" dirty="0"/>
              <a:t>Runtime Class Libraries- Core class libraries for the execution of java programs.</a:t>
            </a:r>
          </a:p>
          <a:p>
            <a:pPr algn="just"/>
            <a:r>
              <a:rPr lang="en-US" dirty="0"/>
              <a:t>User Interface Toolkits- </a:t>
            </a:r>
          </a:p>
          <a:p>
            <a:pPr algn="just"/>
            <a:r>
              <a:rPr lang="en-US" dirty="0"/>
              <a:t>Deployment Technologies</a:t>
            </a:r>
          </a:p>
          <a:p>
            <a:pPr lvl="1" algn="just"/>
            <a:r>
              <a:rPr lang="en-US" dirty="0"/>
              <a:t>Java plug-in- enables execution of java applet </a:t>
            </a:r>
          </a:p>
          <a:p>
            <a:pPr lvl="1" algn="just"/>
            <a:r>
              <a:rPr lang="en-US" dirty="0"/>
              <a:t>Java Web Start- enables remote-deployment of an application.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Writing, Compiling and Executing Java </a:t>
            </a:r>
            <a:br>
              <a:rPr lang="en-US" dirty="0"/>
            </a:br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Write a Java Program</a:t>
            </a:r>
          </a:p>
          <a:p>
            <a:pPr lvl="1"/>
            <a:r>
              <a:rPr lang="en-US" dirty="0"/>
              <a:t>Create a directory to keep your works, e.g., "d:\myProject", or "c:\myProject", or any directory of your choice. The directory name shall not contain </a:t>
            </a:r>
            <a:r>
              <a:rPr lang="en-US" i="1" dirty="0"/>
              <a:t>blank</a:t>
            </a:r>
            <a:r>
              <a:rPr lang="en-US" dirty="0"/>
              <a:t> or special characters. Use meaningful but short name as it is easier to type.</a:t>
            </a:r>
          </a:p>
          <a:p>
            <a:pPr lvl="1"/>
            <a:r>
              <a:rPr lang="en-US" dirty="0"/>
              <a:t>Launch a programming text editor. Begin with a </a:t>
            </a:r>
            <a:r>
              <a:rPr lang="en-US" i="1" dirty="0"/>
              <a:t>new file</a:t>
            </a:r>
            <a:r>
              <a:rPr lang="en-US" dirty="0"/>
              <a:t> and enter the following source code. </a:t>
            </a:r>
          </a:p>
          <a:p>
            <a:pPr lvl="1"/>
            <a:r>
              <a:rPr lang="en-US" dirty="0"/>
              <a:t>Save the file as "Hello.java", under your work directory(e.g., d:\myProject).</a:t>
            </a:r>
          </a:p>
          <a:p>
            <a:pPr lvl="1">
              <a:buNone/>
            </a:pPr>
            <a:r>
              <a:rPr lang="en-US" dirty="0"/>
              <a:t>	/* * First Java program to say Hello */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b="1" dirty="0"/>
              <a:t>class Hello </a:t>
            </a:r>
          </a:p>
          <a:p>
            <a:pPr lvl="1">
              <a:buNone/>
            </a:pPr>
            <a:r>
              <a:rPr lang="en-US" b="1" dirty="0"/>
              <a:t>	{ </a:t>
            </a:r>
          </a:p>
          <a:p>
            <a:pPr lvl="1">
              <a:buNone/>
            </a:pPr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</a:p>
          <a:p>
            <a:pPr lvl="1">
              <a:buNone/>
            </a:pPr>
            <a:r>
              <a:rPr lang="en-US" b="1" dirty="0"/>
              <a:t>	{ 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err="1"/>
              <a:t>System.out.println</a:t>
            </a:r>
            <a:r>
              <a:rPr lang="en-US" b="1" dirty="0"/>
              <a:t>("Hello, world!");</a:t>
            </a:r>
          </a:p>
          <a:p>
            <a:pPr lvl="2">
              <a:buNone/>
            </a:pPr>
            <a:r>
              <a:rPr lang="en-US" b="1" dirty="0"/>
              <a:t>} </a:t>
            </a:r>
          </a:p>
          <a:p>
            <a:pPr lvl="1">
              <a:buNone/>
            </a:pPr>
            <a:r>
              <a:rPr lang="en-US" b="1" dirty="0"/>
              <a:t>	}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Writing, Compiling and Executing Java </a:t>
            </a:r>
            <a:br>
              <a:rPr lang="en-US" dirty="0"/>
            </a:br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a source file is officially called a compilation unit.</a:t>
            </a:r>
          </a:p>
          <a:p>
            <a:r>
              <a:rPr lang="en-US" dirty="0"/>
              <a:t>It is a text file that contains one or more class definitions. </a:t>
            </a:r>
          </a:p>
          <a:p>
            <a:r>
              <a:rPr lang="en-US" dirty="0"/>
              <a:t>The Java compiler requires that a source file use the .java filename extension.</a:t>
            </a:r>
          </a:p>
          <a:p>
            <a:r>
              <a:rPr lang="en-US" dirty="0"/>
              <a:t>In Java, all code must reside inside a class. </a:t>
            </a:r>
          </a:p>
          <a:p>
            <a:r>
              <a:rPr lang="en-US" dirty="0"/>
              <a:t>By convention, the name of that class should match the name of the file that holds the program.</a:t>
            </a:r>
          </a:p>
          <a:p>
            <a:r>
              <a:rPr lang="en-US" dirty="0"/>
              <a:t>You should also make sure that the capitalization of the filename matches the class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Writing, Compiling and Executing Java </a:t>
            </a:r>
            <a:br>
              <a:rPr lang="en-US" dirty="0"/>
            </a:br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Java source code is compiled, each individual class is put into its own output file named after the class and using the .class extension. </a:t>
            </a:r>
          </a:p>
          <a:p>
            <a:pPr algn="just"/>
            <a:r>
              <a:rPr lang="en-US" dirty="0"/>
              <a:t>This is why it is a good idea to give your Java source files the same name as the class they contain—the name of the source file will match the name of the .class file. </a:t>
            </a:r>
          </a:p>
          <a:p>
            <a:pPr algn="just"/>
            <a:r>
              <a:rPr lang="en-US" dirty="0"/>
              <a:t>When you execute java, you are actually specifying the name of the class that you want to execute. </a:t>
            </a:r>
          </a:p>
          <a:p>
            <a:pPr algn="just"/>
            <a:r>
              <a:rPr lang="en-US" dirty="0"/>
              <a:t>It will automatically search for a file by that name that has the .class extension. </a:t>
            </a:r>
          </a:p>
          <a:p>
            <a:pPr algn="just"/>
            <a:r>
              <a:rPr lang="en-US" dirty="0"/>
              <a:t>If it finds the file, it will execute the code contained in the specified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Writing, Compiling and Executing Java </a:t>
            </a:r>
            <a:br>
              <a:rPr lang="en-US" dirty="0"/>
            </a:br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Compile and Run the Java Program</a:t>
            </a:r>
          </a:p>
          <a:p>
            <a:pPr>
              <a:buNone/>
            </a:pPr>
            <a:r>
              <a:rPr lang="en-US" dirty="0"/>
              <a:t>	To compile the source code "Hello.java":</a:t>
            </a:r>
          </a:p>
          <a:p>
            <a:pPr lvl="2"/>
            <a:r>
              <a:rPr lang="en-US" dirty="0"/>
              <a:t>Start a CMD Shell (Click the "Start" button ⇒ "run..." ⇒ Enter "</a:t>
            </a:r>
            <a:r>
              <a:rPr lang="en-US" dirty="0" err="1"/>
              <a:t>cmd</a:t>
            </a:r>
            <a:r>
              <a:rPr lang="en-US" dirty="0"/>
              <a:t>").</a:t>
            </a:r>
          </a:p>
          <a:p>
            <a:pPr lvl="2"/>
            <a:r>
              <a:rPr lang="en-US" dirty="0"/>
              <a:t>Set the </a:t>
            </a:r>
            <a:r>
              <a:rPr lang="en-US" i="1" dirty="0"/>
              <a:t>Current Drive</a:t>
            </a:r>
            <a:r>
              <a:rPr lang="en-US" dirty="0"/>
              <a:t> to the drive where you saved your source file "Hello.java".</a:t>
            </a:r>
          </a:p>
          <a:p>
            <a:pPr lvl="2">
              <a:buNone/>
            </a:pPr>
            <a:r>
              <a:rPr lang="en-US" dirty="0"/>
              <a:t>	For example, suppose that your source file is saved in drive "d", enter "</a:t>
            </a:r>
            <a:r>
              <a:rPr lang="en-US" b="1" dirty="0"/>
              <a:t>d:</a:t>
            </a:r>
            <a:r>
              <a:rPr lang="en-US" dirty="0"/>
              <a:t>" as follow:</a:t>
            </a:r>
          </a:p>
          <a:p>
            <a:pPr lvl="2">
              <a:buNone/>
            </a:pPr>
            <a:r>
              <a:rPr lang="en-US" dirty="0"/>
              <a:t>		prompt&gt; </a:t>
            </a:r>
            <a:r>
              <a:rPr lang="en-US" b="1" dirty="0"/>
              <a:t>d: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/>
              <a:t>		d:\xxx&gt;</a:t>
            </a:r>
          </a:p>
          <a:p>
            <a:pPr lvl="2"/>
            <a:r>
              <a:rPr lang="en-US" dirty="0"/>
              <a:t>Set the </a:t>
            </a:r>
            <a:r>
              <a:rPr lang="en-US" i="1" dirty="0"/>
              <a:t>Current Working Directory</a:t>
            </a:r>
            <a:r>
              <a:rPr lang="en-US" dirty="0"/>
              <a:t> to the directory that you saved your source file via the </a:t>
            </a:r>
            <a:r>
              <a:rPr lang="en-US" b="1" dirty="0" err="1"/>
              <a:t>cd</a:t>
            </a:r>
            <a:r>
              <a:rPr lang="en-US" dirty="0"/>
              <a:t> (</a:t>
            </a:r>
            <a:r>
              <a:rPr lang="en-US" i="1" dirty="0"/>
              <a:t>Change Directory</a:t>
            </a:r>
            <a:r>
              <a:rPr lang="en-US" dirty="0"/>
              <a:t>) command.</a:t>
            </a:r>
          </a:p>
          <a:p>
            <a:pPr lvl="2">
              <a:buNone/>
            </a:pPr>
            <a:r>
              <a:rPr lang="en-US" dirty="0"/>
              <a:t>	 For example, suppose that your source file is saved in directory "d:\myProject".</a:t>
            </a:r>
          </a:p>
          <a:p>
            <a:pPr lvl="2">
              <a:buNone/>
            </a:pPr>
            <a:r>
              <a:rPr lang="en-US" dirty="0"/>
              <a:t>		d:\xxx&gt; </a:t>
            </a:r>
            <a:r>
              <a:rPr lang="en-US" b="1" dirty="0" err="1"/>
              <a:t>cd</a:t>
            </a:r>
            <a:r>
              <a:rPr lang="en-US" b="1" dirty="0"/>
              <a:t> \</a:t>
            </a:r>
            <a:r>
              <a:rPr lang="en-US" b="1" dirty="0" err="1"/>
              <a:t>myProject</a:t>
            </a:r>
            <a:endParaRPr lang="en-US" b="1" dirty="0"/>
          </a:p>
          <a:p>
            <a:pPr lvl="3">
              <a:buNone/>
            </a:pPr>
            <a:r>
              <a:rPr lang="en-US" dirty="0"/>
              <a:t>	d:\myProject&gt;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Writing, Compiling and Executing Java </a:t>
            </a:r>
            <a:br>
              <a:rPr lang="en-US" dirty="0"/>
            </a:br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/>
          <a:p>
            <a:pPr lvl="1"/>
            <a:r>
              <a:rPr lang="en-US" dirty="0"/>
              <a:t>Invoke the JDK compiler "</a:t>
            </a:r>
            <a:r>
              <a:rPr lang="en-US" b="1" dirty="0" err="1"/>
              <a:t>javac</a:t>
            </a:r>
            <a:r>
              <a:rPr lang="en-US" dirty="0"/>
              <a:t>" to compile the source code "Hello.java".</a:t>
            </a:r>
          </a:p>
          <a:p>
            <a:pPr lvl="1">
              <a:buNone/>
            </a:pPr>
            <a:r>
              <a:rPr lang="en-US" dirty="0"/>
              <a:t>		d:\myProject&gt; </a:t>
            </a:r>
            <a:r>
              <a:rPr lang="en-US" b="1" dirty="0" err="1"/>
              <a:t>javac</a:t>
            </a:r>
            <a:r>
              <a:rPr lang="en-US" b="1" dirty="0"/>
              <a:t> Hello.java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dirty="0"/>
              <a:t>The compilation is successful if the command prompt returns. Otherwise, error messages would be shown. Correct the errors in your source file and re-compile. Check "</a:t>
            </a:r>
            <a:r>
              <a:rPr lang="en-US" dirty="0">
                <a:hlinkClick r:id="rId2"/>
              </a:rPr>
              <a:t>Common JDK Installation Errors</a:t>
            </a:r>
            <a:r>
              <a:rPr lang="en-US" dirty="0"/>
              <a:t>", if you encounter problem compiling your program.</a:t>
            </a:r>
          </a:p>
          <a:p>
            <a:pPr lvl="1"/>
            <a:r>
              <a:rPr lang="en-US" dirty="0"/>
              <a:t>To run the program, invoke the Java Runtime "</a:t>
            </a:r>
            <a:r>
              <a:rPr lang="en-US" b="1" dirty="0"/>
              <a:t>java</a:t>
            </a:r>
            <a:r>
              <a:rPr lang="en-US" dirty="0"/>
              <a:t>":</a:t>
            </a:r>
          </a:p>
          <a:p>
            <a:pPr>
              <a:buNone/>
            </a:pPr>
            <a:r>
              <a:rPr lang="en-US" dirty="0"/>
              <a:t>		d:\myProject&gt; </a:t>
            </a:r>
            <a:r>
              <a:rPr lang="en-US" b="1" dirty="0"/>
              <a:t>java Hello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Hello, world!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Writing, Compiling and Executing Java </a:t>
            </a:r>
            <a:br>
              <a:rPr lang="en-US" dirty="0"/>
            </a:br>
            <a:r>
              <a:rPr lang="en-US" dirty="0"/>
              <a:t>programs</a:t>
            </a:r>
          </a:p>
        </p:txBody>
      </p:sp>
      <p:pic>
        <p:nvPicPr>
          <p:cNvPr id="4" name="Content Placeholder 3" descr="JavaBasics_GettingStart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6477000" cy="5029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Declaration:</a:t>
            </a:r>
          </a:p>
          <a:p>
            <a:pPr lvl="1"/>
            <a:r>
              <a:rPr lang="en-US" dirty="0"/>
              <a:t>The first line  </a:t>
            </a:r>
            <a:r>
              <a:rPr lang="en-US" b="1" dirty="0"/>
              <a:t>class </a:t>
            </a:r>
            <a:r>
              <a:rPr lang="en-US" b="1" dirty="0" err="1"/>
              <a:t>SampleOne</a:t>
            </a:r>
            <a:endParaRPr lang="en-US" b="1" dirty="0"/>
          </a:p>
          <a:p>
            <a:pPr lvl="1">
              <a:buNone/>
            </a:pPr>
            <a:r>
              <a:rPr lang="en-US" dirty="0"/>
              <a:t>Declares a </a:t>
            </a:r>
            <a:r>
              <a:rPr lang="en-US" dirty="0" err="1"/>
              <a:t>class.class</a:t>
            </a:r>
            <a:r>
              <a:rPr lang="en-US" dirty="0"/>
              <a:t> is a keyword and declares that a new class </a:t>
            </a:r>
            <a:r>
              <a:rPr lang="en-US" dirty="0" err="1"/>
              <a:t>defination</a:t>
            </a:r>
            <a:r>
              <a:rPr lang="en-US" dirty="0"/>
              <a:t> follows. </a:t>
            </a:r>
            <a:r>
              <a:rPr lang="en-US" dirty="0" err="1"/>
              <a:t>SampleOne</a:t>
            </a:r>
            <a:r>
              <a:rPr lang="en-US" dirty="0"/>
              <a:t> is a java identifier that specifies the name of the class to be defined.</a:t>
            </a:r>
          </a:p>
          <a:p>
            <a:r>
              <a:rPr lang="en-US" dirty="0"/>
              <a:t>Braces</a:t>
            </a:r>
          </a:p>
          <a:p>
            <a:pPr lvl="1">
              <a:buNone/>
            </a:pPr>
            <a:r>
              <a:rPr lang="en-US" dirty="0"/>
              <a:t>Every class </a:t>
            </a:r>
            <a:r>
              <a:rPr lang="en-US" dirty="0" err="1"/>
              <a:t>defination</a:t>
            </a:r>
            <a:r>
              <a:rPr lang="en-US" dirty="0"/>
              <a:t> in java begins with a { and ends with a matching closing brace }.</a:t>
            </a:r>
          </a:p>
          <a:p>
            <a:r>
              <a:rPr lang="en-US" dirty="0"/>
              <a:t>The main line</a:t>
            </a:r>
          </a:p>
          <a:p>
            <a:pPr>
              <a:buNone/>
            </a:pPr>
            <a:r>
              <a:rPr lang="en-US" dirty="0"/>
              <a:t>	The third line  </a:t>
            </a:r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defines a method named main. Every java program must include the main () method. This is the starting point for the interpreter to begin the execution of program.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line contains a number of keywords, public , static and void.</a:t>
            </a:r>
          </a:p>
          <a:p>
            <a:pPr lvl="2"/>
            <a:r>
              <a:rPr lang="en-US" dirty="0"/>
              <a:t>Public is an access </a:t>
            </a:r>
            <a:r>
              <a:rPr lang="en-US" dirty="0" err="1"/>
              <a:t>specifier</a:t>
            </a:r>
            <a:r>
              <a:rPr lang="en-US" dirty="0"/>
              <a:t> that declares the main method as unprotected and therefore making it accessible to all other classes.</a:t>
            </a:r>
          </a:p>
          <a:p>
            <a:pPr lvl="2"/>
            <a:r>
              <a:rPr lang="en-US" dirty="0"/>
              <a:t>Static declares this method as one that belongs to the entire class and not a part of any objects of the class. It must be declared static as interpreter uses this method before any objects are created.</a:t>
            </a:r>
          </a:p>
          <a:p>
            <a:pPr lvl="2"/>
            <a:r>
              <a:rPr lang="en-US" dirty="0"/>
              <a:t>Void type modifier states that the main method does not return any values.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args</a:t>
            </a:r>
            <a:r>
              <a:rPr lang="en-US" dirty="0"/>
              <a:t>[] declares a parameter named </a:t>
            </a:r>
            <a:r>
              <a:rPr lang="en-US" dirty="0" err="1"/>
              <a:t>args</a:t>
            </a:r>
            <a:r>
              <a:rPr lang="en-US" dirty="0"/>
              <a:t>, which </a:t>
            </a:r>
            <a:r>
              <a:rPr lang="en-US" dirty="0" err="1"/>
              <a:t>contins</a:t>
            </a:r>
            <a:r>
              <a:rPr lang="en-US" dirty="0"/>
              <a:t> an array of  objects of the type String.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Output line</a:t>
            </a:r>
          </a:p>
          <a:p>
            <a:pPr lvl="1"/>
            <a:r>
              <a:rPr lang="en-US" dirty="0"/>
              <a:t>The only executable statement in the program is </a:t>
            </a:r>
            <a:r>
              <a:rPr lang="en-US" b="1" dirty="0" err="1"/>
              <a:t>System.out.println</a:t>
            </a:r>
            <a:r>
              <a:rPr lang="en-US" b="1" dirty="0"/>
              <a:t>(“Java is better than C++”);</a:t>
            </a:r>
          </a:p>
          <a:p>
            <a:pPr lvl="1"/>
            <a:r>
              <a:rPr lang="en-US" dirty="0"/>
              <a:t>As java is object oriented language, every method must be part of an object.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println</a:t>
            </a:r>
            <a:r>
              <a:rPr lang="en-US" dirty="0"/>
              <a:t> method is a member of the out object, which is a static data member of System class.</a:t>
            </a:r>
          </a:p>
          <a:p>
            <a:pPr lvl="1"/>
            <a:r>
              <a:rPr lang="en-US" dirty="0"/>
              <a:t>The method </a:t>
            </a:r>
            <a:r>
              <a:rPr lang="en-US" dirty="0" err="1"/>
              <a:t>println</a:t>
            </a:r>
            <a:r>
              <a:rPr lang="en-US" dirty="0"/>
              <a:t> always appends a newline character to the end of the string.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4800" dirty="0"/>
          </a:p>
          <a:p>
            <a:pPr algn="ctr">
              <a:buNone/>
            </a:pPr>
            <a:endParaRPr lang="en-IN" sz="4800" dirty="0"/>
          </a:p>
          <a:p>
            <a:pPr algn="ctr">
              <a:buNone/>
            </a:pPr>
            <a:r>
              <a:rPr lang="en-IN" sz="4800" dirty="0"/>
              <a:t>What Is a Java Program?</a:t>
            </a:r>
          </a:p>
          <a:p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A </a:t>
            </a:r>
            <a:r>
              <a:rPr lang="en-IN" sz="2800" b="1" dirty="0"/>
              <a:t>programming</a:t>
            </a:r>
            <a:r>
              <a:rPr lang="en-IN" sz="2800" dirty="0"/>
              <a:t> language is a formal constructed language designed to communicate instructions to a machine, particularly a computer. </a:t>
            </a:r>
            <a:r>
              <a:rPr lang="en-IN" sz="2800" b="1" dirty="0"/>
              <a:t>Programming</a:t>
            </a:r>
            <a:r>
              <a:rPr lang="en-IN" sz="2800" dirty="0"/>
              <a:t> languages can be </a:t>
            </a:r>
            <a:r>
              <a:rPr lang="en-IN" sz="2800" b="1" dirty="0"/>
              <a:t>used</a:t>
            </a:r>
            <a:r>
              <a:rPr lang="en-IN" sz="2800" dirty="0"/>
              <a:t> to create programs to control the </a:t>
            </a:r>
            <a:r>
              <a:rPr lang="en-IN" sz="2800" dirty="0" err="1"/>
              <a:t>behavior</a:t>
            </a:r>
            <a:r>
              <a:rPr lang="en-IN" sz="2800" dirty="0"/>
              <a:t> of a machine or to express algorithms.</a:t>
            </a:r>
          </a:p>
          <a:p>
            <a:pPr algn="just"/>
            <a:r>
              <a:rPr lang="en-IN" sz="2800" dirty="0"/>
              <a:t>A vocabulary and set of grammatical rules for instructing a </a:t>
            </a:r>
            <a:r>
              <a:rPr lang="en-IN" sz="2800" b="1" dirty="0"/>
              <a:t>computer</a:t>
            </a:r>
            <a:r>
              <a:rPr lang="en-IN" sz="2800" dirty="0"/>
              <a:t> to perform specific tasks. The term </a:t>
            </a:r>
            <a:r>
              <a:rPr lang="en-IN" sz="2800" b="1" dirty="0"/>
              <a:t>programming language</a:t>
            </a:r>
            <a:r>
              <a:rPr lang="en-IN" sz="2800" dirty="0"/>
              <a:t> usually refers to high-level </a:t>
            </a:r>
            <a:r>
              <a:rPr lang="en-IN" sz="2800" b="1" dirty="0"/>
              <a:t>languages</a:t>
            </a:r>
            <a:r>
              <a:rPr lang="en-IN" sz="2800" dirty="0"/>
              <a:t>, such as BASIC, C, C++, COBOL, FORTRAN, </a:t>
            </a:r>
            <a:r>
              <a:rPr lang="en-IN" sz="2800" dirty="0" err="1"/>
              <a:t>Ada</a:t>
            </a:r>
            <a:r>
              <a:rPr lang="en-IN" sz="2800" dirty="0"/>
              <a:t>, Java and Pascal.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Compiled and Interpreted</a:t>
            </a:r>
          </a:p>
          <a:p>
            <a:r>
              <a:rPr lang="en-US" dirty="0"/>
              <a:t>Simple, Small and Familiar</a:t>
            </a:r>
          </a:p>
          <a:p>
            <a:r>
              <a:rPr lang="en-US" dirty="0"/>
              <a:t>Platform- Independent and Portable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Robust and Secure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Dynamic and Extensible</a:t>
            </a:r>
          </a:p>
          <a:p>
            <a:r>
              <a:rPr lang="en-US" dirty="0"/>
              <a:t>Scalability and Performance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895600"/>
            <a:ext cx="4071937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develop two types of java programs:</a:t>
            </a:r>
          </a:p>
          <a:p>
            <a:pPr lvl="1"/>
            <a:r>
              <a:rPr lang="en-US" dirty="0"/>
              <a:t>Stand-alone applications</a:t>
            </a:r>
          </a:p>
          <a:p>
            <a:pPr lvl="1"/>
            <a:r>
              <a:rPr lang="en-US" dirty="0"/>
              <a:t>Web applets</a:t>
            </a:r>
          </a:p>
          <a:p>
            <a:r>
              <a:rPr lang="en-US" dirty="0"/>
              <a:t>Stand- alone applications are written in java to carry out certain task on a computer. Executing a stand-alone java program involves two steps:</a:t>
            </a:r>
          </a:p>
          <a:p>
            <a:pPr lvl="1"/>
            <a:r>
              <a:rPr lang="en-US" dirty="0"/>
              <a:t>Compiling source code into </a:t>
            </a:r>
            <a:r>
              <a:rPr lang="en-US" dirty="0" err="1"/>
              <a:t>bytecode</a:t>
            </a:r>
            <a:r>
              <a:rPr lang="en-US" dirty="0"/>
              <a:t> using </a:t>
            </a:r>
            <a:r>
              <a:rPr lang="en-US" dirty="0" err="1"/>
              <a:t>javac</a:t>
            </a:r>
            <a:r>
              <a:rPr lang="en-US" dirty="0"/>
              <a:t> compiler.</a:t>
            </a:r>
          </a:p>
          <a:p>
            <a:pPr lvl="1"/>
            <a:r>
              <a:rPr lang="en-US" dirty="0"/>
              <a:t>Executing the </a:t>
            </a:r>
            <a:r>
              <a:rPr lang="en-US" dirty="0" err="1"/>
              <a:t>bytecode</a:t>
            </a:r>
            <a:r>
              <a:rPr lang="en-US" dirty="0"/>
              <a:t> using java interpreter.</a:t>
            </a:r>
          </a:p>
          <a:p>
            <a:r>
              <a:rPr lang="en-US" dirty="0"/>
              <a:t>Web applets are small java programs developed for internet applications. An applet located on a distant computer can be downloaded via internet and executed on a local computer using  java capable browser. The creation and running of applets are more complex than creating an application.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prstClr val="black"/>
                </a:solidFill>
              </a:rPr>
              <a:t>The Java Technology and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/>
          <a:lstStyle/>
          <a:p>
            <a:pPr algn="just"/>
            <a:r>
              <a:rPr lang="en-US" dirty="0"/>
              <a:t>Java Environment includes a large number of development tools and hundreds of classes and methods.</a:t>
            </a:r>
          </a:p>
          <a:p>
            <a:pPr algn="just"/>
            <a:r>
              <a:rPr lang="en-US" dirty="0"/>
              <a:t>The development tools are part of the system known as Java Development Kit(JDK) and  the classes and methods are part of the Java Standard Library(JSL) or Application Programming Interface(API).</a:t>
            </a:r>
          </a:p>
          <a:p>
            <a:pPr algn="just"/>
            <a:r>
              <a:rPr lang="en-US" dirty="0"/>
              <a:t>JDK:</a:t>
            </a:r>
          </a:p>
          <a:p>
            <a:pPr algn="just">
              <a:buNone/>
            </a:pPr>
            <a:r>
              <a:rPr lang="en-US" dirty="0"/>
              <a:t>	JDK comes with a collection of tools that are used for developing  and running java program.</a:t>
            </a:r>
          </a:p>
          <a:p>
            <a:pPr algn="just">
              <a:buNone/>
            </a:pPr>
            <a:r>
              <a:rPr lang="en-US" dirty="0"/>
              <a:t>They include:-</a:t>
            </a:r>
          </a:p>
          <a:p>
            <a:pPr algn="just"/>
            <a:r>
              <a:rPr lang="en-US" dirty="0" err="1">
                <a:hlinkClick r:id="rId2" tooltip="AppletViewer"/>
              </a:rPr>
              <a:t>appletviewer</a:t>
            </a:r>
            <a:r>
              <a:rPr lang="en-US" dirty="0"/>
              <a:t> – this tool can be used to run and debug Java applets without a web browser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prstClr val="black"/>
                </a:solidFill>
              </a:rPr>
              <a:t>The Java Technology and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hlinkClick r:id="rId2" tooltip="Javac"/>
              </a:rPr>
              <a:t>javac</a:t>
            </a:r>
            <a:r>
              <a:rPr lang="en-US" dirty="0"/>
              <a:t> – the </a:t>
            </a:r>
            <a:r>
              <a:rPr lang="en-US" dirty="0">
                <a:hlinkClick r:id="rId3" tooltip="Java compiler"/>
              </a:rPr>
              <a:t>Java compiler</a:t>
            </a:r>
            <a:r>
              <a:rPr lang="en-US" dirty="0"/>
              <a:t>, which converts source code into </a:t>
            </a:r>
            <a:r>
              <a:rPr lang="en-US" dirty="0">
                <a:hlinkClick r:id="rId4" tooltip="Java bytecode"/>
              </a:rPr>
              <a:t>Java </a:t>
            </a:r>
            <a:r>
              <a:rPr lang="en-US" dirty="0" err="1">
                <a:hlinkClick r:id="rId4" tooltip="Java bytecode"/>
              </a:rPr>
              <a:t>bytecode</a:t>
            </a:r>
            <a:endParaRPr lang="en-US" dirty="0"/>
          </a:p>
          <a:p>
            <a:pPr algn="just"/>
            <a:r>
              <a:rPr lang="en-US" dirty="0"/>
              <a:t>java – the </a:t>
            </a:r>
            <a:r>
              <a:rPr lang="en-US" dirty="0">
                <a:hlinkClick r:id="rId5" tooltip="Loader (computing)"/>
              </a:rPr>
              <a:t>loader</a:t>
            </a:r>
            <a:r>
              <a:rPr lang="en-US" dirty="0"/>
              <a:t> for Java applications. This tool is an interpreter and can interpret the class files generated by the </a:t>
            </a:r>
            <a:r>
              <a:rPr lang="en-US" dirty="0" err="1">
                <a:hlinkClick r:id="rId2" tooltip="Javac"/>
              </a:rPr>
              <a:t>javac</a:t>
            </a:r>
            <a:r>
              <a:rPr lang="en-US" dirty="0"/>
              <a:t> compiler. </a:t>
            </a:r>
          </a:p>
          <a:p>
            <a:pPr algn="just"/>
            <a:r>
              <a:rPr lang="en-US" dirty="0" err="1"/>
              <a:t>javap</a:t>
            </a:r>
            <a:r>
              <a:rPr lang="en-US" dirty="0"/>
              <a:t> – the class file </a:t>
            </a:r>
            <a:r>
              <a:rPr lang="en-US" dirty="0" err="1">
                <a:hlinkClick r:id="rId6" tooltip="Disassembler"/>
              </a:rPr>
              <a:t>disassembler</a:t>
            </a:r>
            <a:endParaRPr lang="en-US" dirty="0"/>
          </a:p>
          <a:p>
            <a:pPr algn="just"/>
            <a:r>
              <a:rPr lang="en-US" dirty="0" err="1"/>
              <a:t>javah</a:t>
            </a:r>
            <a:r>
              <a:rPr lang="en-US" dirty="0"/>
              <a:t> – the header files, used to write native methods</a:t>
            </a:r>
          </a:p>
          <a:p>
            <a:pPr algn="just"/>
            <a:r>
              <a:rPr lang="en-US" dirty="0" err="1">
                <a:hlinkClick r:id="rId7" tooltip="Javadoc"/>
              </a:rPr>
              <a:t>javadoc</a:t>
            </a:r>
            <a:r>
              <a:rPr lang="en-US" dirty="0"/>
              <a:t> – the documentation generator, which automatically generates documentation from </a:t>
            </a:r>
            <a:r>
              <a:rPr lang="en-US" dirty="0">
                <a:hlinkClick r:id="rId8" tooltip="Source code"/>
              </a:rPr>
              <a:t>source code</a:t>
            </a:r>
            <a:r>
              <a:rPr lang="en-US" dirty="0"/>
              <a:t> comments</a:t>
            </a:r>
          </a:p>
          <a:p>
            <a:pPr algn="just"/>
            <a:r>
              <a:rPr lang="en-US" dirty="0" err="1"/>
              <a:t>jdb</a:t>
            </a:r>
            <a:r>
              <a:rPr lang="en-US" dirty="0"/>
              <a:t> – the </a:t>
            </a:r>
            <a:r>
              <a:rPr lang="en-US" dirty="0">
                <a:hlinkClick r:id="rId9" tooltip="Debugger"/>
              </a:rPr>
              <a:t>debugger</a:t>
            </a:r>
            <a:endParaRPr lang="en-US" dirty="0"/>
          </a:p>
          <a:p>
            <a:pPr algn="just">
              <a:buNone/>
            </a:pPr>
            <a:r>
              <a:rPr lang="en-US" dirty="0"/>
              <a:t>	The way these tools are applied to build and run application programs is illustrated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prstClr val="black"/>
                </a:solidFill>
              </a:rPr>
              <a:t>The Java Technology and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2743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Editor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438400"/>
            <a:ext cx="1981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429000"/>
            <a:ext cx="2667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javac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40386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Class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800" y="4800600"/>
            <a:ext cx="2438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5562600"/>
            <a:ext cx="2057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Program 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2514600"/>
            <a:ext cx="1143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4038600"/>
            <a:ext cx="1143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javah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24400" y="4800600"/>
            <a:ext cx="11430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29400" y="25146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4038600"/>
            <a:ext cx="12954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 Files</a:t>
            </a:r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rot="5400000">
            <a:off x="2362200" y="2209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 rot="16200000" flipH="1">
            <a:off x="2381250" y="318135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" idx="0"/>
          </p:cNvCxnSpPr>
          <p:nvPr/>
        </p:nvCxnSpPr>
        <p:spPr>
          <a:xfrm rot="5400000">
            <a:off x="2476500" y="38862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0" idx="0"/>
          </p:cNvCxnSpPr>
          <p:nvPr/>
        </p:nvCxnSpPr>
        <p:spPr>
          <a:xfrm rot="16200000" flipH="1">
            <a:off x="2457450" y="459105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1" idx="0"/>
          </p:cNvCxnSpPr>
          <p:nvPr/>
        </p:nvCxnSpPr>
        <p:spPr>
          <a:xfrm rot="5400000">
            <a:off x="2419350" y="531495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12" idx="1"/>
          </p:cNvCxnSpPr>
          <p:nvPr/>
        </p:nvCxnSpPr>
        <p:spPr>
          <a:xfrm flipV="1">
            <a:off x="3505200" y="2628900"/>
            <a:ext cx="1143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3"/>
            <a:endCxn id="17" idx="1"/>
          </p:cNvCxnSpPr>
          <p:nvPr/>
        </p:nvCxnSpPr>
        <p:spPr>
          <a:xfrm>
            <a:off x="5791200" y="26289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5" idx="1"/>
          </p:cNvCxnSpPr>
          <p:nvPr/>
        </p:nvCxnSpPr>
        <p:spPr>
          <a:xfrm flipV="1">
            <a:off x="3505200" y="4152900"/>
            <a:ext cx="1143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  <a:endCxn id="18" idx="1"/>
          </p:cNvCxnSpPr>
          <p:nvPr/>
        </p:nvCxnSpPr>
        <p:spPr>
          <a:xfrm>
            <a:off x="5791200" y="41529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3"/>
            <a:endCxn id="16" idx="1"/>
          </p:cNvCxnSpPr>
          <p:nvPr/>
        </p:nvCxnSpPr>
        <p:spPr>
          <a:xfrm flipV="1">
            <a:off x="3886200" y="49149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prstClr val="black"/>
                </a:solidFill>
              </a:rPr>
              <a:t>The Java Technology and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API:</a:t>
            </a:r>
          </a:p>
          <a:p>
            <a:pPr algn="just">
              <a:buNone/>
            </a:pPr>
            <a:r>
              <a:rPr lang="en-US" dirty="0"/>
              <a:t>	The JVS(or API) includes hundreds of classes and methods grouped into several functional packages.</a:t>
            </a:r>
          </a:p>
          <a:p>
            <a:pPr algn="just">
              <a:buNone/>
            </a:pPr>
            <a:r>
              <a:rPr lang="en-US" dirty="0"/>
              <a:t>Most commonly used are:-</a:t>
            </a:r>
          </a:p>
          <a:p>
            <a:pPr algn="just"/>
            <a:r>
              <a:rPr lang="en-US" dirty="0"/>
              <a:t>Java Support Packages- For implementing basic features of java</a:t>
            </a:r>
          </a:p>
          <a:p>
            <a:pPr algn="just"/>
            <a:r>
              <a:rPr lang="en-US" dirty="0"/>
              <a:t>Utilities Package- To provide utility functions</a:t>
            </a:r>
          </a:p>
          <a:p>
            <a:pPr algn="just"/>
            <a:r>
              <a:rPr lang="en-US" dirty="0" err="1"/>
              <a:t>Input/Output</a:t>
            </a:r>
            <a:r>
              <a:rPr lang="en-US" dirty="0"/>
              <a:t> Package- For i/o manipulations</a:t>
            </a:r>
          </a:p>
          <a:p>
            <a:pPr algn="just"/>
            <a:r>
              <a:rPr lang="en-US" dirty="0"/>
              <a:t>Networking Package- For communicating with other computers </a:t>
            </a:r>
            <a:r>
              <a:rPr lang="en-US" dirty="0" err="1"/>
              <a:t>vis</a:t>
            </a:r>
            <a:r>
              <a:rPr lang="en-US" dirty="0"/>
              <a:t> internet</a:t>
            </a:r>
          </a:p>
          <a:p>
            <a:pPr algn="just"/>
            <a:r>
              <a:rPr lang="en-US" dirty="0"/>
              <a:t>AWT Package- For implementing platform independent graphical user interface</a:t>
            </a:r>
          </a:p>
          <a:p>
            <a:pPr algn="just"/>
            <a:r>
              <a:rPr lang="en-US" dirty="0"/>
              <a:t>Applet Packages- Allow us to create java applets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681</TotalTime>
  <Words>1582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Franklin Gothic Book</vt:lpstr>
      <vt:lpstr>Perpetua</vt:lpstr>
      <vt:lpstr>Wingdings 2</vt:lpstr>
      <vt:lpstr>Equity</vt:lpstr>
      <vt:lpstr>PROGRAMMING IN JAVA</vt:lpstr>
      <vt:lpstr>PowerPoint Presentation</vt:lpstr>
      <vt:lpstr>Introduction to Computer Programs</vt:lpstr>
      <vt:lpstr>Java Features</vt:lpstr>
      <vt:lpstr>Types of Java Programs</vt:lpstr>
      <vt:lpstr>The Java Technology and Development Environment</vt:lpstr>
      <vt:lpstr>The Java Technology and Development Environment</vt:lpstr>
      <vt:lpstr>The Java Technology and Development Environment</vt:lpstr>
      <vt:lpstr>The Java Technology and Development Environment</vt:lpstr>
      <vt:lpstr>The Java Technology and Development Environment</vt:lpstr>
      <vt:lpstr>Writing, Compiling and Executing Java  programs</vt:lpstr>
      <vt:lpstr>Writing, Compiling and Executing Java  programs</vt:lpstr>
      <vt:lpstr>Writing, Compiling and Executing Java  programs</vt:lpstr>
      <vt:lpstr>Writing, Compiling and Executing Java  programs</vt:lpstr>
      <vt:lpstr>Writing, Compiling and Executing Java  programs</vt:lpstr>
      <vt:lpstr>Writing, Compiling and Executing Java  programs</vt:lpstr>
      <vt:lpstr>Java Program</vt:lpstr>
      <vt:lpstr>Java Program</vt:lpstr>
      <vt:lpstr>Java Program</vt:lpstr>
      <vt:lpstr>Java Program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Surbhi</dc:creator>
  <cp:lastModifiedBy>Surbhi Sharma</cp:lastModifiedBy>
  <cp:revision>34</cp:revision>
  <dcterms:created xsi:type="dcterms:W3CDTF">2017-01-12T06:22:21Z</dcterms:created>
  <dcterms:modified xsi:type="dcterms:W3CDTF">2024-09-02T04:02:03Z</dcterms:modified>
</cp:coreProperties>
</file>