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6" r:id="rId2"/>
    <p:sldId id="257" r:id="rId3"/>
    <p:sldId id="258" r:id="rId4"/>
    <p:sldId id="260" r:id="rId5"/>
    <p:sldId id="261" r:id="rId6"/>
    <p:sldId id="262" r:id="rId7"/>
    <p:sldId id="267" r:id="rId8"/>
    <p:sldId id="268" r:id="rId9"/>
    <p:sldId id="269" r:id="rId10"/>
    <p:sldId id="263" r:id="rId11"/>
    <p:sldId id="264" r:id="rId12"/>
    <p:sldId id="272" r:id="rId13"/>
    <p:sldId id="270" r:id="rId14"/>
    <p:sldId id="271" r:id="rId15"/>
    <p:sldId id="273" r:id="rId16"/>
    <p:sldId id="265"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133B457-252A-49E2-ACF6-E61A0470FDFE}" type="datetimeFigureOut">
              <a:rPr lang="en-US" smtClean="0"/>
              <a:pPr/>
              <a:t>9/2/2024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718636AD-3358-44C6-B16A-0BB1AE5B6B2F}"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33B457-252A-49E2-ACF6-E61A0470FDFE}"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636AD-3358-44C6-B16A-0BB1AE5B6B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133B457-252A-49E2-ACF6-E61A0470FDFE}"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636AD-3358-44C6-B16A-0BB1AE5B6B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133B457-252A-49E2-ACF6-E61A0470FDFE}"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636AD-3358-44C6-B16A-0BB1AE5B6B2F}"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133B457-252A-49E2-ACF6-E61A0470FDFE}" type="datetimeFigureOut">
              <a:rPr lang="en-US" smtClean="0"/>
              <a:pPr/>
              <a:t>9/2/2024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718636AD-3358-44C6-B16A-0BB1AE5B6B2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133B457-252A-49E2-ACF6-E61A0470FDFE}"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636AD-3358-44C6-B16A-0BB1AE5B6B2F}"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133B457-252A-49E2-ACF6-E61A0470FDFE}"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8636AD-3358-44C6-B16A-0BB1AE5B6B2F}"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133B457-252A-49E2-ACF6-E61A0470FDFE}"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8636AD-3358-44C6-B16A-0BB1AE5B6B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3B457-252A-49E2-ACF6-E61A0470FDFE}"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8636AD-3358-44C6-B16A-0BB1AE5B6B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133B457-252A-49E2-ACF6-E61A0470FDFE}"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636AD-3358-44C6-B16A-0BB1AE5B6B2F}"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133B457-252A-49E2-ACF6-E61A0470FDFE}" type="datetimeFigureOut">
              <a:rPr lang="en-US" smtClean="0"/>
              <a:pPr/>
              <a:t>9/2/2024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718636AD-3358-44C6-B16A-0BB1AE5B6B2F}"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133B457-252A-49E2-ACF6-E61A0470FDFE}" type="datetimeFigureOut">
              <a:rPr lang="en-US" smtClean="0"/>
              <a:pPr/>
              <a:t>9/2/2024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718636AD-3358-44C6-B16A-0BB1AE5B6B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 Surbhi Sharma</a:t>
            </a:r>
          </a:p>
        </p:txBody>
      </p:sp>
      <p:sp>
        <p:nvSpPr>
          <p:cNvPr id="2" name="Title 1"/>
          <p:cNvSpPr>
            <a:spLocks noGrp="1"/>
          </p:cNvSpPr>
          <p:nvPr>
            <p:ph type="ctrTitle"/>
          </p:nvPr>
        </p:nvSpPr>
        <p:spPr/>
        <p:txBody>
          <a:bodyPr/>
          <a:lstStyle/>
          <a:p>
            <a:r>
              <a:rPr dirty="0"/>
              <a:t>PROGRAMMING IN JAVA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Arrays</a:t>
            </a:r>
            <a:br>
              <a:rPr lang="en-US" dirty="0"/>
            </a:br>
            <a:endParaRPr lang="en-US" dirty="0"/>
          </a:p>
        </p:txBody>
      </p:sp>
      <p:sp>
        <p:nvSpPr>
          <p:cNvPr id="3" name="Content Placeholder 2"/>
          <p:cNvSpPr>
            <a:spLocks noGrp="1"/>
          </p:cNvSpPr>
          <p:nvPr>
            <p:ph sz="quarter" idx="1"/>
          </p:nvPr>
        </p:nvSpPr>
        <p:spPr/>
        <p:txBody>
          <a:bodyPr>
            <a:normAutofit lnSpcReduction="10000"/>
          </a:bodyPr>
          <a:lstStyle/>
          <a:p>
            <a:r>
              <a:rPr lang="en-US" dirty="0"/>
              <a:t>Multidimensional arrays</a:t>
            </a:r>
          </a:p>
          <a:p>
            <a:pPr lvl="1"/>
            <a:r>
              <a:rPr lang="en-US" dirty="0"/>
              <a:t>In Java, multidimensional arrays are actually arrays of arrays. These, as you might expect, look and act like regular multidimensional arrays. However, as you will see, there are a couple of subtle differences. </a:t>
            </a:r>
          </a:p>
          <a:p>
            <a:pPr lvl="1"/>
            <a:r>
              <a:rPr lang="en-US" dirty="0"/>
              <a:t>To declare a multidimensional array variable, specify each additional index using another set of square brackets. For example, the following declares a two dimensional array variable called </a:t>
            </a:r>
            <a:r>
              <a:rPr lang="en-US" dirty="0" err="1"/>
              <a:t>twoD</a:t>
            </a:r>
            <a:r>
              <a:rPr lang="en-US" dirty="0"/>
              <a:t>.</a:t>
            </a:r>
          </a:p>
          <a:p>
            <a:pPr>
              <a:buNone/>
            </a:pPr>
            <a:r>
              <a:rPr lang="en-US" dirty="0"/>
              <a:t>		</a:t>
            </a:r>
            <a:r>
              <a:rPr lang="en-US" dirty="0" err="1"/>
              <a:t>int</a:t>
            </a:r>
            <a:r>
              <a:rPr lang="en-US" dirty="0"/>
              <a:t> </a:t>
            </a:r>
            <a:r>
              <a:rPr lang="en-US" dirty="0" err="1"/>
              <a:t>twoD</a:t>
            </a:r>
            <a:r>
              <a:rPr lang="en-US" dirty="0"/>
              <a:t>[][] = new </a:t>
            </a:r>
            <a:r>
              <a:rPr lang="en-US" dirty="0" err="1"/>
              <a:t>int</a:t>
            </a:r>
            <a:r>
              <a:rPr lang="en-US" dirty="0"/>
              <a:t>[4][5];</a:t>
            </a:r>
          </a:p>
          <a:p>
            <a:pPr lvl="1"/>
            <a:r>
              <a:rPr lang="en-US" dirty="0"/>
              <a:t>This allocates a 4 by 5 array and assigns it to </a:t>
            </a:r>
            <a:r>
              <a:rPr lang="en-US" dirty="0" err="1"/>
              <a:t>twoD</a:t>
            </a:r>
            <a:r>
              <a:rPr lang="en-US" dirty="0"/>
              <a:t>. Internally this matrix is implemented as an array of arrays of int.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Arrays</a:t>
            </a:r>
            <a:br>
              <a:rPr lang="en-US" dirty="0"/>
            </a:br>
            <a:endParaRPr lang="en-US" dirty="0"/>
          </a:p>
        </p:txBody>
      </p:sp>
      <p:sp>
        <p:nvSpPr>
          <p:cNvPr id="3" name="Content Placeholder 2"/>
          <p:cNvSpPr>
            <a:spLocks noGrp="1"/>
          </p:cNvSpPr>
          <p:nvPr>
            <p:ph sz="quarter" idx="1"/>
          </p:nvPr>
        </p:nvSpPr>
        <p:spPr/>
        <p:txBody>
          <a:bodyPr>
            <a:normAutofit fontScale="85000" lnSpcReduction="20000"/>
          </a:bodyPr>
          <a:lstStyle/>
          <a:p>
            <a:pPr lvl="1"/>
            <a:r>
              <a:rPr lang="en-US" dirty="0"/>
              <a:t>When you allocate memory for a multidimensional array, you need only specify the memory for the first (leftmost) dimension. You can allocate the remaining dimensions separately. For example, this following code allocates memory for the first dimension of </a:t>
            </a:r>
            <a:r>
              <a:rPr lang="en-US" dirty="0" err="1"/>
              <a:t>twoD</a:t>
            </a:r>
            <a:r>
              <a:rPr lang="en-US" dirty="0"/>
              <a:t> when it is declared. It allocates the second dimension manually.</a:t>
            </a:r>
          </a:p>
          <a:p>
            <a:pPr>
              <a:buNone/>
            </a:pPr>
            <a:r>
              <a:rPr lang="en-US" dirty="0"/>
              <a:t>		</a:t>
            </a:r>
            <a:r>
              <a:rPr lang="en-US" dirty="0" err="1"/>
              <a:t>int</a:t>
            </a:r>
            <a:r>
              <a:rPr lang="en-US" dirty="0"/>
              <a:t> </a:t>
            </a:r>
            <a:r>
              <a:rPr lang="en-US" dirty="0" err="1"/>
              <a:t>twoD</a:t>
            </a:r>
            <a:r>
              <a:rPr lang="en-US" dirty="0"/>
              <a:t>[][] = new </a:t>
            </a:r>
            <a:r>
              <a:rPr lang="en-US" dirty="0" err="1"/>
              <a:t>int</a:t>
            </a:r>
            <a:r>
              <a:rPr lang="en-US" dirty="0"/>
              <a:t>[4][];</a:t>
            </a:r>
          </a:p>
          <a:p>
            <a:pPr>
              <a:buNone/>
            </a:pPr>
            <a:r>
              <a:rPr lang="en-US" dirty="0"/>
              <a:t>		</a:t>
            </a:r>
            <a:r>
              <a:rPr lang="en-US" dirty="0" err="1"/>
              <a:t>twoD</a:t>
            </a:r>
            <a:r>
              <a:rPr lang="en-US" dirty="0"/>
              <a:t>[0] = new </a:t>
            </a:r>
            <a:r>
              <a:rPr lang="en-US" dirty="0" err="1"/>
              <a:t>int</a:t>
            </a:r>
            <a:r>
              <a:rPr lang="en-US" dirty="0"/>
              <a:t>[5];</a:t>
            </a:r>
          </a:p>
          <a:p>
            <a:pPr>
              <a:buNone/>
            </a:pPr>
            <a:r>
              <a:rPr lang="en-US" dirty="0"/>
              <a:t>		</a:t>
            </a:r>
            <a:r>
              <a:rPr lang="en-US" dirty="0" err="1"/>
              <a:t>twoD</a:t>
            </a:r>
            <a:r>
              <a:rPr lang="en-US" dirty="0"/>
              <a:t>[1] = new </a:t>
            </a:r>
            <a:r>
              <a:rPr lang="en-US" dirty="0" err="1"/>
              <a:t>int</a:t>
            </a:r>
            <a:r>
              <a:rPr lang="en-US" dirty="0"/>
              <a:t>[5];</a:t>
            </a:r>
          </a:p>
          <a:p>
            <a:pPr>
              <a:buNone/>
            </a:pPr>
            <a:r>
              <a:rPr lang="en-US" dirty="0"/>
              <a:t>		</a:t>
            </a:r>
            <a:r>
              <a:rPr lang="en-US" dirty="0" err="1"/>
              <a:t>twoD</a:t>
            </a:r>
            <a:r>
              <a:rPr lang="en-US" dirty="0"/>
              <a:t>[2] = new </a:t>
            </a:r>
            <a:r>
              <a:rPr lang="en-US" dirty="0" err="1"/>
              <a:t>int</a:t>
            </a:r>
            <a:r>
              <a:rPr lang="en-US" dirty="0"/>
              <a:t>[5];</a:t>
            </a:r>
          </a:p>
          <a:p>
            <a:pPr>
              <a:buNone/>
            </a:pPr>
            <a:r>
              <a:rPr lang="en-US" dirty="0"/>
              <a:t>		</a:t>
            </a:r>
            <a:r>
              <a:rPr lang="en-US" dirty="0" err="1"/>
              <a:t>twoD</a:t>
            </a:r>
            <a:r>
              <a:rPr lang="en-US" dirty="0"/>
              <a:t>[3] = new </a:t>
            </a:r>
            <a:r>
              <a:rPr lang="en-US" dirty="0" err="1"/>
              <a:t>int</a:t>
            </a:r>
            <a:r>
              <a:rPr lang="en-US" dirty="0"/>
              <a:t>[5];</a:t>
            </a:r>
          </a:p>
          <a:p>
            <a:pPr lvl="1"/>
            <a:r>
              <a:rPr lang="en-US" dirty="0"/>
              <a:t>While there is no advantage to individually allocating the second dimension arrays in this situation, there may be in others. For example, when you allocate dimensions manually, you do not need to allocate the same number of elements for each dimension. As stated earlier, since multidimensional arrays are actually arrays of arrays, the length of each array is under your control.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05400"/>
          </a:xfrm>
        </p:spPr>
        <p:txBody>
          <a:bodyPr>
            <a:normAutofit fontScale="77500" lnSpcReduction="20000"/>
          </a:bodyPr>
          <a:lstStyle/>
          <a:p>
            <a:pPr>
              <a:buNone/>
            </a:pPr>
            <a:r>
              <a:rPr lang="en-US" b="1" dirty="0"/>
              <a:t>class</a:t>
            </a:r>
            <a:r>
              <a:rPr lang="en-US" dirty="0"/>
              <a:t> Testarray3{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  </a:t>
            </a:r>
          </a:p>
          <a:p>
            <a:pPr>
              <a:buNone/>
            </a:pPr>
            <a:r>
              <a:rPr lang="en-US" dirty="0"/>
              <a:t>//declaring and initializing 2D array  </a:t>
            </a:r>
          </a:p>
          <a:p>
            <a:pPr>
              <a:buNone/>
            </a:pPr>
            <a:r>
              <a:rPr lang="en-US" b="1" dirty="0" err="1"/>
              <a:t>int</a:t>
            </a:r>
            <a:r>
              <a:rPr lang="en-US" dirty="0"/>
              <a:t> </a:t>
            </a:r>
            <a:r>
              <a:rPr lang="en-US" dirty="0" err="1"/>
              <a:t>arr</a:t>
            </a:r>
            <a:r>
              <a:rPr lang="en-US" dirty="0"/>
              <a:t>[][]={{1,2,3},{2,4,5},{4,4,5}};  </a:t>
            </a:r>
          </a:p>
          <a:p>
            <a:pPr>
              <a:buNone/>
            </a:pPr>
            <a:r>
              <a:rPr lang="en-US" dirty="0"/>
              <a:t>  </a:t>
            </a:r>
          </a:p>
          <a:p>
            <a:pPr>
              <a:buNone/>
            </a:pPr>
            <a:r>
              <a:rPr lang="en-US" dirty="0"/>
              <a:t>//printing 2D array  </a:t>
            </a:r>
          </a:p>
          <a:p>
            <a:pPr>
              <a:buNone/>
            </a:pPr>
            <a:r>
              <a:rPr lang="en-US" b="1" dirty="0"/>
              <a:t>for</a:t>
            </a:r>
            <a:r>
              <a:rPr lang="en-US" dirty="0"/>
              <a:t>(</a:t>
            </a:r>
            <a:r>
              <a:rPr lang="en-US" b="1" dirty="0" err="1"/>
              <a:t>int</a:t>
            </a:r>
            <a:r>
              <a:rPr lang="en-US" dirty="0"/>
              <a:t> </a:t>
            </a:r>
            <a:r>
              <a:rPr lang="en-US" dirty="0" err="1"/>
              <a:t>i</a:t>
            </a:r>
            <a:r>
              <a:rPr lang="en-US" dirty="0"/>
              <a:t>=0;i&lt;3;i++){  </a:t>
            </a:r>
          </a:p>
          <a:p>
            <a:pPr>
              <a:buNone/>
            </a:pPr>
            <a:r>
              <a:rPr lang="en-US" dirty="0"/>
              <a:t> </a:t>
            </a:r>
            <a:r>
              <a:rPr lang="en-US" b="1" dirty="0"/>
              <a:t>for</a:t>
            </a:r>
            <a:r>
              <a:rPr lang="en-US" dirty="0"/>
              <a:t>(</a:t>
            </a:r>
            <a:r>
              <a:rPr lang="en-US" b="1" dirty="0" err="1"/>
              <a:t>int</a:t>
            </a:r>
            <a:r>
              <a:rPr lang="en-US" dirty="0"/>
              <a:t> j=0;j&lt;3;j++){  </a:t>
            </a:r>
          </a:p>
          <a:p>
            <a:pPr>
              <a:buNone/>
            </a:pPr>
            <a:r>
              <a:rPr lang="en-US" dirty="0"/>
              <a:t>   </a:t>
            </a:r>
            <a:r>
              <a:rPr lang="en-US" dirty="0" err="1"/>
              <a:t>System.out.print</a:t>
            </a:r>
            <a:r>
              <a:rPr lang="en-US" dirty="0"/>
              <a:t>(</a:t>
            </a:r>
            <a:r>
              <a:rPr lang="en-US" dirty="0" err="1"/>
              <a:t>arr</a:t>
            </a:r>
            <a:r>
              <a:rPr lang="en-US" dirty="0"/>
              <a:t>[</a:t>
            </a:r>
            <a:r>
              <a:rPr lang="en-US" dirty="0" err="1"/>
              <a:t>i</a:t>
            </a:r>
            <a:r>
              <a:rPr lang="en-US" dirty="0"/>
              <a:t>][j]+" ");  </a:t>
            </a:r>
          </a:p>
          <a:p>
            <a:pPr>
              <a:buNone/>
            </a:pPr>
            <a:r>
              <a:rPr lang="en-US" dirty="0"/>
              <a:t> }  </a:t>
            </a:r>
          </a:p>
          <a:p>
            <a:pPr>
              <a:buNone/>
            </a:pPr>
            <a:r>
              <a:rPr lang="en-US" dirty="0"/>
              <a:t> </a:t>
            </a:r>
            <a:r>
              <a:rPr lang="en-US" dirty="0" err="1"/>
              <a:t>System.out.println</a:t>
            </a:r>
            <a:r>
              <a:rPr lang="en-US" dirty="0"/>
              <a:t>();  </a:t>
            </a:r>
          </a:p>
          <a:p>
            <a:pPr>
              <a:buNone/>
            </a:pPr>
            <a:r>
              <a:rPr lang="en-US" dirty="0"/>
              <a:t>}  </a:t>
            </a:r>
          </a:p>
          <a:p>
            <a:pPr>
              <a:buNone/>
            </a:pPr>
            <a:r>
              <a:rPr lang="en-US" dirty="0"/>
              <a:t>  </a:t>
            </a:r>
          </a:p>
          <a:p>
            <a:pPr>
              <a:buNone/>
            </a:pPr>
            <a:r>
              <a:rPr lang="en-US" dirty="0"/>
              <a:t>}}  </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81600"/>
          </a:xfrm>
        </p:spPr>
        <p:txBody>
          <a:bodyPr>
            <a:normAutofit fontScale="77500" lnSpcReduction="20000"/>
          </a:bodyPr>
          <a:lstStyle/>
          <a:p>
            <a:pPr>
              <a:buNone/>
            </a:pPr>
            <a:r>
              <a:rPr lang="en-US" dirty="0"/>
              <a:t>// Demonstrate a two-dimensional array.</a:t>
            </a:r>
          </a:p>
          <a:p>
            <a:pPr>
              <a:buNone/>
            </a:pPr>
            <a:r>
              <a:rPr lang="en-US" dirty="0"/>
              <a:t>class </a:t>
            </a:r>
            <a:r>
              <a:rPr lang="en-US" dirty="0" err="1"/>
              <a:t>TwoDArray</a:t>
            </a:r>
            <a:r>
              <a:rPr lang="en-US" dirty="0"/>
              <a:t> {</a:t>
            </a:r>
          </a:p>
          <a:p>
            <a:pPr>
              <a:buNone/>
            </a:pPr>
            <a:r>
              <a:rPr lang="en-US" dirty="0"/>
              <a:t>public static void main(String </a:t>
            </a:r>
            <a:r>
              <a:rPr lang="en-US" dirty="0" err="1"/>
              <a:t>args</a:t>
            </a:r>
            <a:r>
              <a:rPr lang="en-US" dirty="0"/>
              <a:t>[]) {</a:t>
            </a:r>
          </a:p>
          <a:p>
            <a:pPr>
              <a:buNone/>
            </a:pPr>
            <a:r>
              <a:rPr lang="en-US" dirty="0" err="1"/>
              <a:t>int</a:t>
            </a:r>
            <a:r>
              <a:rPr lang="en-US" dirty="0"/>
              <a:t> </a:t>
            </a:r>
            <a:r>
              <a:rPr lang="en-US" dirty="0" err="1"/>
              <a:t>twoD</a:t>
            </a:r>
            <a:r>
              <a:rPr lang="en-US" dirty="0"/>
              <a:t>[][]= new </a:t>
            </a:r>
            <a:r>
              <a:rPr lang="en-US" dirty="0" err="1"/>
              <a:t>int</a:t>
            </a:r>
            <a:r>
              <a:rPr lang="en-US" dirty="0"/>
              <a:t>[4][5];</a:t>
            </a:r>
          </a:p>
          <a:p>
            <a:pPr>
              <a:buNone/>
            </a:pPr>
            <a:r>
              <a:rPr lang="en-US" dirty="0" err="1"/>
              <a:t>int</a:t>
            </a:r>
            <a:r>
              <a:rPr lang="en-US" dirty="0"/>
              <a:t> </a:t>
            </a:r>
            <a:r>
              <a:rPr lang="en-US" dirty="0" err="1"/>
              <a:t>i</a:t>
            </a:r>
            <a:r>
              <a:rPr lang="en-US" dirty="0"/>
              <a:t>, j, k = 0;</a:t>
            </a:r>
          </a:p>
          <a:p>
            <a:pPr>
              <a:buNone/>
            </a:pPr>
            <a:r>
              <a:rPr lang="en-US" dirty="0"/>
              <a:t>for(</a:t>
            </a:r>
            <a:r>
              <a:rPr lang="en-US" dirty="0" err="1"/>
              <a:t>i</a:t>
            </a:r>
            <a:r>
              <a:rPr lang="en-US" dirty="0"/>
              <a:t>=0; </a:t>
            </a:r>
            <a:r>
              <a:rPr lang="en-US" dirty="0" err="1"/>
              <a:t>i</a:t>
            </a:r>
            <a:r>
              <a:rPr lang="en-US" dirty="0"/>
              <a:t>&lt;4; </a:t>
            </a:r>
            <a:r>
              <a:rPr lang="en-US" dirty="0" err="1"/>
              <a:t>i</a:t>
            </a:r>
            <a:r>
              <a:rPr lang="en-US" dirty="0"/>
              <a:t>++)</a:t>
            </a:r>
          </a:p>
          <a:p>
            <a:pPr>
              <a:buNone/>
            </a:pPr>
            <a:r>
              <a:rPr lang="en-US" dirty="0"/>
              <a:t>for(j=0; j&lt;5; j++) {</a:t>
            </a:r>
          </a:p>
          <a:p>
            <a:pPr>
              <a:buNone/>
            </a:pPr>
            <a:r>
              <a:rPr lang="en-US" dirty="0" err="1"/>
              <a:t>twoD</a:t>
            </a:r>
            <a:r>
              <a:rPr lang="en-US" dirty="0"/>
              <a:t>[</a:t>
            </a:r>
            <a:r>
              <a:rPr lang="en-US" dirty="0" err="1"/>
              <a:t>i</a:t>
            </a:r>
            <a:r>
              <a:rPr lang="en-US" dirty="0"/>
              <a:t>][j] = k;</a:t>
            </a:r>
          </a:p>
          <a:p>
            <a:pPr>
              <a:buNone/>
            </a:pPr>
            <a:r>
              <a:rPr lang="en-US" dirty="0"/>
              <a:t>k++;</a:t>
            </a:r>
          </a:p>
          <a:p>
            <a:pPr>
              <a:buNone/>
            </a:pPr>
            <a:r>
              <a:rPr lang="en-US" dirty="0"/>
              <a:t>}</a:t>
            </a:r>
          </a:p>
          <a:p>
            <a:pPr>
              <a:buNone/>
            </a:pPr>
            <a:r>
              <a:rPr lang="en-US" dirty="0"/>
              <a:t>for(</a:t>
            </a:r>
            <a:r>
              <a:rPr lang="en-US" dirty="0" err="1"/>
              <a:t>i</a:t>
            </a:r>
            <a:r>
              <a:rPr lang="en-US" dirty="0"/>
              <a:t>=0; </a:t>
            </a:r>
            <a:r>
              <a:rPr lang="en-US" dirty="0" err="1"/>
              <a:t>i</a:t>
            </a:r>
            <a:r>
              <a:rPr lang="en-US" dirty="0"/>
              <a:t>&lt;4; </a:t>
            </a:r>
            <a:r>
              <a:rPr lang="en-US" dirty="0" err="1"/>
              <a:t>i</a:t>
            </a:r>
            <a:r>
              <a:rPr lang="en-US" dirty="0"/>
              <a:t>++) {</a:t>
            </a:r>
          </a:p>
          <a:p>
            <a:pPr>
              <a:buNone/>
            </a:pPr>
            <a:r>
              <a:rPr lang="en-US" dirty="0"/>
              <a:t>for(j=0; j&lt;5; j++)</a:t>
            </a:r>
          </a:p>
          <a:p>
            <a:pPr>
              <a:buNone/>
            </a:pPr>
            <a:r>
              <a:rPr lang="en-US" dirty="0" err="1"/>
              <a:t>System.out.print</a:t>
            </a:r>
            <a:r>
              <a:rPr lang="en-US" dirty="0"/>
              <a:t>(</a:t>
            </a:r>
            <a:r>
              <a:rPr lang="en-US" dirty="0" err="1"/>
              <a:t>twoD</a:t>
            </a:r>
            <a:r>
              <a:rPr lang="en-US" dirty="0"/>
              <a:t>[</a:t>
            </a:r>
            <a:r>
              <a:rPr lang="en-US" dirty="0" err="1"/>
              <a:t>i</a:t>
            </a:r>
            <a:r>
              <a:rPr lang="en-US" dirty="0"/>
              <a:t>][j] + " ");</a:t>
            </a:r>
          </a:p>
          <a:p>
            <a:pPr>
              <a:buNone/>
            </a:pPr>
            <a:r>
              <a:rPr lang="en-US" dirty="0" err="1"/>
              <a:t>System.out.println</a:t>
            </a:r>
            <a:r>
              <a:rPr lang="en-US" dirty="0"/>
              <a:t>();</a:t>
            </a:r>
          </a:p>
          <a:p>
            <a:pPr>
              <a:buNone/>
            </a:pPr>
            <a:r>
              <a:rPr 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5105400"/>
          </a:xfrm>
        </p:spPr>
        <p:txBody>
          <a:bodyPr>
            <a:normAutofit fontScale="62500" lnSpcReduction="20000"/>
          </a:bodyPr>
          <a:lstStyle/>
          <a:p>
            <a:pPr>
              <a:buNone/>
            </a:pPr>
            <a:r>
              <a:rPr lang="en-US" dirty="0"/>
              <a:t>class </a:t>
            </a:r>
            <a:r>
              <a:rPr lang="en-US" dirty="0" err="1"/>
              <a:t>TwoDAgain</a:t>
            </a:r>
            <a:r>
              <a:rPr lang="en-US" dirty="0"/>
              <a:t> {</a:t>
            </a:r>
          </a:p>
          <a:p>
            <a:pPr>
              <a:buNone/>
            </a:pPr>
            <a:r>
              <a:rPr lang="en-US" dirty="0"/>
              <a:t>public static void main(String </a:t>
            </a:r>
            <a:r>
              <a:rPr lang="en-US" dirty="0" err="1"/>
              <a:t>args</a:t>
            </a:r>
            <a:r>
              <a:rPr lang="en-US" dirty="0"/>
              <a:t>[]) {</a:t>
            </a:r>
          </a:p>
          <a:p>
            <a:pPr>
              <a:buNone/>
            </a:pPr>
            <a:r>
              <a:rPr lang="en-US" dirty="0" err="1"/>
              <a:t>int</a:t>
            </a:r>
            <a:r>
              <a:rPr lang="en-US" dirty="0"/>
              <a:t> </a:t>
            </a:r>
            <a:r>
              <a:rPr lang="en-US" dirty="0" err="1"/>
              <a:t>twoD</a:t>
            </a:r>
            <a:r>
              <a:rPr lang="en-US" dirty="0"/>
              <a:t>[][] = new </a:t>
            </a:r>
            <a:r>
              <a:rPr lang="en-US" dirty="0" err="1"/>
              <a:t>int</a:t>
            </a:r>
            <a:r>
              <a:rPr lang="en-US" dirty="0"/>
              <a:t>[4][];</a:t>
            </a:r>
          </a:p>
          <a:p>
            <a:pPr>
              <a:buNone/>
            </a:pPr>
            <a:r>
              <a:rPr lang="en-US" dirty="0" err="1"/>
              <a:t>twoD</a:t>
            </a:r>
            <a:r>
              <a:rPr lang="en-US" dirty="0"/>
              <a:t>[0] = new </a:t>
            </a:r>
            <a:r>
              <a:rPr lang="en-US" dirty="0" err="1"/>
              <a:t>int</a:t>
            </a:r>
            <a:r>
              <a:rPr lang="en-US" dirty="0"/>
              <a:t>[1];</a:t>
            </a:r>
          </a:p>
          <a:p>
            <a:pPr>
              <a:buNone/>
            </a:pPr>
            <a:r>
              <a:rPr lang="en-US" dirty="0" err="1"/>
              <a:t>twoD</a:t>
            </a:r>
            <a:r>
              <a:rPr lang="en-US" dirty="0"/>
              <a:t>[1] = new </a:t>
            </a:r>
            <a:r>
              <a:rPr lang="en-US" dirty="0" err="1"/>
              <a:t>int</a:t>
            </a:r>
            <a:r>
              <a:rPr lang="en-US" dirty="0"/>
              <a:t>[2];</a:t>
            </a:r>
          </a:p>
          <a:p>
            <a:pPr>
              <a:buNone/>
            </a:pPr>
            <a:r>
              <a:rPr lang="en-US" dirty="0" err="1"/>
              <a:t>twoD</a:t>
            </a:r>
            <a:r>
              <a:rPr lang="en-US" dirty="0"/>
              <a:t>[2] = new </a:t>
            </a:r>
            <a:r>
              <a:rPr lang="en-US" dirty="0" err="1"/>
              <a:t>int</a:t>
            </a:r>
            <a:r>
              <a:rPr lang="en-US" dirty="0"/>
              <a:t>[3];</a:t>
            </a:r>
          </a:p>
          <a:p>
            <a:pPr>
              <a:buNone/>
            </a:pPr>
            <a:r>
              <a:rPr lang="en-US" dirty="0" err="1"/>
              <a:t>twoD</a:t>
            </a:r>
            <a:r>
              <a:rPr lang="en-US" dirty="0"/>
              <a:t>[3] = new </a:t>
            </a:r>
            <a:r>
              <a:rPr lang="en-US" dirty="0" err="1"/>
              <a:t>int</a:t>
            </a:r>
            <a:r>
              <a:rPr lang="en-US" dirty="0"/>
              <a:t>[4];</a:t>
            </a:r>
          </a:p>
          <a:p>
            <a:pPr>
              <a:buNone/>
            </a:pPr>
            <a:r>
              <a:rPr lang="en-US" dirty="0" err="1"/>
              <a:t>int</a:t>
            </a:r>
            <a:r>
              <a:rPr lang="en-US" dirty="0"/>
              <a:t> </a:t>
            </a:r>
            <a:r>
              <a:rPr lang="en-US" dirty="0" err="1"/>
              <a:t>i</a:t>
            </a:r>
            <a:r>
              <a:rPr lang="en-US" dirty="0"/>
              <a:t>, j, k = 0;</a:t>
            </a:r>
          </a:p>
          <a:p>
            <a:pPr>
              <a:buNone/>
            </a:pPr>
            <a:r>
              <a:rPr lang="en-US" dirty="0"/>
              <a:t>for(</a:t>
            </a:r>
            <a:r>
              <a:rPr lang="en-US" dirty="0" err="1"/>
              <a:t>i</a:t>
            </a:r>
            <a:r>
              <a:rPr lang="en-US" dirty="0"/>
              <a:t>=0; </a:t>
            </a:r>
            <a:r>
              <a:rPr lang="en-US" dirty="0" err="1"/>
              <a:t>i</a:t>
            </a:r>
            <a:r>
              <a:rPr lang="en-US" dirty="0"/>
              <a:t>&lt;4; </a:t>
            </a:r>
            <a:r>
              <a:rPr lang="en-US" dirty="0" err="1"/>
              <a:t>i</a:t>
            </a:r>
            <a:r>
              <a:rPr lang="en-US" dirty="0"/>
              <a:t>++)</a:t>
            </a:r>
          </a:p>
          <a:p>
            <a:pPr>
              <a:buNone/>
            </a:pPr>
            <a:r>
              <a:rPr lang="en-US" dirty="0"/>
              <a:t>for(j=0; j&lt;i+1; j++) {</a:t>
            </a:r>
          </a:p>
          <a:p>
            <a:pPr>
              <a:buNone/>
            </a:pPr>
            <a:r>
              <a:rPr lang="en-US" dirty="0" err="1"/>
              <a:t>twoD</a:t>
            </a:r>
            <a:r>
              <a:rPr lang="en-US" dirty="0"/>
              <a:t>[</a:t>
            </a:r>
            <a:r>
              <a:rPr lang="en-US" dirty="0" err="1"/>
              <a:t>i</a:t>
            </a:r>
            <a:r>
              <a:rPr lang="en-US" dirty="0"/>
              <a:t>][j] = k;</a:t>
            </a:r>
          </a:p>
          <a:p>
            <a:pPr>
              <a:buNone/>
            </a:pPr>
            <a:r>
              <a:rPr lang="en-US" dirty="0"/>
              <a:t>k++;</a:t>
            </a:r>
          </a:p>
          <a:p>
            <a:pPr>
              <a:buNone/>
            </a:pPr>
            <a:r>
              <a:rPr lang="en-US" dirty="0"/>
              <a:t>}</a:t>
            </a:r>
          </a:p>
          <a:p>
            <a:pPr>
              <a:buNone/>
            </a:pPr>
            <a:r>
              <a:rPr lang="en-US" dirty="0"/>
              <a:t>for(</a:t>
            </a:r>
            <a:r>
              <a:rPr lang="en-US" dirty="0" err="1"/>
              <a:t>i</a:t>
            </a:r>
            <a:r>
              <a:rPr lang="en-US" dirty="0"/>
              <a:t>=0; </a:t>
            </a:r>
            <a:r>
              <a:rPr lang="en-US" dirty="0" err="1"/>
              <a:t>i</a:t>
            </a:r>
            <a:r>
              <a:rPr lang="en-US" dirty="0"/>
              <a:t>&lt;4; </a:t>
            </a:r>
            <a:r>
              <a:rPr lang="en-US" dirty="0" err="1"/>
              <a:t>i</a:t>
            </a:r>
            <a:r>
              <a:rPr lang="en-US" dirty="0"/>
              <a:t>++) {</a:t>
            </a:r>
          </a:p>
          <a:p>
            <a:pPr>
              <a:buNone/>
            </a:pPr>
            <a:r>
              <a:rPr lang="en-US" dirty="0"/>
              <a:t>for(j=0; j&lt;i+1; j++)</a:t>
            </a:r>
          </a:p>
          <a:p>
            <a:pPr>
              <a:buNone/>
            </a:pPr>
            <a:r>
              <a:rPr lang="en-US" dirty="0" err="1"/>
              <a:t>System.out.print</a:t>
            </a:r>
            <a:r>
              <a:rPr lang="en-US" dirty="0"/>
              <a:t>(</a:t>
            </a:r>
            <a:r>
              <a:rPr lang="en-US" dirty="0" err="1"/>
              <a:t>twoD</a:t>
            </a:r>
            <a:r>
              <a:rPr lang="en-US" dirty="0"/>
              <a:t>[</a:t>
            </a:r>
            <a:r>
              <a:rPr lang="en-US" dirty="0" err="1"/>
              <a:t>i</a:t>
            </a:r>
            <a:r>
              <a:rPr lang="en-US" dirty="0"/>
              <a:t>][j] + " ");</a:t>
            </a:r>
          </a:p>
          <a:p>
            <a:pPr>
              <a:buNone/>
            </a:pPr>
            <a:r>
              <a:rPr lang="en-US" dirty="0" err="1"/>
              <a:t>System.out.println</a:t>
            </a:r>
            <a:r>
              <a:rPr lang="en-US" dirty="0"/>
              <a:t>();</a:t>
            </a:r>
          </a:p>
          <a:p>
            <a:pPr>
              <a:buNone/>
            </a:pPr>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two arrays</a:t>
            </a:r>
          </a:p>
        </p:txBody>
      </p:sp>
      <p:sp>
        <p:nvSpPr>
          <p:cNvPr id="3" name="Content Placeholder 2"/>
          <p:cNvSpPr>
            <a:spLocks noGrp="1"/>
          </p:cNvSpPr>
          <p:nvPr>
            <p:ph sz="quarter" idx="1"/>
          </p:nvPr>
        </p:nvSpPr>
        <p:spPr>
          <a:xfrm>
            <a:off x="914400" y="1447800"/>
            <a:ext cx="7772400" cy="5181600"/>
          </a:xfrm>
        </p:spPr>
        <p:txBody>
          <a:bodyPr>
            <a:normAutofit fontScale="77500" lnSpcReduction="20000"/>
          </a:bodyPr>
          <a:lstStyle/>
          <a:p>
            <a:pPr>
              <a:buNone/>
            </a:pPr>
            <a:r>
              <a:rPr lang="en-US" b="1" dirty="0"/>
              <a:t>class</a:t>
            </a:r>
            <a:r>
              <a:rPr lang="en-US" dirty="0"/>
              <a:t> Testarray5{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//creating two matrices  </a:t>
            </a:r>
          </a:p>
          <a:p>
            <a:pPr>
              <a:buNone/>
            </a:pPr>
            <a:r>
              <a:rPr lang="en-US" b="1" dirty="0" err="1"/>
              <a:t>int</a:t>
            </a:r>
            <a:r>
              <a:rPr lang="en-US" dirty="0"/>
              <a:t> a[][]={{1,3,4},{3,4,5}};  </a:t>
            </a:r>
          </a:p>
          <a:p>
            <a:pPr>
              <a:buNone/>
            </a:pPr>
            <a:r>
              <a:rPr lang="en-US" b="1" dirty="0" err="1"/>
              <a:t>int</a:t>
            </a:r>
            <a:r>
              <a:rPr lang="en-US" dirty="0"/>
              <a:t> b[][]={{1,3,4},{3,4,5}};  </a:t>
            </a:r>
          </a:p>
          <a:p>
            <a:pPr>
              <a:buNone/>
            </a:pPr>
            <a:r>
              <a:rPr lang="en-US" dirty="0"/>
              <a:t>//creating another matrix to store the sum of two matrices  </a:t>
            </a:r>
          </a:p>
          <a:p>
            <a:pPr>
              <a:buNone/>
            </a:pPr>
            <a:r>
              <a:rPr lang="en-US" b="1" dirty="0" err="1"/>
              <a:t>int</a:t>
            </a:r>
            <a:r>
              <a:rPr lang="en-US" dirty="0"/>
              <a:t> c[][]=</a:t>
            </a:r>
            <a:r>
              <a:rPr lang="en-US" b="1" dirty="0"/>
              <a:t>new</a:t>
            </a:r>
            <a:r>
              <a:rPr lang="en-US" dirty="0"/>
              <a:t> </a:t>
            </a:r>
            <a:r>
              <a:rPr lang="en-US" b="1" dirty="0" err="1"/>
              <a:t>int</a:t>
            </a:r>
            <a:r>
              <a:rPr lang="en-US" dirty="0"/>
              <a:t>[2][3];  </a:t>
            </a:r>
          </a:p>
          <a:p>
            <a:pPr>
              <a:buNone/>
            </a:pPr>
            <a:r>
              <a:rPr lang="en-US" dirty="0"/>
              <a:t>//adding and printing addition of 2 matrices  </a:t>
            </a:r>
          </a:p>
          <a:p>
            <a:pPr>
              <a:buNone/>
            </a:pPr>
            <a:r>
              <a:rPr lang="en-US" b="1" dirty="0"/>
              <a:t>for</a:t>
            </a:r>
            <a:r>
              <a:rPr lang="en-US" dirty="0"/>
              <a:t>(</a:t>
            </a:r>
            <a:r>
              <a:rPr lang="en-US" b="1" dirty="0" err="1"/>
              <a:t>int</a:t>
            </a:r>
            <a:r>
              <a:rPr lang="en-US" dirty="0"/>
              <a:t> </a:t>
            </a:r>
            <a:r>
              <a:rPr lang="en-US" dirty="0" err="1"/>
              <a:t>i</a:t>
            </a:r>
            <a:r>
              <a:rPr lang="en-US" dirty="0"/>
              <a:t>=0;i&lt;2;i++){  </a:t>
            </a:r>
          </a:p>
          <a:p>
            <a:pPr>
              <a:buNone/>
            </a:pPr>
            <a:r>
              <a:rPr lang="en-US" b="1" dirty="0"/>
              <a:t>for</a:t>
            </a:r>
            <a:r>
              <a:rPr lang="en-US" dirty="0"/>
              <a:t>(</a:t>
            </a:r>
            <a:r>
              <a:rPr lang="en-US" b="1" dirty="0" err="1"/>
              <a:t>int</a:t>
            </a:r>
            <a:r>
              <a:rPr lang="en-US" dirty="0"/>
              <a:t> j=0;j&lt;3;j++){  </a:t>
            </a:r>
          </a:p>
          <a:p>
            <a:pPr>
              <a:buNone/>
            </a:pPr>
            <a:r>
              <a:rPr lang="en-US" dirty="0"/>
              <a:t>c[</a:t>
            </a:r>
            <a:r>
              <a:rPr lang="en-US" dirty="0" err="1"/>
              <a:t>i</a:t>
            </a:r>
            <a:r>
              <a:rPr lang="en-US" dirty="0"/>
              <a:t>][j]=a[</a:t>
            </a:r>
            <a:r>
              <a:rPr lang="en-US" dirty="0" err="1"/>
              <a:t>i</a:t>
            </a:r>
            <a:r>
              <a:rPr lang="en-US" dirty="0"/>
              <a:t>][j]+b[</a:t>
            </a:r>
            <a:r>
              <a:rPr lang="en-US" dirty="0" err="1"/>
              <a:t>i</a:t>
            </a:r>
            <a:r>
              <a:rPr lang="en-US" dirty="0"/>
              <a:t>][j];  </a:t>
            </a:r>
          </a:p>
          <a:p>
            <a:pPr>
              <a:buNone/>
            </a:pPr>
            <a:r>
              <a:rPr lang="en-US" dirty="0" err="1"/>
              <a:t>System.out.print</a:t>
            </a:r>
            <a:r>
              <a:rPr lang="en-US" dirty="0"/>
              <a:t>(c[</a:t>
            </a:r>
            <a:r>
              <a:rPr lang="en-US" dirty="0" err="1"/>
              <a:t>i</a:t>
            </a:r>
            <a:r>
              <a:rPr lang="en-US" dirty="0"/>
              <a:t>][j]+" ");  </a:t>
            </a:r>
          </a:p>
          <a:p>
            <a:pPr>
              <a:buNone/>
            </a:pPr>
            <a:r>
              <a:rPr lang="en-US" dirty="0"/>
              <a:t>}  </a:t>
            </a:r>
          </a:p>
          <a:p>
            <a:pPr>
              <a:buNone/>
            </a:pPr>
            <a:r>
              <a:rPr lang="en-US" dirty="0" err="1"/>
              <a:t>System.out.println</a:t>
            </a:r>
            <a:r>
              <a:rPr lang="en-US" dirty="0"/>
              <a:t>();//new line  </a:t>
            </a:r>
          </a:p>
          <a:p>
            <a:pPr>
              <a:buNone/>
            </a:pPr>
            <a:r>
              <a:rPr lang="en-US" dirty="0"/>
              <a:t>}  </a:t>
            </a:r>
          </a:p>
          <a:p>
            <a:pPr>
              <a:buNone/>
            </a:pPr>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Arrays</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85000" lnSpcReduction="20000"/>
          </a:bodyPr>
          <a:lstStyle/>
          <a:p>
            <a:r>
              <a:rPr lang="en-US" dirty="0"/>
              <a:t>Alternative Array Declaration Syntax</a:t>
            </a:r>
          </a:p>
          <a:p>
            <a:pPr lvl="1"/>
            <a:r>
              <a:rPr lang="en-US" dirty="0"/>
              <a:t>There is a second form that may be used to declare an array:</a:t>
            </a:r>
          </a:p>
          <a:p>
            <a:pPr>
              <a:buNone/>
            </a:pPr>
            <a:r>
              <a:rPr lang="en-US" dirty="0"/>
              <a:t>		type[ ]</a:t>
            </a:r>
            <a:r>
              <a:rPr lang="en-US" dirty="0" err="1"/>
              <a:t>var</a:t>
            </a:r>
            <a:r>
              <a:rPr lang="en-US" dirty="0"/>
              <a:t>-name;</a:t>
            </a:r>
          </a:p>
          <a:p>
            <a:pPr lvl="1"/>
            <a:r>
              <a:rPr lang="en-US" dirty="0"/>
              <a:t>Here, the square brackets follow the type </a:t>
            </a:r>
            <a:r>
              <a:rPr lang="en-US" dirty="0" err="1"/>
              <a:t>specifier</a:t>
            </a:r>
            <a:r>
              <a:rPr lang="en-US" dirty="0"/>
              <a:t>, and not the name of the array variable.</a:t>
            </a:r>
          </a:p>
          <a:p>
            <a:pPr lvl="1"/>
            <a:r>
              <a:rPr lang="en-US" dirty="0"/>
              <a:t>For example, the following two declarations are equivalent:</a:t>
            </a:r>
          </a:p>
          <a:p>
            <a:pPr>
              <a:buNone/>
            </a:pPr>
            <a:r>
              <a:rPr lang="en-US" dirty="0"/>
              <a:t>		</a:t>
            </a:r>
            <a:r>
              <a:rPr lang="en-US" dirty="0" err="1"/>
              <a:t>int</a:t>
            </a:r>
            <a:r>
              <a:rPr lang="en-US" dirty="0"/>
              <a:t> al[] = new </a:t>
            </a:r>
            <a:r>
              <a:rPr lang="en-US" dirty="0" err="1"/>
              <a:t>int</a:t>
            </a:r>
            <a:r>
              <a:rPr lang="en-US" dirty="0"/>
              <a:t>[3];</a:t>
            </a:r>
          </a:p>
          <a:p>
            <a:pPr>
              <a:buNone/>
            </a:pPr>
            <a:r>
              <a:rPr lang="en-US" dirty="0"/>
              <a:t>		</a:t>
            </a:r>
            <a:r>
              <a:rPr lang="en-US" dirty="0" err="1"/>
              <a:t>int</a:t>
            </a:r>
            <a:r>
              <a:rPr lang="en-US" dirty="0"/>
              <a:t>[] a2 = new </a:t>
            </a:r>
            <a:r>
              <a:rPr lang="en-US" dirty="0" err="1"/>
              <a:t>int</a:t>
            </a:r>
            <a:r>
              <a:rPr lang="en-US" dirty="0"/>
              <a:t>[3];</a:t>
            </a:r>
          </a:p>
          <a:p>
            <a:pPr lvl="1"/>
            <a:r>
              <a:rPr lang="en-US" dirty="0"/>
              <a:t>The following declarations are also equivalent:</a:t>
            </a:r>
          </a:p>
          <a:p>
            <a:pPr>
              <a:buNone/>
            </a:pPr>
            <a:r>
              <a:rPr lang="en-US" dirty="0"/>
              <a:t>		char twod1[][] = new char[3][4];</a:t>
            </a:r>
          </a:p>
          <a:p>
            <a:pPr>
              <a:buNone/>
            </a:pPr>
            <a:r>
              <a:rPr lang="en-US" dirty="0"/>
              <a:t>		char[][] twod2 = new char[3][4];</a:t>
            </a:r>
          </a:p>
          <a:p>
            <a:pPr lvl="1"/>
            <a:r>
              <a:rPr lang="en-US" dirty="0"/>
              <a:t>This alternative declaration form offers convenience when declaring several arrays at the same time. For example,</a:t>
            </a:r>
          </a:p>
          <a:p>
            <a:pPr>
              <a:buNone/>
            </a:pPr>
            <a:r>
              <a:rPr lang="en-US" dirty="0"/>
              <a:t>		</a:t>
            </a:r>
            <a:r>
              <a:rPr lang="en-US" dirty="0" err="1"/>
              <a:t>int</a:t>
            </a:r>
            <a:r>
              <a:rPr lang="en-US" dirty="0"/>
              <a:t>[] </a:t>
            </a:r>
            <a:r>
              <a:rPr lang="en-US" dirty="0" err="1"/>
              <a:t>nums</a:t>
            </a:r>
            <a:r>
              <a:rPr lang="en-US" dirty="0"/>
              <a:t>, nums2, nums3; // create three arrays</a:t>
            </a:r>
          </a:p>
          <a:p>
            <a:pPr>
              <a:buNone/>
            </a:pPr>
            <a:r>
              <a:rPr lang="en-US" dirty="0"/>
              <a:t>	creates three array variables of type int. It is the same as writing</a:t>
            </a:r>
          </a:p>
          <a:p>
            <a:pPr>
              <a:buNone/>
            </a:pPr>
            <a:r>
              <a:rPr lang="en-US" dirty="0"/>
              <a:t>		</a:t>
            </a:r>
            <a:r>
              <a:rPr lang="en-US" dirty="0" err="1"/>
              <a:t>int</a:t>
            </a:r>
            <a:r>
              <a:rPr lang="en-US" dirty="0"/>
              <a:t> </a:t>
            </a:r>
            <a:r>
              <a:rPr lang="en-US" dirty="0" err="1"/>
              <a:t>nums</a:t>
            </a:r>
            <a:r>
              <a:rPr lang="en-US" dirty="0"/>
              <a:t>[], nums2[], nums3[]; // create three arrays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Advantage of Java Array</a:t>
            </a:r>
          </a:p>
          <a:p>
            <a:pPr>
              <a:buNone/>
            </a:pPr>
            <a:r>
              <a:rPr lang="en-US" b="1" dirty="0"/>
              <a:t>	Code Optimization:</a:t>
            </a:r>
            <a:r>
              <a:rPr lang="en-US" dirty="0"/>
              <a:t> It makes the code optimized, we can retrieve or sort the data easily.</a:t>
            </a:r>
          </a:p>
          <a:p>
            <a:pPr>
              <a:buNone/>
            </a:pPr>
            <a:r>
              <a:rPr lang="en-US" b="1" dirty="0"/>
              <a:t>	Random access:</a:t>
            </a:r>
            <a:r>
              <a:rPr lang="en-US" dirty="0"/>
              <a:t> We can get any data located at any index position.</a:t>
            </a:r>
          </a:p>
          <a:p>
            <a:r>
              <a:rPr lang="en-US" dirty="0"/>
              <a:t>Disadvantage of Java Array</a:t>
            </a:r>
          </a:p>
          <a:p>
            <a:pPr>
              <a:buNone/>
            </a:pPr>
            <a:r>
              <a:rPr lang="en-US" b="1" dirty="0"/>
              <a:t>	Size Limit:</a:t>
            </a:r>
            <a:r>
              <a:rPr lang="en-US" dirty="0"/>
              <a:t> We can store only fixed size of elements in the array. It doesn't grow its size at runtime. To solve this problem, collection framework is used in </a:t>
            </a:r>
            <a:r>
              <a:rPr lang="en-US" dirty="0" err="1"/>
              <a:t>ja</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ctr">
              <a:buNone/>
            </a:pPr>
            <a:endParaRPr lang="en-US" dirty="0"/>
          </a:p>
          <a:p>
            <a:pPr algn="ctr">
              <a:buNone/>
            </a:pPr>
            <a:endParaRPr lang="en-US" dirty="0"/>
          </a:p>
          <a:p>
            <a:pPr algn="ctr">
              <a:buNone/>
            </a:pPr>
            <a:r>
              <a:rPr lang="en-US" sz="4800" dirty="0"/>
              <a:t>Arrays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Arrays</a:t>
            </a:r>
            <a:br>
              <a:rPr lang="en-US" dirty="0"/>
            </a:br>
            <a:endParaRPr lang="en-US" dirty="0"/>
          </a:p>
        </p:txBody>
      </p:sp>
      <p:sp>
        <p:nvSpPr>
          <p:cNvPr id="3" name="Content Placeholder 2"/>
          <p:cNvSpPr>
            <a:spLocks noGrp="1"/>
          </p:cNvSpPr>
          <p:nvPr>
            <p:ph sz="quarter" idx="1"/>
          </p:nvPr>
        </p:nvSpPr>
        <p:spPr/>
        <p:txBody>
          <a:bodyPr/>
          <a:lstStyle/>
          <a:p>
            <a:r>
              <a:rPr lang="en-US" dirty="0"/>
              <a:t>An array is a group of like-typed variables that are referred to by a common name. </a:t>
            </a:r>
          </a:p>
          <a:p>
            <a:r>
              <a:rPr lang="en-US" dirty="0"/>
              <a:t>Arrays of any type can be created and may have one or more dimensions. </a:t>
            </a:r>
          </a:p>
          <a:p>
            <a:r>
              <a:rPr lang="en-US" dirty="0"/>
              <a:t>A specific element in an array is accessed by its index. </a:t>
            </a:r>
          </a:p>
          <a:p>
            <a:r>
              <a:rPr lang="en-US" dirty="0"/>
              <a:t>Arrays offer a convenient means of grouping related 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Arrays</a:t>
            </a:r>
            <a:br>
              <a:rPr lang="en-US" dirty="0"/>
            </a:br>
            <a:endParaRPr lang="en-US" dirty="0"/>
          </a:p>
        </p:txBody>
      </p:sp>
      <p:sp>
        <p:nvSpPr>
          <p:cNvPr id="3" name="Content Placeholder 2"/>
          <p:cNvSpPr>
            <a:spLocks noGrp="1"/>
          </p:cNvSpPr>
          <p:nvPr>
            <p:ph sz="quarter" idx="1"/>
          </p:nvPr>
        </p:nvSpPr>
        <p:spPr>
          <a:xfrm>
            <a:off x="914400" y="1447800"/>
            <a:ext cx="7772400" cy="5181600"/>
          </a:xfrm>
        </p:spPr>
        <p:txBody>
          <a:bodyPr>
            <a:normAutofit fontScale="85000" lnSpcReduction="10000"/>
          </a:bodyPr>
          <a:lstStyle/>
          <a:p>
            <a:r>
              <a:rPr lang="en-US" dirty="0"/>
              <a:t>One-dimensional array</a:t>
            </a:r>
          </a:p>
          <a:p>
            <a:pPr lvl="1"/>
            <a:r>
              <a:rPr lang="en-US" dirty="0"/>
              <a:t>A one-dimensional array is, essentially, a list of like-typed variables. </a:t>
            </a:r>
          </a:p>
          <a:p>
            <a:pPr lvl="1"/>
            <a:r>
              <a:rPr lang="en-US" dirty="0"/>
              <a:t>To create an array, you first must create an array variable of the desired type. The general form of a one-dimensional array declaration is</a:t>
            </a:r>
          </a:p>
          <a:p>
            <a:pPr>
              <a:buNone/>
            </a:pPr>
            <a:r>
              <a:rPr lang="en-US" dirty="0"/>
              <a:t>		type </a:t>
            </a:r>
            <a:r>
              <a:rPr lang="en-US" dirty="0" err="1"/>
              <a:t>var</a:t>
            </a:r>
            <a:r>
              <a:rPr lang="en-US" dirty="0"/>
              <a:t>-name[ ];</a:t>
            </a:r>
          </a:p>
          <a:p>
            <a:pPr lvl="1"/>
            <a:r>
              <a:rPr lang="en-US" dirty="0"/>
              <a:t>Here, type declares the base type of the array. The base type determines the data type of each element that comprises the array. Thus, the base type for the array determines what type of data the array will hold. </a:t>
            </a:r>
          </a:p>
          <a:p>
            <a:pPr lvl="1"/>
            <a:r>
              <a:rPr lang="en-US" dirty="0"/>
              <a:t>For example, the following declares an array named </a:t>
            </a:r>
            <a:r>
              <a:rPr lang="en-US" dirty="0" err="1"/>
              <a:t>month_days</a:t>
            </a:r>
            <a:r>
              <a:rPr lang="en-US" dirty="0"/>
              <a:t> with the type “array of </a:t>
            </a:r>
            <a:r>
              <a:rPr lang="en-US" dirty="0" err="1"/>
              <a:t>int</a:t>
            </a:r>
            <a:r>
              <a:rPr lang="en-US" dirty="0"/>
              <a:t>”:</a:t>
            </a:r>
          </a:p>
          <a:p>
            <a:pPr>
              <a:buNone/>
            </a:pPr>
            <a:r>
              <a:rPr lang="en-US" dirty="0"/>
              <a:t>		</a:t>
            </a:r>
            <a:r>
              <a:rPr lang="en-US" dirty="0" err="1"/>
              <a:t>int</a:t>
            </a:r>
            <a:r>
              <a:rPr lang="en-US" dirty="0"/>
              <a:t> </a:t>
            </a:r>
            <a:r>
              <a:rPr lang="en-US" dirty="0" err="1"/>
              <a:t>month_days</a:t>
            </a:r>
            <a:r>
              <a:rPr lang="en-US" dirty="0"/>
              <a:t>[];</a:t>
            </a:r>
          </a:p>
          <a:p>
            <a:pPr lvl="1"/>
            <a:r>
              <a:rPr lang="en-US" dirty="0"/>
              <a:t>Although this declaration establishes the fact that </a:t>
            </a:r>
            <a:r>
              <a:rPr lang="en-US" dirty="0" err="1"/>
              <a:t>month_days</a:t>
            </a:r>
            <a:r>
              <a:rPr lang="en-US" dirty="0"/>
              <a:t> is an array variable, no array actually exists. In fact, the value of </a:t>
            </a:r>
            <a:r>
              <a:rPr lang="en-US" dirty="0" err="1"/>
              <a:t>month_days</a:t>
            </a:r>
            <a:r>
              <a:rPr lang="en-US" dirty="0"/>
              <a:t> is set to null, which represents an array with no value. To link </a:t>
            </a:r>
            <a:r>
              <a:rPr lang="en-US" dirty="0" err="1"/>
              <a:t>month_days</a:t>
            </a:r>
            <a:r>
              <a:rPr lang="en-US" dirty="0"/>
              <a:t> with an actual, physical array of integers, you must allocate one using new and assign it to </a:t>
            </a:r>
            <a:r>
              <a:rPr lang="en-US" dirty="0" err="1"/>
              <a:t>month_days</a:t>
            </a:r>
            <a:r>
              <a:rPr lang="en-US" dirty="0"/>
              <a:t>. New is a special operator that allocates memory.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Arrays</a:t>
            </a:r>
            <a:br>
              <a:rPr lang="en-US" dirty="0"/>
            </a:br>
            <a:endParaRPr lang="en-US" dirty="0"/>
          </a:p>
        </p:txBody>
      </p:sp>
      <p:sp>
        <p:nvSpPr>
          <p:cNvPr id="3" name="Content Placeholder 2"/>
          <p:cNvSpPr>
            <a:spLocks noGrp="1"/>
          </p:cNvSpPr>
          <p:nvPr>
            <p:ph sz="quarter" idx="1"/>
          </p:nvPr>
        </p:nvSpPr>
        <p:spPr>
          <a:xfrm>
            <a:off x="914400" y="1447800"/>
            <a:ext cx="7772400" cy="5105400"/>
          </a:xfrm>
        </p:spPr>
        <p:txBody>
          <a:bodyPr>
            <a:normAutofit fontScale="92500" lnSpcReduction="10000"/>
          </a:bodyPr>
          <a:lstStyle/>
          <a:p>
            <a:pPr lvl="1"/>
            <a:r>
              <a:rPr lang="en-US" dirty="0"/>
              <a:t>The general form of new as it applies to one-dimensional arrays appears as follows:</a:t>
            </a:r>
          </a:p>
          <a:p>
            <a:pPr>
              <a:buNone/>
            </a:pPr>
            <a:r>
              <a:rPr lang="en-US" dirty="0"/>
              <a:t>		array-</a:t>
            </a:r>
            <a:r>
              <a:rPr lang="en-US" dirty="0" err="1"/>
              <a:t>var</a:t>
            </a:r>
            <a:r>
              <a:rPr lang="en-US" dirty="0"/>
              <a:t>= new type[size];</a:t>
            </a:r>
          </a:p>
          <a:p>
            <a:pPr lvl="1"/>
            <a:r>
              <a:rPr lang="en-US" dirty="0"/>
              <a:t>Here, type specifies the type of data being allocated, size specifies the number of elements in the array, and array-</a:t>
            </a:r>
            <a:r>
              <a:rPr lang="en-US" dirty="0" err="1"/>
              <a:t>var</a:t>
            </a:r>
            <a:r>
              <a:rPr lang="en-US" dirty="0"/>
              <a:t> is the array variable that is linked to the array. That is, to use new to allocate an array, you must specify the type and number of elements to allocate. The elements in the array allocated by new will automatically be initialized to zero. This example allocates a 12-element array of integers and links them to </a:t>
            </a:r>
            <a:r>
              <a:rPr lang="en-US" dirty="0" err="1"/>
              <a:t>month_days</a:t>
            </a:r>
            <a:r>
              <a:rPr lang="en-US" dirty="0"/>
              <a:t>.</a:t>
            </a:r>
          </a:p>
          <a:p>
            <a:pPr>
              <a:buNone/>
            </a:pPr>
            <a:r>
              <a:rPr lang="en-US" dirty="0"/>
              <a:t>		</a:t>
            </a:r>
            <a:r>
              <a:rPr lang="en-US" dirty="0" err="1"/>
              <a:t>month_days</a:t>
            </a:r>
            <a:r>
              <a:rPr lang="en-US" dirty="0"/>
              <a:t> = new </a:t>
            </a:r>
            <a:r>
              <a:rPr lang="en-US" dirty="0" err="1"/>
              <a:t>int</a:t>
            </a:r>
            <a:r>
              <a:rPr lang="en-US" dirty="0"/>
              <a:t>[12];</a:t>
            </a:r>
          </a:p>
          <a:p>
            <a:pPr lvl="1"/>
            <a:r>
              <a:rPr lang="en-US" dirty="0"/>
              <a:t>After this statement executes, </a:t>
            </a:r>
            <a:r>
              <a:rPr lang="en-US" dirty="0" err="1"/>
              <a:t>month_days</a:t>
            </a:r>
            <a:r>
              <a:rPr lang="en-US" dirty="0"/>
              <a:t> will refer to an array of 12 integers. </a:t>
            </a:r>
          </a:p>
          <a:p>
            <a:pPr lvl="1"/>
            <a:r>
              <a:rPr lang="en-US" dirty="0"/>
              <a:t>Further, all elements in the array will be initialized to zero.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br>
              <a:rPr lang="en-US" dirty="0"/>
            </a:br>
            <a:r>
              <a:rPr lang="en-US" dirty="0"/>
              <a:t>Arrays</a:t>
            </a:r>
            <a:br>
              <a:rPr lang="en-US" dirty="0"/>
            </a:br>
            <a:endParaRPr lang="en-US" dirty="0"/>
          </a:p>
        </p:txBody>
      </p:sp>
      <p:sp>
        <p:nvSpPr>
          <p:cNvPr id="3" name="Content Placeholder 2"/>
          <p:cNvSpPr>
            <a:spLocks noGrp="1"/>
          </p:cNvSpPr>
          <p:nvPr>
            <p:ph sz="quarter" idx="1"/>
          </p:nvPr>
        </p:nvSpPr>
        <p:spPr/>
        <p:txBody>
          <a:bodyPr>
            <a:normAutofit lnSpcReduction="10000"/>
          </a:bodyPr>
          <a:lstStyle/>
          <a:p>
            <a:pPr lvl="1"/>
            <a:r>
              <a:rPr lang="en-US" dirty="0"/>
              <a:t>Let’s review: Obtaining an array is a two-step process. First, you must declare a variable of the desired array type. Second, you must allocate the memory that will hold the array, using new, and assign it to the array variable. </a:t>
            </a:r>
          </a:p>
          <a:p>
            <a:pPr lvl="1"/>
            <a:r>
              <a:rPr lang="en-US" dirty="0"/>
              <a:t>Once you have allocated an array, you can access a specific element in the array by specifying its index within square brackets. All array indexes start at zero. For example, this statement assigns the value 28 to the second element of </a:t>
            </a:r>
            <a:r>
              <a:rPr lang="en-US" dirty="0" err="1"/>
              <a:t>month_days</a:t>
            </a:r>
            <a:r>
              <a:rPr lang="en-US" dirty="0"/>
              <a:t>.</a:t>
            </a:r>
          </a:p>
          <a:p>
            <a:pPr>
              <a:buNone/>
            </a:pPr>
            <a:r>
              <a:rPr lang="en-US" dirty="0"/>
              <a:t>		</a:t>
            </a:r>
            <a:r>
              <a:rPr lang="en-US" dirty="0" err="1"/>
              <a:t>month_days</a:t>
            </a:r>
            <a:r>
              <a:rPr lang="en-US" dirty="0"/>
              <a:t>[1] = 28;</a:t>
            </a:r>
          </a:p>
          <a:p>
            <a:pPr lvl="1"/>
            <a:r>
              <a:rPr lang="en-US" dirty="0"/>
              <a:t>The next line displays the value stored at index 3.</a:t>
            </a:r>
          </a:p>
          <a:p>
            <a:pPr>
              <a:buNone/>
            </a:pPr>
            <a:r>
              <a:rPr lang="en-US" dirty="0"/>
              <a:t>		</a:t>
            </a:r>
            <a:r>
              <a:rPr lang="en-US" dirty="0" err="1"/>
              <a:t>System.out.println</a:t>
            </a:r>
            <a:r>
              <a:rPr lang="en-US" dirty="0"/>
              <a:t>(</a:t>
            </a:r>
            <a:r>
              <a:rPr lang="en-US" dirty="0" err="1"/>
              <a:t>month_days</a:t>
            </a:r>
            <a:r>
              <a:rPr lang="en-US" dirty="0"/>
              <a:t>[3]);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pPr>
              <a:buNone/>
            </a:pPr>
            <a:r>
              <a:rPr lang="en-US" b="1" dirty="0"/>
              <a:t>class</a:t>
            </a:r>
            <a:r>
              <a:rPr lang="en-US" dirty="0"/>
              <a:t> </a:t>
            </a:r>
            <a:r>
              <a:rPr lang="en-US" dirty="0" err="1"/>
              <a:t>Testarray</a:t>
            </a:r>
            <a:r>
              <a:rPr lang="en-US" dirty="0"/>
              <a:t>{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  </a:t>
            </a:r>
          </a:p>
          <a:p>
            <a:pPr>
              <a:buNone/>
            </a:pPr>
            <a:r>
              <a:rPr lang="en-US" b="1" dirty="0" err="1"/>
              <a:t>int</a:t>
            </a:r>
            <a:r>
              <a:rPr lang="en-US" dirty="0"/>
              <a:t> a[]=</a:t>
            </a:r>
            <a:r>
              <a:rPr lang="en-US" b="1" dirty="0"/>
              <a:t>new</a:t>
            </a:r>
            <a:r>
              <a:rPr lang="en-US" dirty="0"/>
              <a:t> </a:t>
            </a:r>
            <a:r>
              <a:rPr lang="en-US" b="1" dirty="0" err="1"/>
              <a:t>int</a:t>
            </a:r>
            <a:r>
              <a:rPr lang="en-US" dirty="0"/>
              <a:t>[5];//declaration and instantiation  </a:t>
            </a:r>
          </a:p>
          <a:p>
            <a:pPr>
              <a:buNone/>
            </a:pPr>
            <a:r>
              <a:rPr lang="en-US" dirty="0"/>
              <a:t>a[0]=10;//initialization  </a:t>
            </a:r>
          </a:p>
          <a:p>
            <a:pPr>
              <a:buNone/>
            </a:pPr>
            <a:r>
              <a:rPr lang="en-US" dirty="0"/>
              <a:t>a[1]=20;  </a:t>
            </a:r>
          </a:p>
          <a:p>
            <a:pPr>
              <a:buNone/>
            </a:pPr>
            <a:r>
              <a:rPr lang="en-US" dirty="0"/>
              <a:t>a[2]=70;  </a:t>
            </a:r>
          </a:p>
          <a:p>
            <a:pPr>
              <a:buNone/>
            </a:pPr>
            <a:r>
              <a:rPr lang="en-US" dirty="0"/>
              <a:t>a[3]=40;  </a:t>
            </a:r>
          </a:p>
          <a:p>
            <a:pPr>
              <a:buNone/>
            </a:pPr>
            <a:r>
              <a:rPr lang="en-US" dirty="0"/>
              <a:t>a[4]=50;  </a:t>
            </a:r>
          </a:p>
          <a:p>
            <a:pPr>
              <a:buNone/>
            </a:pPr>
            <a:r>
              <a:rPr lang="en-US" dirty="0"/>
              <a:t>  </a:t>
            </a:r>
          </a:p>
          <a:p>
            <a:pPr>
              <a:buNone/>
            </a:pPr>
            <a:r>
              <a:rPr lang="en-US" dirty="0"/>
              <a:t>//printing array  </a:t>
            </a:r>
          </a:p>
          <a:p>
            <a:pPr>
              <a:buNone/>
            </a:pPr>
            <a:r>
              <a:rPr lang="en-US" b="1" dirty="0"/>
              <a:t>for</a:t>
            </a:r>
            <a:r>
              <a:rPr lang="en-US" dirty="0"/>
              <a:t>(</a:t>
            </a:r>
            <a:r>
              <a:rPr lang="en-US" b="1" dirty="0" err="1"/>
              <a:t>int</a:t>
            </a:r>
            <a:r>
              <a:rPr lang="en-US" dirty="0"/>
              <a:t> </a:t>
            </a:r>
            <a:r>
              <a:rPr lang="en-US" dirty="0" err="1"/>
              <a:t>i</a:t>
            </a:r>
            <a:r>
              <a:rPr lang="en-US" dirty="0"/>
              <a:t>=0;i&lt;</a:t>
            </a:r>
            <a:r>
              <a:rPr lang="en-US" dirty="0" err="1"/>
              <a:t>a.length;i</a:t>
            </a:r>
            <a:r>
              <a:rPr lang="en-US" dirty="0"/>
              <a:t>++)//length is the property of array  </a:t>
            </a:r>
          </a:p>
          <a:p>
            <a:pPr>
              <a:buNone/>
            </a:pPr>
            <a:r>
              <a:rPr lang="en-US" dirty="0" err="1"/>
              <a:t>System.out.println</a:t>
            </a:r>
            <a:r>
              <a:rPr lang="en-US" dirty="0"/>
              <a:t>(a[</a:t>
            </a:r>
            <a:r>
              <a:rPr lang="en-US" dirty="0" err="1"/>
              <a:t>i</a:t>
            </a:r>
            <a:r>
              <a:rPr lang="en-US" dirty="0"/>
              <a:t>]);  </a:t>
            </a:r>
          </a:p>
          <a:p>
            <a:pPr>
              <a:buNone/>
            </a:pPr>
            <a:r>
              <a:rPr lang="en-US" dirty="0"/>
              <a:t>  </a:t>
            </a:r>
          </a:p>
          <a:p>
            <a:pPr>
              <a:buNone/>
            </a:pPr>
            <a:r>
              <a:rPr lang="en-US" dirty="0"/>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a:buNone/>
            </a:pPr>
            <a:r>
              <a:rPr lang="en-US" b="1" dirty="0"/>
              <a:t>class</a:t>
            </a:r>
            <a:r>
              <a:rPr lang="en-US" dirty="0"/>
              <a:t> Testarray1{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  </a:t>
            </a:r>
          </a:p>
          <a:p>
            <a:pPr>
              <a:buNone/>
            </a:pPr>
            <a:r>
              <a:rPr lang="en-US" b="1" dirty="0" err="1"/>
              <a:t>int</a:t>
            </a:r>
            <a:r>
              <a:rPr lang="en-US" dirty="0"/>
              <a:t> a[]={33,3,4,5};//declaration, instantiation and initialization  </a:t>
            </a:r>
          </a:p>
          <a:p>
            <a:pPr>
              <a:buNone/>
            </a:pPr>
            <a:r>
              <a:rPr lang="en-US" dirty="0"/>
              <a:t>  </a:t>
            </a:r>
          </a:p>
          <a:p>
            <a:pPr>
              <a:buNone/>
            </a:pPr>
            <a:r>
              <a:rPr lang="en-US" dirty="0"/>
              <a:t>//printing array  </a:t>
            </a:r>
          </a:p>
          <a:p>
            <a:pPr>
              <a:buNone/>
            </a:pPr>
            <a:r>
              <a:rPr lang="en-US" b="1" dirty="0"/>
              <a:t>for</a:t>
            </a:r>
            <a:r>
              <a:rPr lang="en-US" dirty="0"/>
              <a:t>(</a:t>
            </a:r>
            <a:r>
              <a:rPr lang="en-US" b="1" dirty="0" err="1"/>
              <a:t>int</a:t>
            </a:r>
            <a:r>
              <a:rPr lang="en-US" dirty="0"/>
              <a:t> </a:t>
            </a:r>
            <a:r>
              <a:rPr lang="en-US" dirty="0" err="1"/>
              <a:t>i</a:t>
            </a:r>
            <a:r>
              <a:rPr lang="en-US" dirty="0"/>
              <a:t>=0;i&lt;</a:t>
            </a:r>
            <a:r>
              <a:rPr lang="en-US" dirty="0" err="1"/>
              <a:t>a.length;i</a:t>
            </a:r>
            <a:r>
              <a:rPr lang="en-US" dirty="0"/>
              <a:t>++)//length is the property of array  </a:t>
            </a:r>
          </a:p>
          <a:p>
            <a:pPr>
              <a:buNone/>
            </a:pPr>
            <a:r>
              <a:rPr lang="en-US" dirty="0" err="1"/>
              <a:t>System.out.println</a:t>
            </a:r>
            <a:r>
              <a:rPr lang="en-US" dirty="0"/>
              <a:t>(a[</a:t>
            </a:r>
            <a:r>
              <a:rPr lang="en-US" dirty="0" err="1"/>
              <a:t>i</a:t>
            </a:r>
            <a:r>
              <a:rPr lang="en-US" dirty="0"/>
              <a:t>]);  </a:t>
            </a:r>
          </a:p>
          <a:p>
            <a:pPr>
              <a:buNone/>
            </a:pPr>
            <a:r>
              <a:rPr lang="en-US" dirty="0"/>
              <a:t>  </a:t>
            </a:r>
          </a:p>
          <a:p>
            <a:pPr>
              <a:buNone/>
            </a:pPr>
            <a:r>
              <a:rPr lang="en-US" dirty="0"/>
              <a:t>}}  </a:t>
            </a:r>
          </a:p>
          <a:p>
            <a:pPr>
              <a:buNone/>
            </a:pPr>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Addition</a:t>
            </a:r>
          </a:p>
        </p:txBody>
      </p:sp>
      <p:sp>
        <p:nvSpPr>
          <p:cNvPr id="3" name="Content Placeholder 2"/>
          <p:cNvSpPr>
            <a:spLocks noGrp="1"/>
          </p:cNvSpPr>
          <p:nvPr>
            <p:ph sz="quarter" idx="1"/>
          </p:nvPr>
        </p:nvSpPr>
        <p:spPr>
          <a:xfrm>
            <a:off x="914400" y="1447800"/>
            <a:ext cx="7772400" cy="5181600"/>
          </a:xfrm>
        </p:spPr>
        <p:txBody>
          <a:bodyPr>
            <a:normAutofit fontScale="62500" lnSpcReduction="20000"/>
          </a:bodyPr>
          <a:lstStyle/>
          <a:p>
            <a:pPr>
              <a:buNone/>
            </a:pPr>
            <a:r>
              <a:rPr lang="en-US" dirty="0"/>
              <a:t>import </a:t>
            </a:r>
            <a:r>
              <a:rPr lang="en-US" dirty="0" err="1"/>
              <a:t>java.util.Scanner</a:t>
            </a:r>
            <a:r>
              <a:rPr lang="en-US" dirty="0"/>
              <a:t>;</a:t>
            </a:r>
          </a:p>
          <a:p>
            <a:pPr>
              <a:buNone/>
            </a:pPr>
            <a:r>
              <a:rPr lang="en-US" dirty="0"/>
              <a:t>class </a:t>
            </a:r>
            <a:r>
              <a:rPr lang="en-US" dirty="0" err="1"/>
              <a:t>AArray</a:t>
            </a:r>
            <a:r>
              <a:rPr lang="en-US" dirty="0"/>
              <a:t>{</a:t>
            </a:r>
          </a:p>
          <a:p>
            <a:pPr>
              <a:buNone/>
            </a:pPr>
            <a:r>
              <a:rPr lang="en-US" dirty="0"/>
              <a:t>public static void main(String[] </a:t>
            </a:r>
            <a:r>
              <a:rPr lang="en-US" dirty="0" err="1"/>
              <a:t>args</a:t>
            </a:r>
            <a:r>
              <a:rPr lang="en-US" dirty="0"/>
              <a:t>){</a:t>
            </a:r>
          </a:p>
          <a:p>
            <a:pPr>
              <a:buNone/>
            </a:pPr>
            <a:r>
              <a:rPr lang="en-US" dirty="0"/>
              <a:t>Scanner s=new Scanner(</a:t>
            </a:r>
            <a:r>
              <a:rPr lang="en-US" dirty="0" err="1"/>
              <a:t>System.in</a:t>
            </a:r>
            <a:r>
              <a:rPr lang="en-US" dirty="0"/>
              <a:t>);</a:t>
            </a:r>
          </a:p>
          <a:p>
            <a:pPr>
              <a:buNone/>
            </a:pPr>
            <a:r>
              <a:rPr lang="en-US" dirty="0" err="1"/>
              <a:t>int</a:t>
            </a:r>
            <a:r>
              <a:rPr lang="en-US" dirty="0"/>
              <a:t> addition[];</a:t>
            </a:r>
          </a:p>
          <a:p>
            <a:pPr>
              <a:buNone/>
            </a:pPr>
            <a:r>
              <a:rPr lang="en-US" dirty="0"/>
              <a:t>addition=new </a:t>
            </a:r>
            <a:r>
              <a:rPr lang="en-US" dirty="0" err="1"/>
              <a:t>int</a:t>
            </a:r>
            <a:r>
              <a:rPr lang="en-US" dirty="0"/>
              <a:t>[5];</a:t>
            </a:r>
          </a:p>
          <a:p>
            <a:pPr>
              <a:buNone/>
            </a:pPr>
            <a:r>
              <a:rPr lang="en-US" dirty="0" err="1"/>
              <a:t>System.out.println</a:t>
            </a:r>
            <a:r>
              <a:rPr lang="en-US" dirty="0"/>
              <a:t>("The array elements are");</a:t>
            </a:r>
          </a:p>
          <a:p>
            <a:pPr>
              <a:buNone/>
            </a:pPr>
            <a:r>
              <a:rPr lang="en-US" dirty="0"/>
              <a:t>for(</a:t>
            </a:r>
            <a:r>
              <a:rPr lang="en-US" dirty="0" err="1"/>
              <a:t>int</a:t>
            </a:r>
            <a:r>
              <a:rPr lang="en-US" dirty="0"/>
              <a:t> </a:t>
            </a:r>
            <a:r>
              <a:rPr lang="en-US" dirty="0" err="1"/>
              <a:t>i</a:t>
            </a:r>
            <a:r>
              <a:rPr lang="en-US" dirty="0"/>
              <a:t>=0;i&lt;5;i++){</a:t>
            </a:r>
          </a:p>
          <a:p>
            <a:pPr>
              <a:buNone/>
            </a:pPr>
            <a:r>
              <a:rPr lang="en-US" dirty="0"/>
              <a:t>addition[</a:t>
            </a:r>
            <a:r>
              <a:rPr lang="en-US" dirty="0" err="1"/>
              <a:t>i</a:t>
            </a:r>
            <a:r>
              <a:rPr lang="en-US" dirty="0"/>
              <a:t>]=</a:t>
            </a:r>
            <a:r>
              <a:rPr lang="en-US" dirty="0" err="1"/>
              <a:t>s.newInt</a:t>
            </a:r>
            <a:r>
              <a:rPr lang="en-US" dirty="0"/>
              <a:t>();</a:t>
            </a:r>
          </a:p>
          <a:p>
            <a:pPr>
              <a:buNone/>
            </a:pPr>
            <a:r>
              <a:rPr lang="en-US" dirty="0"/>
              <a:t>}</a:t>
            </a:r>
          </a:p>
          <a:p>
            <a:pPr>
              <a:buNone/>
            </a:pPr>
            <a:r>
              <a:rPr lang="en-US" dirty="0"/>
              <a:t>for(</a:t>
            </a:r>
            <a:r>
              <a:rPr lang="en-US" dirty="0" err="1"/>
              <a:t>int</a:t>
            </a:r>
            <a:r>
              <a:rPr lang="en-US" dirty="0"/>
              <a:t> </a:t>
            </a:r>
            <a:r>
              <a:rPr lang="en-US" dirty="0" err="1"/>
              <a:t>i</a:t>
            </a:r>
            <a:r>
              <a:rPr lang="en-US" dirty="0"/>
              <a:t>=0;i&lt;5;i++){</a:t>
            </a:r>
          </a:p>
          <a:p>
            <a:pPr>
              <a:buNone/>
            </a:pPr>
            <a:r>
              <a:rPr lang="en-US" dirty="0" err="1"/>
              <a:t>System.out.println</a:t>
            </a:r>
            <a:r>
              <a:rPr lang="en-US" dirty="0"/>
              <a:t>("Addition["+</a:t>
            </a:r>
            <a:r>
              <a:rPr lang="en-US" dirty="0" err="1"/>
              <a:t>i</a:t>
            </a:r>
            <a:r>
              <a:rPr lang="en-US" dirty="0"/>
              <a:t>+"]"+"="+addition[</a:t>
            </a:r>
            <a:r>
              <a:rPr lang="en-US" dirty="0" err="1"/>
              <a:t>i</a:t>
            </a:r>
            <a:r>
              <a:rPr lang="en-US" dirty="0"/>
              <a:t>]);</a:t>
            </a:r>
          </a:p>
          <a:p>
            <a:pPr>
              <a:buNone/>
            </a:pPr>
            <a:r>
              <a:rPr lang="en-US" dirty="0"/>
              <a:t>}</a:t>
            </a:r>
          </a:p>
          <a:p>
            <a:pPr>
              <a:buNone/>
            </a:pPr>
            <a:r>
              <a:rPr lang="en-US" dirty="0"/>
              <a:t>for(</a:t>
            </a:r>
            <a:r>
              <a:rPr lang="en-US" dirty="0" err="1"/>
              <a:t>int</a:t>
            </a:r>
            <a:r>
              <a:rPr lang="en-US" dirty="0"/>
              <a:t> </a:t>
            </a:r>
            <a:r>
              <a:rPr lang="en-US" dirty="0" err="1"/>
              <a:t>i</a:t>
            </a:r>
            <a:r>
              <a:rPr lang="en-US" dirty="0"/>
              <a:t>=0;i&lt;5;i++){</a:t>
            </a:r>
          </a:p>
          <a:p>
            <a:pPr>
              <a:buNone/>
            </a:pPr>
            <a:r>
              <a:rPr lang="en-US" dirty="0" err="1"/>
              <a:t>int</a:t>
            </a:r>
            <a:r>
              <a:rPr lang="en-US" dirty="0"/>
              <a:t> sum;</a:t>
            </a:r>
          </a:p>
          <a:p>
            <a:pPr>
              <a:buNone/>
            </a:pPr>
            <a:r>
              <a:rPr lang="en-US" dirty="0"/>
              <a:t>sum=</a:t>
            </a:r>
            <a:r>
              <a:rPr lang="en-US" dirty="0" err="1"/>
              <a:t>sum+addition</a:t>
            </a:r>
            <a:r>
              <a:rPr lang="en-US" dirty="0"/>
              <a:t>[</a:t>
            </a:r>
            <a:r>
              <a:rPr lang="en-US" dirty="0" err="1"/>
              <a:t>i</a:t>
            </a:r>
            <a:r>
              <a:rPr lang="en-US" dirty="0"/>
              <a:t>];</a:t>
            </a:r>
          </a:p>
          <a:p>
            <a:pPr>
              <a:buNone/>
            </a:pPr>
            <a:r>
              <a:rPr lang="en-US" dirty="0"/>
              <a:t>}</a:t>
            </a:r>
          </a:p>
          <a:p>
            <a:pPr>
              <a:buNone/>
            </a:pPr>
            <a:r>
              <a:rPr lang="en-US" dirty="0" err="1"/>
              <a:t>System.out.println</a:t>
            </a:r>
            <a:r>
              <a:rPr lang="en-US" dirty="0"/>
              <a:t>("Sum is: "+sum);</a:t>
            </a:r>
          </a:p>
          <a:p>
            <a:pPr>
              <a:buNone/>
            </a:pPr>
            <a:r>
              <a:rPr lang="en-US" dirty="0"/>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7683</TotalTime>
  <Words>1901</Words>
  <Application>Microsoft Office PowerPoint</Application>
  <PresentationFormat>On-screen Show (4:3)</PresentationFormat>
  <Paragraphs>177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Franklin Gothic Book</vt:lpstr>
      <vt:lpstr>Perpetua</vt:lpstr>
      <vt:lpstr>Wingdings 2</vt:lpstr>
      <vt:lpstr>Equity</vt:lpstr>
      <vt:lpstr>PROGRAMMING IN JAVA</vt:lpstr>
      <vt:lpstr>PowerPoint Presentation</vt:lpstr>
      <vt:lpstr>  Arrays </vt:lpstr>
      <vt:lpstr>  Arrays </vt:lpstr>
      <vt:lpstr>  Arrays </vt:lpstr>
      <vt:lpstr>  Arrays </vt:lpstr>
      <vt:lpstr>PowerPoint Presentation</vt:lpstr>
      <vt:lpstr>PowerPoint Presentation</vt:lpstr>
      <vt:lpstr>Array Addition</vt:lpstr>
      <vt:lpstr>  Arrays </vt:lpstr>
      <vt:lpstr>  Arrays </vt:lpstr>
      <vt:lpstr>PowerPoint Presentation</vt:lpstr>
      <vt:lpstr>PowerPoint Presentation</vt:lpstr>
      <vt:lpstr>PowerPoint Presentation</vt:lpstr>
      <vt:lpstr>Adding two arrays</vt:lpstr>
      <vt:lpstr>  Arrays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310 PROGRAMMING IN JAVA</dc:title>
  <dc:creator>Surbhi</dc:creator>
  <cp:lastModifiedBy>Surbhi Sharma</cp:lastModifiedBy>
  <cp:revision>17</cp:revision>
  <dcterms:created xsi:type="dcterms:W3CDTF">2017-01-22T10:57:25Z</dcterms:created>
  <dcterms:modified xsi:type="dcterms:W3CDTF">2024-09-02T04:04:54Z</dcterms:modified>
</cp:coreProperties>
</file>