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8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0875D-F458-4A34-8279-F4E65E11F7F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5B860F-275A-401C-81DC-0397AB1310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PROGRAMMING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Surbhi Sharma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sz="4800" dirty="0"/>
          </a:p>
          <a:p>
            <a:pPr algn="ctr">
              <a:buNone/>
            </a:pPr>
            <a:r>
              <a:rPr lang="en-US" sz="4800" dirty="0"/>
              <a:t>Using the Java API Docs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4"/>
            <a:ext cx="7886700" cy="5069379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JAVA API (Application Programming Interface) is a library of functions and classes that Java provides to the user.  It provides a list of objects and or classes available for the programmer, with examples and descriptions, as well as a list of the included methods for each class.</a:t>
            </a:r>
          </a:p>
          <a:p>
            <a:endParaRPr lang="en-IN" dirty="0"/>
          </a:p>
          <a:p>
            <a:r>
              <a:rPr lang="en-IN" dirty="0"/>
              <a:t>The Java API documentation is a valuable asset for programmers wishing to construct programs and software in the JAVA programming language.</a:t>
            </a:r>
          </a:p>
          <a:p>
            <a:endParaRPr lang="en-IN" dirty="0"/>
          </a:p>
          <a:p>
            <a:r>
              <a:rPr lang="en-IN" dirty="0"/>
              <a:t>The Java API Documentation for the JAVA Platform SE (Standard Edition) 7 can be located online on the oracle website at:</a:t>
            </a:r>
          </a:p>
          <a:p>
            <a:endParaRPr lang="en-IN" dirty="0"/>
          </a:p>
          <a:p>
            <a:r>
              <a:rPr lang="en-IN" dirty="0"/>
              <a:t>http://docs.oracle.com/javase/8/docs/api/</a:t>
            </a:r>
          </a:p>
        </p:txBody>
      </p:sp>
    </p:spTree>
    <p:extLst>
      <p:ext uri="{BB962C8B-B14F-4D97-AF65-F5344CB8AC3E}">
        <p14:creationId xmlns:p14="http://schemas.microsoft.com/office/powerpoint/2010/main" val="51055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245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7584"/>
            <a:ext cx="7886700" cy="5069379"/>
          </a:xfrm>
        </p:spPr>
        <p:txBody>
          <a:bodyPr>
            <a:normAutofit/>
          </a:bodyPr>
          <a:lstStyle/>
          <a:p>
            <a:r>
              <a:rPr lang="en-IN" dirty="0"/>
              <a:t>You can also download complete Java API Documentation for offline use.</a:t>
            </a:r>
          </a:p>
          <a:p>
            <a:r>
              <a:rPr lang="en-IN" dirty="0"/>
              <a:t>After the download has completed, extract the zip file then copy the docs folder to the JDK directory.</a:t>
            </a:r>
          </a:p>
          <a:p>
            <a:r>
              <a:rPr lang="en-IN" dirty="0"/>
              <a:t>(Example: C:\..\Java\jdk1.7.0_05\)</a:t>
            </a:r>
          </a:p>
          <a:p>
            <a:r>
              <a:rPr lang="en-IN" dirty="0"/>
              <a:t>Open index.html from the docs folder to launch the Java API Documentation on your Internet Browser.  Click the Java SE API link to navigate to the API documentation section.</a:t>
            </a:r>
          </a:p>
          <a:p>
            <a:r>
              <a:rPr lang="en-IN" dirty="0"/>
              <a:t>Alternatively, you can launch the index.html file located in the docs/</a:t>
            </a:r>
            <a:r>
              <a:rPr lang="en-IN" dirty="0" err="1"/>
              <a:t>api</a:t>
            </a:r>
            <a:r>
              <a:rPr lang="en-IN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339979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>
            <a:normAutofit/>
          </a:bodyPr>
          <a:lstStyle/>
          <a:p>
            <a:r>
              <a:rPr lang="en-IN" sz="2400" dirty="0"/>
              <a:t>The API documentation is organized into three separate containers or windows. The main larger window on the right shows the current content being viewed.</a:t>
            </a:r>
          </a:p>
          <a:p>
            <a:r>
              <a:rPr lang="en-IN" sz="2400" dirty="0"/>
              <a:t>The upper left window/container lists the Packages that are included in the JAVA SE8 edition.</a:t>
            </a:r>
          </a:p>
          <a:p>
            <a:r>
              <a:rPr lang="en-IN" sz="2400" dirty="0"/>
              <a:t>The lower left window/container lists all the classes included in the JAVA SE7 edition.</a:t>
            </a:r>
          </a:p>
          <a:p>
            <a:r>
              <a:rPr lang="en-IN" sz="2400" dirty="0"/>
              <a:t>Clicking the help link on the top menu of the main window gives the user a detailed insight into how the documentation is organized.</a:t>
            </a: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876800"/>
            <a:ext cx="5756855" cy="13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r>
              <a:rPr lang="en-IN" dirty="0"/>
              <a:t>The index link provides a comprehensive index of the entire documentation, with hyperlinks to each letter at the top.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766" y="2321619"/>
            <a:ext cx="5846469" cy="356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3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pPr algn="just"/>
            <a:r>
              <a:rPr lang="en-IN" sz="2400" dirty="0"/>
              <a:t>The Deprecated link provides a list of Interfaces, Classes, Exceptions, etc., that have been superseded and should be avoided.  In the description of each deprecated item contains link(s) to replacement, if one exists.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95" y="2895599"/>
            <a:ext cx="5911403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6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95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Using the Java API 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131"/>
            <a:ext cx="7886700" cy="4914833"/>
          </a:xfrm>
        </p:spPr>
        <p:txBody>
          <a:bodyPr/>
          <a:lstStyle/>
          <a:p>
            <a:r>
              <a:rPr lang="en-IN" sz="2000" dirty="0"/>
              <a:t>The Tree link provides a hierarchical view of all the classes and or packages included in the Java SE8 release.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000" dirty="0"/>
              <a:t>The overview section provides a brief description for each package.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8" y="1843625"/>
            <a:ext cx="4772025" cy="1419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44" y="4013649"/>
            <a:ext cx="7072313" cy="21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7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431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Franklin Gothic Book</vt:lpstr>
      <vt:lpstr>Perpetua</vt:lpstr>
      <vt:lpstr>Wingdings 2</vt:lpstr>
      <vt:lpstr>Equity</vt:lpstr>
      <vt:lpstr>PROGRAMMING IN JAVA</vt:lpstr>
      <vt:lpstr>PowerPoint Presentation</vt:lpstr>
      <vt:lpstr>Using the Java API Docs</vt:lpstr>
      <vt:lpstr>Using the Java API Docs</vt:lpstr>
      <vt:lpstr>Using the Java API Docs</vt:lpstr>
      <vt:lpstr>Using the Java API Docs</vt:lpstr>
      <vt:lpstr>Using the Java API Docs</vt:lpstr>
      <vt:lpstr>Using the Java API Docs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 PROGRAMMING IN JAVA</dc:title>
  <dc:creator>Surbhi</dc:creator>
  <cp:lastModifiedBy>Surbhi Sharma</cp:lastModifiedBy>
  <cp:revision>2</cp:revision>
  <dcterms:created xsi:type="dcterms:W3CDTF">2017-01-22T13:01:39Z</dcterms:created>
  <dcterms:modified xsi:type="dcterms:W3CDTF">2024-09-02T05:12:30Z</dcterms:modified>
</cp:coreProperties>
</file>