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807E-416B-4800-95D1-11B6E720D15C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EA6CEA9-C1D5-429B-A345-7C4C686E6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807E-416B-4800-95D1-11B6E720D15C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CEA9-C1D5-429B-A345-7C4C686E6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807E-416B-4800-95D1-11B6E720D15C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CEA9-C1D5-429B-A345-7C4C686E6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807E-416B-4800-95D1-11B6E720D15C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CEA9-C1D5-429B-A345-7C4C686E6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807E-416B-4800-95D1-11B6E720D15C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EA6CEA9-C1D5-429B-A345-7C4C686E6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807E-416B-4800-95D1-11B6E720D15C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CEA9-C1D5-429B-A345-7C4C686E6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807E-416B-4800-95D1-11B6E720D15C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CEA9-C1D5-429B-A345-7C4C686E6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807E-416B-4800-95D1-11B6E720D15C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CEA9-C1D5-429B-A345-7C4C686E6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807E-416B-4800-95D1-11B6E720D15C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CEA9-C1D5-429B-A345-7C4C686E6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807E-416B-4800-95D1-11B6E720D15C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CEA9-C1D5-429B-A345-7C4C686E6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807E-416B-4800-95D1-11B6E720D15C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EA6CEA9-C1D5-429B-A345-7C4C686E6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7FA807E-416B-4800-95D1-11B6E720D15C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EA6CEA9-C1D5-429B-A345-7C4C686E6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PROGRAMMING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Surbhi Sharma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access modifier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 </a:t>
            </a:r>
            <a:r>
              <a:rPr lang="en-US" b="1" dirty="0"/>
              <a:t>public access modifier</a:t>
            </a:r>
            <a:r>
              <a:rPr lang="en-US" dirty="0"/>
              <a:t> is accessible everywhere. It has the widest scope among all other </a:t>
            </a:r>
            <a:r>
              <a:rPr lang="en-US" dirty="0" err="1"/>
              <a:t>modifiers.Example</a:t>
            </a:r>
            <a:r>
              <a:rPr lang="en-US" dirty="0"/>
              <a:t> of public access modifier</a:t>
            </a:r>
          </a:p>
          <a:p>
            <a:pPr lvl="1"/>
            <a:r>
              <a:rPr lang="en-US" dirty="0"/>
              <a:t>//save by A.java  </a:t>
            </a:r>
          </a:p>
          <a:p>
            <a:pPr lvl="1"/>
            <a:r>
              <a:rPr lang="en-US" b="1" dirty="0"/>
              <a:t>package</a:t>
            </a:r>
            <a:r>
              <a:rPr lang="en-US" dirty="0"/>
              <a:t> pack;  </a:t>
            </a:r>
          </a:p>
          <a:p>
            <a:pPr lvl="1"/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A{  </a:t>
            </a:r>
          </a:p>
          <a:p>
            <a:pPr lvl="1"/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</a:t>
            </a:r>
            <a:r>
              <a:rPr lang="en-US" dirty="0" err="1"/>
              <a:t>msg</a:t>
            </a:r>
            <a:r>
              <a:rPr lang="en-US" dirty="0"/>
              <a:t>(){</a:t>
            </a:r>
            <a:r>
              <a:rPr lang="en-US" dirty="0" err="1"/>
              <a:t>System.out.println</a:t>
            </a:r>
            <a:r>
              <a:rPr lang="en-US" dirty="0"/>
              <a:t>("Hello");}  </a:t>
            </a:r>
          </a:p>
          <a:p>
            <a:pPr lvl="1"/>
            <a:r>
              <a:rPr lang="en-US" dirty="0"/>
              <a:t>}  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//save by B.java  </a:t>
            </a:r>
          </a:p>
          <a:p>
            <a:pPr lvl="1"/>
            <a:r>
              <a:rPr lang="en-US" b="1" dirty="0"/>
              <a:t>package</a:t>
            </a:r>
            <a:r>
              <a:rPr lang="en-US" dirty="0"/>
              <a:t> </a:t>
            </a:r>
            <a:r>
              <a:rPr lang="en-US" dirty="0" err="1"/>
              <a:t>mypack</a:t>
            </a:r>
            <a:r>
              <a:rPr lang="en-US" dirty="0"/>
              <a:t>;  </a:t>
            </a:r>
          </a:p>
          <a:p>
            <a:pPr lvl="1"/>
            <a:r>
              <a:rPr lang="en-US" b="1" dirty="0"/>
              <a:t>import</a:t>
            </a:r>
            <a:r>
              <a:rPr lang="en-US" dirty="0"/>
              <a:t> pack.*;  </a:t>
            </a:r>
          </a:p>
          <a:p>
            <a:pPr lvl="1"/>
            <a:r>
              <a:rPr lang="en-US" dirty="0"/>
              <a:t>  </a:t>
            </a:r>
          </a:p>
          <a:p>
            <a:pPr lvl="1"/>
            <a:r>
              <a:rPr lang="en-US" b="1" dirty="0"/>
              <a:t>class</a:t>
            </a:r>
            <a:r>
              <a:rPr lang="en-US" dirty="0"/>
              <a:t> B{  </a:t>
            </a:r>
          </a:p>
          <a:p>
            <a:pPr lvl="1"/>
            <a:r>
              <a:rPr lang="en-US" dirty="0"/>
              <a:t>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lvl="1"/>
            <a:r>
              <a:rPr lang="en-US" dirty="0"/>
              <a:t>   A </a:t>
            </a:r>
            <a:r>
              <a:rPr lang="en-US" dirty="0" err="1"/>
              <a:t>obj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A();  </a:t>
            </a:r>
          </a:p>
          <a:p>
            <a:pPr lvl="1"/>
            <a:r>
              <a:rPr lang="en-US" dirty="0"/>
              <a:t>   obj.msg();  </a:t>
            </a:r>
          </a:p>
          <a:p>
            <a:pPr lvl="1"/>
            <a:r>
              <a:rPr lang="en-US" dirty="0"/>
              <a:t>  }  }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800" b="1" dirty="0"/>
          </a:p>
          <a:p>
            <a:pPr>
              <a:buNone/>
            </a:pPr>
            <a:endParaRPr lang="en-US" sz="4800" b="1" dirty="0"/>
          </a:p>
          <a:p>
            <a:pPr algn="ctr">
              <a:buNone/>
            </a:pPr>
            <a:r>
              <a:rPr lang="en-US" sz="4800" b="1" dirty="0"/>
              <a:t>Access Modifiers in java</a:t>
            </a:r>
          </a:p>
          <a:p>
            <a:endParaRPr lang="en-US" sz="4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access modifiers in java specifies accessibility (scope) of a data member, method, constructor or class.</a:t>
            </a:r>
          </a:p>
          <a:p>
            <a:r>
              <a:rPr lang="en-US" dirty="0"/>
              <a:t>There are 4 types of java access modifiers:</a:t>
            </a:r>
          </a:p>
          <a:p>
            <a:pPr lvl="1"/>
            <a:r>
              <a:rPr lang="en-US" dirty="0"/>
              <a:t>private</a:t>
            </a:r>
          </a:p>
          <a:p>
            <a:pPr lvl="1"/>
            <a:r>
              <a:rPr lang="en-US" dirty="0"/>
              <a:t>default</a:t>
            </a:r>
          </a:p>
          <a:p>
            <a:pPr lvl="1"/>
            <a:r>
              <a:rPr lang="en-US" dirty="0"/>
              <a:t>protected</a:t>
            </a:r>
          </a:p>
          <a:p>
            <a:pPr lvl="1"/>
            <a:r>
              <a:rPr lang="en-US" dirty="0"/>
              <a:t>public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private access modifier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private access modifier is accessible only within class.</a:t>
            </a:r>
          </a:p>
          <a:p>
            <a:r>
              <a:rPr lang="en-US" dirty="0"/>
              <a:t>Simple example of private access modifier</a:t>
            </a:r>
          </a:p>
          <a:p>
            <a:r>
              <a:rPr lang="en-US" dirty="0"/>
              <a:t>In this example, we have created two classes A and Simple. A class contains private data member and private method. We are accessing these private members from outside the class, so there is compile time error.</a:t>
            </a:r>
          </a:p>
          <a:p>
            <a:pPr lvl="1"/>
            <a:r>
              <a:rPr lang="en-US" b="1" dirty="0"/>
              <a:t>class</a:t>
            </a:r>
            <a:r>
              <a:rPr lang="en-US" dirty="0"/>
              <a:t> A{  </a:t>
            </a:r>
          </a:p>
          <a:p>
            <a:pPr lvl="1"/>
            <a:r>
              <a:rPr lang="en-US" b="1" dirty="0"/>
              <a:t>private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data=40;  </a:t>
            </a:r>
          </a:p>
          <a:p>
            <a:pPr lvl="1"/>
            <a:r>
              <a:rPr lang="en-US" b="1" dirty="0"/>
              <a:t>private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</a:t>
            </a:r>
            <a:r>
              <a:rPr lang="en-US" dirty="0" err="1"/>
              <a:t>msg</a:t>
            </a:r>
            <a:r>
              <a:rPr lang="en-US" dirty="0"/>
              <a:t>(){</a:t>
            </a:r>
            <a:r>
              <a:rPr lang="en-US" dirty="0" err="1"/>
              <a:t>System.out.println</a:t>
            </a:r>
            <a:r>
              <a:rPr lang="en-US" dirty="0"/>
              <a:t>("Hello java");}  </a:t>
            </a:r>
          </a:p>
          <a:p>
            <a:pPr lvl="1"/>
            <a:r>
              <a:rPr lang="en-US" dirty="0"/>
              <a:t>}  </a:t>
            </a:r>
          </a:p>
          <a:p>
            <a:pPr lvl="1"/>
            <a:r>
              <a:rPr lang="en-US" dirty="0"/>
              <a:t>  </a:t>
            </a:r>
          </a:p>
          <a:p>
            <a:pPr lvl="1"/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Simple{  </a:t>
            </a:r>
          </a:p>
          <a:p>
            <a:pPr lvl="1"/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lvl="1"/>
            <a:r>
              <a:rPr lang="en-US" dirty="0"/>
              <a:t>   A </a:t>
            </a:r>
            <a:r>
              <a:rPr lang="en-US" dirty="0" err="1"/>
              <a:t>obj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A();  </a:t>
            </a:r>
          </a:p>
          <a:p>
            <a:pPr lvl="1"/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obj.data</a:t>
            </a:r>
            <a:r>
              <a:rPr lang="en-US" dirty="0"/>
              <a:t>);//Compile Time Error  </a:t>
            </a:r>
          </a:p>
          <a:p>
            <a:pPr lvl="1"/>
            <a:r>
              <a:rPr lang="en-US" dirty="0"/>
              <a:t>   obj.msg();//Compile Time Error  </a:t>
            </a:r>
          </a:p>
          <a:p>
            <a:pPr lvl="1"/>
            <a:r>
              <a:rPr lang="en-US" dirty="0"/>
              <a:t>   }  </a:t>
            </a:r>
          </a:p>
          <a:p>
            <a:pPr lvl="1"/>
            <a:r>
              <a:rPr lang="en-US" dirty="0"/>
              <a:t>} 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Role of Private Constructor</a:t>
            </a:r>
          </a:p>
          <a:p>
            <a:r>
              <a:rPr lang="en-US" dirty="0"/>
              <a:t>If you make any class constructor private, you cannot create the instance of that class from outside the class. For example:</a:t>
            </a:r>
          </a:p>
          <a:p>
            <a:pPr lvl="1"/>
            <a:r>
              <a:rPr lang="en-US" b="1" dirty="0"/>
              <a:t>class</a:t>
            </a:r>
            <a:r>
              <a:rPr lang="en-US" dirty="0"/>
              <a:t> A{  </a:t>
            </a:r>
          </a:p>
          <a:p>
            <a:pPr lvl="1"/>
            <a:r>
              <a:rPr lang="en-US" b="1" dirty="0"/>
              <a:t>private</a:t>
            </a:r>
            <a:r>
              <a:rPr lang="en-US" dirty="0"/>
              <a:t> A(){}//private constructor  </a:t>
            </a:r>
          </a:p>
          <a:p>
            <a:pPr lvl="1"/>
            <a:r>
              <a:rPr lang="en-US" b="1" dirty="0"/>
              <a:t>void</a:t>
            </a:r>
            <a:r>
              <a:rPr lang="en-US" dirty="0"/>
              <a:t> </a:t>
            </a:r>
            <a:r>
              <a:rPr lang="en-US" dirty="0" err="1"/>
              <a:t>msg</a:t>
            </a:r>
            <a:r>
              <a:rPr lang="en-US" dirty="0"/>
              <a:t>(){</a:t>
            </a:r>
            <a:r>
              <a:rPr lang="en-US" dirty="0" err="1"/>
              <a:t>System.out.println</a:t>
            </a:r>
            <a:r>
              <a:rPr lang="en-US" dirty="0"/>
              <a:t>("Hello java");}  </a:t>
            </a:r>
          </a:p>
          <a:p>
            <a:pPr lvl="1"/>
            <a:r>
              <a:rPr lang="en-US" dirty="0"/>
              <a:t>}  </a:t>
            </a:r>
          </a:p>
          <a:p>
            <a:pPr lvl="1"/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Simple{  </a:t>
            </a:r>
          </a:p>
          <a:p>
            <a:pPr lvl="1"/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lvl="1"/>
            <a:r>
              <a:rPr lang="en-US" dirty="0"/>
              <a:t>   A </a:t>
            </a:r>
            <a:r>
              <a:rPr lang="en-US" dirty="0" err="1"/>
              <a:t>obj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A();//Compile Time Error  </a:t>
            </a:r>
          </a:p>
          <a:p>
            <a:pPr lvl="1"/>
            <a:r>
              <a:rPr lang="en-US" dirty="0"/>
              <a:t> }  </a:t>
            </a:r>
          </a:p>
          <a:p>
            <a:pPr lvl="1"/>
            <a:r>
              <a:rPr lang="en-US" dirty="0"/>
              <a:t>}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default access modifier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don't use any modifier, it is treated as </a:t>
            </a:r>
            <a:r>
              <a:rPr lang="en-US" b="1" dirty="0"/>
              <a:t>default</a:t>
            </a:r>
            <a:r>
              <a:rPr lang="en-US" dirty="0"/>
              <a:t> </a:t>
            </a:r>
            <a:r>
              <a:rPr lang="en-US" dirty="0" err="1"/>
              <a:t>bydefault</a:t>
            </a:r>
            <a:r>
              <a:rPr lang="en-US" dirty="0"/>
              <a:t>. The default modifier is accessible only within </a:t>
            </a:r>
            <a:r>
              <a:rPr lang="en-US" dirty="0" err="1"/>
              <a:t>package.Example</a:t>
            </a:r>
            <a:r>
              <a:rPr lang="en-US" dirty="0"/>
              <a:t> of default access modifier</a:t>
            </a:r>
          </a:p>
          <a:p>
            <a:r>
              <a:rPr lang="en-US" dirty="0"/>
              <a:t>In this example, we have created two packages pack and </a:t>
            </a:r>
            <a:r>
              <a:rPr lang="en-US" dirty="0" err="1"/>
              <a:t>mypack</a:t>
            </a:r>
            <a:r>
              <a:rPr lang="en-US" dirty="0"/>
              <a:t>. We are accessing the A class from outside its package, since A class is not public, so it cannot be accessed from outside the package.</a:t>
            </a:r>
          </a:p>
          <a:p>
            <a:pPr lvl="1"/>
            <a:r>
              <a:rPr lang="en-US" dirty="0"/>
              <a:t>//save by A.java  </a:t>
            </a:r>
          </a:p>
          <a:p>
            <a:pPr lvl="1"/>
            <a:r>
              <a:rPr lang="en-US" b="1" dirty="0"/>
              <a:t>package</a:t>
            </a:r>
            <a:r>
              <a:rPr lang="en-US" dirty="0"/>
              <a:t> pack;  </a:t>
            </a:r>
          </a:p>
          <a:p>
            <a:pPr lvl="1"/>
            <a:r>
              <a:rPr lang="en-US" b="1" dirty="0"/>
              <a:t>class</a:t>
            </a:r>
            <a:r>
              <a:rPr lang="en-US" dirty="0"/>
              <a:t> A{  </a:t>
            </a:r>
          </a:p>
          <a:p>
            <a:pPr lvl="1"/>
            <a:r>
              <a:rPr lang="en-US" dirty="0"/>
              <a:t>  </a:t>
            </a:r>
            <a:r>
              <a:rPr lang="en-US" b="1" dirty="0"/>
              <a:t>void</a:t>
            </a:r>
            <a:r>
              <a:rPr lang="en-US" dirty="0"/>
              <a:t> </a:t>
            </a:r>
            <a:r>
              <a:rPr lang="en-US" dirty="0" err="1"/>
              <a:t>msg</a:t>
            </a:r>
            <a:r>
              <a:rPr lang="en-US" dirty="0"/>
              <a:t>(){</a:t>
            </a:r>
            <a:r>
              <a:rPr lang="en-US" dirty="0" err="1"/>
              <a:t>System.out.println</a:t>
            </a:r>
            <a:r>
              <a:rPr lang="en-US" dirty="0"/>
              <a:t>("Hello");}  </a:t>
            </a:r>
          </a:p>
          <a:p>
            <a:pPr lvl="1"/>
            <a:r>
              <a:rPr lang="en-US" dirty="0"/>
              <a:t>}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//save by B.java  </a:t>
            </a:r>
          </a:p>
          <a:p>
            <a:r>
              <a:rPr lang="en-US" b="1" dirty="0"/>
              <a:t>package</a:t>
            </a:r>
            <a:r>
              <a:rPr lang="en-US" dirty="0"/>
              <a:t> </a:t>
            </a:r>
            <a:r>
              <a:rPr lang="en-US" dirty="0" err="1"/>
              <a:t>mypack</a:t>
            </a:r>
            <a:r>
              <a:rPr lang="en-US" dirty="0"/>
              <a:t>;  </a:t>
            </a:r>
          </a:p>
          <a:p>
            <a:r>
              <a:rPr lang="en-US" b="1" dirty="0"/>
              <a:t>import</a:t>
            </a:r>
            <a:r>
              <a:rPr lang="en-US" dirty="0"/>
              <a:t> pack.*;  </a:t>
            </a:r>
          </a:p>
          <a:p>
            <a:r>
              <a:rPr lang="en-US" b="1" dirty="0"/>
              <a:t>class</a:t>
            </a:r>
            <a:r>
              <a:rPr lang="en-US" dirty="0"/>
              <a:t> B{  </a:t>
            </a:r>
          </a:p>
          <a:p>
            <a:r>
              <a:rPr lang="en-US" dirty="0"/>
              <a:t>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dirty="0"/>
              <a:t>   A </a:t>
            </a:r>
            <a:r>
              <a:rPr lang="en-US" dirty="0" err="1"/>
              <a:t>obj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A();//Compile Time Error  </a:t>
            </a:r>
          </a:p>
          <a:p>
            <a:r>
              <a:rPr lang="en-US" dirty="0"/>
              <a:t>   obj.msg();//Compile Time Error  </a:t>
            </a:r>
          </a:p>
          <a:p>
            <a:r>
              <a:rPr lang="en-US" dirty="0"/>
              <a:t>  }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In the above example, the scope of class A and its method </a:t>
            </a:r>
            <a:r>
              <a:rPr lang="en-US" dirty="0" err="1"/>
              <a:t>msg</a:t>
            </a:r>
            <a:r>
              <a:rPr lang="en-US" dirty="0"/>
              <a:t>() is default so it cannot be accessed from outside the package.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protected access modifier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 </a:t>
            </a:r>
            <a:r>
              <a:rPr lang="en-US" b="1" dirty="0"/>
              <a:t>protected access modifier</a:t>
            </a:r>
            <a:r>
              <a:rPr lang="en-US" dirty="0"/>
              <a:t> is accessible within package and outside the package but through inheritance only.</a:t>
            </a:r>
          </a:p>
          <a:p>
            <a:r>
              <a:rPr lang="en-US" dirty="0"/>
              <a:t>The protected access modifier can be applied on the data member, method and constructor. It can't be applied on the class.</a:t>
            </a:r>
          </a:p>
          <a:p>
            <a:r>
              <a:rPr lang="en-US" dirty="0"/>
              <a:t>Example of protected access modifier</a:t>
            </a:r>
          </a:p>
          <a:p>
            <a:r>
              <a:rPr lang="en-US" dirty="0"/>
              <a:t>In this example, we have created the two packages pack and </a:t>
            </a:r>
            <a:r>
              <a:rPr lang="en-US" dirty="0" err="1"/>
              <a:t>mypack</a:t>
            </a:r>
            <a:r>
              <a:rPr lang="en-US" dirty="0"/>
              <a:t>. The A class of pack package is public, so can be accessed from outside the package. But </a:t>
            </a:r>
            <a:r>
              <a:rPr lang="en-US" dirty="0" err="1"/>
              <a:t>msg</a:t>
            </a:r>
            <a:r>
              <a:rPr lang="en-US" dirty="0"/>
              <a:t> method of this package is declared as protected, so it can be accessed from outside the class only through inheritance.</a:t>
            </a:r>
          </a:p>
          <a:p>
            <a:pPr lvl="1"/>
            <a:r>
              <a:rPr lang="en-US" dirty="0"/>
              <a:t>//save by A.java  </a:t>
            </a:r>
          </a:p>
          <a:p>
            <a:pPr lvl="1"/>
            <a:r>
              <a:rPr lang="en-US" b="1" dirty="0"/>
              <a:t>package</a:t>
            </a:r>
            <a:r>
              <a:rPr lang="en-US" dirty="0"/>
              <a:t> pack;  </a:t>
            </a:r>
          </a:p>
          <a:p>
            <a:pPr lvl="1"/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A{  </a:t>
            </a:r>
          </a:p>
          <a:p>
            <a:pPr lvl="1"/>
            <a:r>
              <a:rPr lang="en-US" b="1" dirty="0"/>
              <a:t>protected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</a:t>
            </a:r>
            <a:r>
              <a:rPr lang="en-US" dirty="0" err="1"/>
              <a:t>msg</a:t>
            </a:r>
            <a:r>
              <a:rPr lang="en-US" dirty="0"/>
              <a:t>(){</a:t>
            </a:r>
            <a:r>
              <a:rPr lang="en-US" dirty="0" err="1"/>
              <a:t>System.out.println</a:t>
            </a:r>
            <a:r>
              <a:rPr lang="en-US" dirty="0"/>
              <a:t>("Hello");}  </a:t>
            </a:r>
          </a:p>
          <a:p>
            <a:pPr lvl="1"/>
            <a:r>
              <a:rPr lang="en-US" dirty="0"/>
              <a:t>}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//save by B.java  </a:t>
            </a:r>
          </a:p>
          <a:p>
            <a:r>
              <a:rPr lang="en-US" b="1" dirty="0"/>
              <a:t>package</a:t>
            </a:r>
            <a:r>
              <a:rPr lang="en-US" dirty="0"/>
              <a:t> </a:t>
            </a:r>
            <a:r>
              <a:rPr lang="en-US" dirty="0" err="1"/>
              <a:t>mypack</a:t>
            </a:r>
            <a:r>
              <a:rPr lang="en-US" dirty="0"/>
              <a:t>;  </a:t>
            </a:r>
          </a:p>
          <a:p>
            <a:r>
              <a:rPr lang="en-US" b="1" dirty="0"/>
              <a:t>import</a:t>
            </a:r>
            <a:r>
              <a:rPr lang="en-US" dirty="0"/>
              <a:t> pack.*;  </a:t>
            </a:r>
          </a:p>
          <a:p>
            <a:r>
              <a:rPr lang="en-US" dirty="0"/>
              <a:t>  </a:t>
            </a:r>
          </a:p>
          <a:p>
            <a:r>
              <a:rPr lang="en-US" b="1" dirty="0"/>
              <a:t>class</a:t>
            </a:r>
            <a:r>
              <a:rPr lang="en-US" dirty="0"/>
              <a:t> B </a:t>
            </a:r>
            <a:r>
              <a:rPr lang="en-US" b="1" dirty="0"/>
              <a:t>extends</a:t>
            </a:r>
            <a:r>
              <a:rPr lang="en-US" dirty="0"/>
              <a:t> A{  </a:t>
            </a:r>
          </a:p>
          <a:p>
            <a:r>
              <a:rPr lang="en-US" dirty="0"/>
              <a:t>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dirty="0"/>
              <a:t>   B </a:t>
            </a:r>
            <a:r>
              <a:rPr lang="en-US" dirty="0" err="1"/>
              <a:t>obj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B();  </a:t>
            </a:r>
          </a:p>
          <a:p>
            <a:r>
              <a:rPr lang="en-US" dirty="0"/>
              <a:t>   obj.msg();  </a:t>
            </a:r>
          </a:p>
          <a:p>
            <a:r>
              <a:rPr lang="en-US" dirty="0"/>
              <a:t>  }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</TotalTime>
  <Words>686</Words>
  <Application>Microsoft Office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Franklin Gothic Book</vt:lpstr>
      <vt:lpstr>Perpetua</vt:lpstr>
      <vt:lpstr>Wingdings 2</vt:lpstr>
      <vt:lpstr>Equity</vt:lpstr>
      <vt:lpstr>PROGRAMMING IN JAVA</vt:lpstr>
      <vt:lpstr>PowerPoint Presentation</vt:lpstr>
      <vt:lpstr>PowerPoint Presentation</vt:lpstr>
      <vt:lpstr>private access modifier </vt:lpstr>
      <vt:lpstr>PowerPoint Presentation</vt:lpstr>
      <vt:lpstr>default access modifier </vt:lpstr>
      <vt:lpstr>PowerPoint Presentation</vt:lpstr>
      <vt:lpstr>protected access modifier </vt:lpstr>
      <vt:lpstr>PowerPoint Presentation</vt:lpstr>
      <vt:lpstr>public access modifier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Surbhi</dc:creator>
  <cp:lastModifiedBy>Surbhi Sharma</cp:lastModifiedBy>
  <cp:revision>4</cp:revision>
  <dcterms:created xsi:type="dcterms:W3CDTF">2017-02-16T08:56:10Z</dcterms:created>
  <dcterms:modified xsi:type="dcterms:W3CDTF">2024-09-02T05:11:47Z</dcterms:modified>
</cp:coreProperties>
</file>