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13" r:id="rId2"/>
    <p:sldId id="672" r:id="rId3"/>
    <p:sldId id="683" r:id="rId4"/>
    <p:sldId id="684" r:id="rId5"/>
    <p:sldId id="4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93283A-BA18-2858-6D4F-FC4382BFBFF2}" name="Manish Yadav" initials="MY" userId="S::703247484@genpact.com::224471fb-c25c-4aef-8eb2-a4fc69097d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06FC-BA5F-4E39-8A7E-A09C242F9011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86D06-D3D7-49E3-B082-1185F05ABA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27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9F161-07A6-48A8-844D-651C99E29A4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3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9F161-07A6-48A8-844D-651C99E29A4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9F161-07A6-48A8-844D-651C99E29A4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1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9F161-07A6-48A8-844D-651C99E29A4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E3D3-42D2-48A5-8014-E0923DA63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C4C85-7ED3-42E1-9A4F-E0FE39B02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06A7B-025F-42AE-8F5C-8865D26B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8E6F-8867-486F-B429-C1E8E9C9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C3AE-8D6C-49D4-9A49-130DCABA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AC01-E3C7-47F1-ACD9-C007F55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5B87B-752B-45DE-A1AC-43CFACC38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AFAE-A2BC-48CD-9969-619ED28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4D3B0-4182-4C46-8B4C-2F9A1485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0F30-6268-410D-84DD-31A649AD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67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DED1E-AA3A-4487-861E-7A72FF6BE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194B6-1EA9-4281-8697-9599E077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EE69-8F4A-40C7-B06C-0E0D4CD9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9C3E-C05F-41BE-A435-DE01BABC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9A19-022D-44F5-8D7D-44AF3380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07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D80A45-67E2-49BA-9E9D-E5B6DFBDBD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 dirty="0"/>
              <a:t>Description goes here</a:t>
            </a:r>
            <a:endParaRPr lang="en-US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246559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Slide divider option-2</a:t>
            </a:r>
            <a:endParaRPr lang="en-GB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8D284C-7154-401F-9518-EB35035E34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2022 Copyright Genpact. All Rights Reserved.</a:t>
            </a:r>
            <a:endParaRPr lang="en-GB" dirty="0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D467-3077-47DD-939A-561425A39FE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93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2F9448-0442-4289-9A73-5E06016513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 dirty="0"/>
              <a:t>Thank you.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Picture</a:t>
            </a:r>
            <a:br>
              <a:rPr lang="en-GB" dirty="0"/>
            </a:br>
            <a:r>
              <a:rPr lang="en-GB" dirty="0"/>
              <a:t>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>
            <a:cxnSpLocks/>
          </p:cNvCxnSpPr>
          <p:nvPr userDrawn="1"/>
        </p:nvCxnSpPr>
        <p:spPr>
          <a:xfrm>
            <a:off x="4427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>
            <a:extLst>
              <a:ext uri="{FF2B5EF4-FFF2-40B4-BE49-F238E27FC236}">
                <a16:creationId xmlns:a16="http://schemas.microsoft.com/office/drawing/2014/main" id="{5A1ED52C-F219-40BD-AD78-26E909BD31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799" y="3565604"/>
            <a:ext cx="2810216" cy="116834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ECDE2C7-ADDA-481D-93A9-E61494A64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Cambria" panose="02040503050406030204" pitchFamily="18" charset="0"/>
                <a:cs typeface="Calibri" charset="0"/>
              </a:rPr>
              <a:t>© 2022 Copyright Genpact.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7DB8-50DE-4F4D-8D3A-E1B644BEBD0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reeform: Shape 38">
            <a:extLst>
              <a:ext uri="{FF2B5EF4-FFF2-40B4-BE49-F238E27FC236}">
                <a16:creationId xmlns:a16="http://schemas.microsoft.com/office/drawing/2014/main" id="{5BEACAC3-A4D3-4A5A-BCBD-6A6FB904BDBC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C2A9049B-2A71-4DF7-A59B-F291023D31D2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45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22745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9D40800-6625-A94C-8460-63F6730AD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61282A5-D45A-4A07-8CAF-7B8F97E7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3BC51-7691-417E-9C98-81FFA8F3AC8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5333B-D8D6-491C-8EAC-53588F8C3F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799" y="1773238"/>
            <a:ext cx="11303999" cy="4357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593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AD0D-983F-4D02-B337-83505A34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32D7-F0C0-4B96-9C71-6E4089902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1906-9607-427D-8C31-432D23DF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18F8-9E3C-490A-B5DF-1A2119F0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2754-2D91-4866-8635-1200B94F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2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FA9-0600-4727-9BF2-9DB888CD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E6674-E3A9-496E-85E8-562045DF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1B50F-7113-47E4-898D-A820CBF2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BA49-FC96-4540-ADFE-4D3A903A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9366F-BEFA-4CBA-BFB6-B3D7C6CE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78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2A62-153D-4B64-ADD7-8911DEFF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52EA-2CC0-45BA-8046-2C63A7756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2FB4B-FE48-441F-A58F-02CE68CD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CE986-2299-4213-806F-97A7DF6A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5741-E1D8-43F2-B725-5A783BE9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44B7F-5C3E-47A4-A058-22FEA118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5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233C-A2FC-4336-959C-4596E9C5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1511-3ABD-415E-9D96-C6F3F6C8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3EE7B-8AAC-42CD-9C5C-74B3ACD9D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8D5CD-4B2C-486B-9E84-AC673C530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E4AF0-49E1-4C03-A0C5-5169D1D8F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20635-514D-4247-9243-180C89D6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61AD8-7B91-4F3B-A4D8-2D453E66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BD518-7108-4AD4-B736-879E239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C75B-2FFF-49C1-9AEA-F14C7532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039CF-A508-41D5-9E74-C5C3DC9B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C7920-A360-4788-85A0-B71C0FAF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DFF62-7597-497D-BB70-A93A9BF6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11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E4B0F-4897-4992-A514-ABE97DDA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DDB3-5715-4D80-A839-70250625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95970-739C-4ABF-9C46-FD53817C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18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EEF3-92E1-4B4C-B55C-E779196F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F4C2-465C-42B4-BDE5-B7046B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C6F5F-7C2B-4141-8F1D-A58910620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BBB6-693F-4493-99FB-ED6A67D3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348B7-3EE0-46C9-9799-99282779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6FDC-1BDA-4FFE-A966-59090174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9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0377-74E7-4B9A-B08E-41F5E11B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32CEC-60F6-48B5-ADA8-72A6DC89B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129EB-1631-4242-A495-E1B176F28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6EEF3-043B-4F77-B27E-145DD95D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5BA2C-F08C-4F4F-9F52-34C664D2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C013C-7392-4458-919F-F8E8DA7A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3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5BA0F-776E-40FB-979C-7B6F0272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BC1B-DB3F-4233-817B-8C1794EA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7940C-31F6-44F1-A5C0-DE829D0F9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DC42-C840-4B02-93D7-73B74DC336D4}" type="datetimeFigureOut">
              <a:rPr lang="en-IN" smtClean="0"/>
              <a:t>20-10-2024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BE230-2555-46F4-898F-80280361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F420-B0FF-4BDA-AAB2-4EA6AD655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4655-DFB1-4EF9-BAB7-7847A11EE4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10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 descr="A view of a city&#10;&#10;Description automatically generated">
            <a:extLst>
              <a:ext uri="{FF2B5EF4-FFF2-40B4-BE49-F238E27FC236}">
                <a16:creationId xmlns:a16="http://schemas.microsoft.com/office/drawing/2014/main" id="{A7B1D0ED-FC25-4812-8C4A-8AB660495C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3" b="643"/>
          <a:stretch/>
        </p:blipFill>
        <p:spPr>
          <a:xfrm>
            <a:off x="2528966" y="141209"/>
            <a:ext cx="9663034" cy="671679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8892C-C080-4744-A030-29793C2E42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198" y="2436029"/>
            <a:ext cx="10025272" cy="2730329"/>
          </a:xfrm>
        </p:spPr>
        <p:txBody>
          <a:bodyPr/>
          <a:lstStyle/>
          <a:p>
            <a:endParaRPr lang="en-US" altLang="en-US" sz="2400" b="1" dirty="0"/>
          </a:p>
          <a:p>
            <a:r>
              <a:rPr lang="en-US" altLang="en-US" sz="2400" b="1" dirty="0"/>
              <a:t>Team Members -</a:t>
            </a:r>
          </a:p>
          <a:p>
            <a:r>
              <a:rPr lang="en-US" altLang="en-US" sz="2400" b="1" dirty="0"/>
              <a:t>                     </a:t>
            </a:r>
            <a:r>
              <a:rPr lang="en-US" altLang="en-US" sz="4000" b="1" dirty="0"/>
              <a:t> </a:t>
            </a:r>
            <a:r>
              <a:rPr lang="en-US" altLang="en-US" sz="2400" b="1" dirty="0"/>
              <a:t>        1. Anand Raj</a:t>
            </a:r>
          </a:p>
          <a:p>
            <a:r>
              <a:rPr lang="en-US" altLang="en-US" sz="2400" b="1" dirty="0"/>
              <a:t>		    2. Umang Jaiswal</a:t>
            </a:r>
          </a:p>
          <a:p>
            <a:r>
              <a:rPr lang="en-US" altLang="en-US" sz="2400" b="1" dirty="0"/>
              <a:t>		    3. </a:t>
            </a:r>
            <a:r>
              <a:rPr lang="en-US" altLang="en-US" sz="2400" b="1" dirty="0" err="1"/>
              <a:t>Shresta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Bathula</a:t>
            </a:r>
            <a:endParaRPr lang="en-US" altLang="en-US" sz="2400" b="1" dirty="0"/>
          </a:p>
          <a:p>
            <a:r>
              <a:rPr lang="en-US" altLang="en-US" sz="2400" b="1" dirty="0"/>
              <a:t>		     </a:t>
            </a:r>
          </a:p>
          <a:p>
            <a:endParaRPr lang="en-US" altLang="en-US" sz="2400" b="1" dirty="0"/>
          </a:p>
          <a:p>
            <a:endParaRPr lang="en-US" altLang="en-US" sz="2400" b="1" dirty="0"/>
          </a:p>
          <a:p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F45874B-2A81-4A8B-BFBD-2A64446A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1" y="942422"/>
            <a:ext cx="6872400" cy="1098413"/>
          </a:xfrm>
        </p:spPr>
        <p:txBody>
          <a:bodyPr/>
          <a:lstStyle/>
          <a:p>
            <a:r>
              <a:rPr lang="en-US" b="1" dirty="0"/>
              <a:t>      </a:t>
            </a:r>
            <a:r>
              <a:rPr lang="en-US" sz="5400" b="1" u="sng" dirty="0"/>
              <a:t>VOTING SYSTEM</a:t>
            </a:r>
            <a:endParaRPr lang="en-US" sz="54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F326-0B07-D84C-AD7B-1F475B8970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714713" y="6480000"/>
            <a:ext cx="2396518" cy="123111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CF940D-24CA-456F-A399-427573946377}"/>
              </a:ext>
            </a:extLst>
          </p:cNvPr>
          <p:cNvCxnSpPr>
            <a:cxnSpLocks/>
          </p:cNvCxnSpPr>
          <p:nvPr/>
        </p:nvCxnSpPr>
        <p:spPr>
          <a:xfrm>
            <a:off x="457198" y="2436031"/>
            <a:ext cx="54864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33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C08F65A-0C0D-43C3-A110-3C53897AD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079CBD-7721-732B-814A-BA4470D60527}"/>
              </a:ext>
            </a:extLst>
          </p:cNvPr>
          <p:cNvGrpSpPr/>
          <p:nvPr/>
        </p:nvGrpSpPr>
        <p:grpSpPr>
          <a:xfrm>
            <a:off x="212596" y="1654636"/>
            <a:ext cx="11391138" cy="4470488"/>
            <a:chOff x="61561" y="1804252"/>
            <a:chExt cx="8704685" cy="4082441"/>
          </a:xfrm>
        </p:grpSpPr>
        <p:sp>
          <p:nvSpPr>
            <p:cNvPr id="51" name="Rectangle 257">
              <a:extLst>
                <a:ext uri="{FF2B5EF4-FFF2-40B4-BE49-F238E27FC236}">
                  <a16:creationId xmlns:a16="http://schemas.microsoft.com/office/drawing/2014/main" id="{FA3BD6C4-7A4F-188A-03E0-6337BE3F6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908" y="1804252"/>
              <a:ext cx="2047338" cy="4082440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defTabSz="64338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="1" kern="0" dirty="0">
                <a:solidFill>
                  <a:prstClr val="white"/>
                </a:solidFill>
                <a:ea typeface="Times New Roman" pitchFamily="18" charset="0"/>
                <a:cs typeface="Arial" pitchFamily="34" charset="0"/>
              </a:endParaRPr>
            </a:p>
            <a:p>
              <a:pPr lvl="0" defTabSz="64338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kern="0" dirty="0">
                  <a:solidFill>
                    <a:prstClr val="white"/>
                  </a:solidFill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rPr>
                <a:t>Voter Roles(3):</a:t>
              </a:r>
            </a:p>
            <a:p>
              <a:pPr lvl="0" defTabSz="64338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="1" kern="0" dirty="0">
                <a:solidFill>
                  <a:prstClr val="white"/>
                </a:solidFill>
                <a:ea typeface="Times New Roman" pitchFamily="18" charset="0"/>
                <a:cs typeface="Arial" pitchFamily="34" charset="0"/>
              </a:endParaRPr>
            </a:p>
            <a:p>
              <a:pPr lvl="0" defTabSz="64338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1.Voters can register with their details</a:t>
              </a:r>
              <a:r>
                <a:rPr lang="en-US" altLang="en-US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 , </a:t>
              </a:r>
              <a:r>
                <a:rPr lang="en-US" altLang="en-US" sz="1800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Only voters who are 18 years or older and Indian citizens can register and they can only vote once.</a:t>
              </a:r>
            </a:p>
            <a:p>
              <a:pPr lvl="0" defTabSz="64338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2. Once a voter casts their vote, they are marked as having voted and cannot </a:t>
              </a:r>
              <a:r>
                <a:rPr lang="en-US" altLang="en-US" sz="1800" b="1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vote again.</a:t>
              </a:r>
            </a:p>
          </p:txBody>
        </p:sp>
        <p:sp>
          <p:nvSpPr>
            <p:cNvPr id="53" name="Rectangle 260">
              <a:extLst>
                <a:ext uri="{FF2B5EF4-FFF2-40B4-BE49-F238E27FC236}">
                  <a16:creationId xmlns:a16="http://schemas.microsoft.com/office/drawing/2014/main" id="{B3EDB3E4-8482-049D-8B0E-D97DE9BEB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055" y="1804252"/>
              <a:ext cx="1938692" cy="4082440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="1" kern="0" dirty="0">
                <a:solidFill>
                  <a:prstClr val="white"/>
                </a:solidFill>
                <a:ea typeface="Times New Roman" pitchFamily="18" charset="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kern="0" dirty="0">
                  <a:solidFill>
                    <a:prstClr val="white"/>
                  </a:solidFill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rPr>
                <a:t>Sub Admins Roles(2):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="1" kern="0" dirty="0">
                <a:solidFill>
                  <a:prstClr val="white"/>
                </a:solidFill>
                <a:ea typeface="Times New Roman" pitchFamily="18" charset="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="1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1</a:t>
              </a:r>
              <a:r>
                <a:rPr lang="en-US" altLang="en-US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.</a:t>
              </a:r>
              <a:r>
                <a:rPr lang="en-US" altLang="en-US" sz="1800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Sub Admins can manage elections assigned by the Admin.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They can log-in and view a list of candidates for the election.</a:t>
              </a:r>
              <a:endParaRPr lang="en-US" altLang="en-US" sz="1800" b="1" kern="0" dirty="0">
                <a:solidFill>
                  <a:prstClr val="white"/>
                </a:solidFill>
                <a:ea typeface="Times New Roman" pitchFamily="18" charset="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2. </a:t>
              </a:r>
              <a:r>
                <a:rPr lang="en-US" altLang="en-US" sz="1800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Sub Admins can add new candidates.</a:t>
              </a:r>
              <a:endParaRPr lang="en-US" altLang="en-US" sz="1800" b="1" kern="0" dirty="0">
                <a:solidFill>
                  <a:prstClr val="white"/>
                </a:solidFill>
                <a:ea typeface="Times New Roman" pitchFamily="18" charset="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kern="0" dirty="0">
                  <a:solidFill>
                    <a:prstClr val="white"/>
                  </a:solidFill>
                  <a:ea typeface="Times New Roman" pitchFamily="18" charset="0"/>
                  <a:cs typeface="Arial" pitchFamily="34" charset="0"/>
                </a:rPr>
                <a:t>3. Sub Admins can modify candidate details but cannot change the candidate's age or vote count.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54" name="Rectangle 263">
              <a:extLst>
                <a:ext uri="{FF2B5EF4-FFF2-40B4-BE49-F238E27FC236}">
                  <a16:creationId xmlns:a16="http://schemas.microsoft.com/office/drawing/2014/main" id="{3287E705-217B-8FE9-8CF2-B16B71FF3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692" y="1804253"/>
              <a:ext cx="2124202" cy="4082440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 hangingPunct="0"/>
              <a:r>
                <a:rPr lang="en-US" altLang="en-US" sz="1800" b="1" dirty="0">
                  <a:solidFill>
                    <a:schemeClr val="bg1"/>
                  </a:solidFill>
                </a:rPr>
                <a:t>Admin Roles(1):</a:t>
              </a:r>
            </a:p>
            <a:p>
              <a:pPr defTabSz="914400" eaLnBrk="0" hangingPunct="0"/>
              <a:r>
                <a:rPr lang="en-US" altLang="en-US" sz="1800" b="1" dirty="0">
                  <a:solidFill>
                    <a:schemeClr val="bg1"/>
                  </a:solidFill>
                </a:rPr>
                <a:t> </a:t>
              </a:r>
            </a:p>
            <a:p>
              <a:pPr defTabSz="914400" eaLnBrk="0" hangingPunct="0"/>
              <a:r>
                <a:rPr lang="en-US" altLang="en-US" sz="1800" b="1" dirty="0">
                  <a:solidFill>
                    <a:schemeClr val="bg1"/>
                  </a:solidFill>
                </a:rPr>
                <a:t>1.</a:t>
              </a:r>
              <a:r>
                <a:rPr lang="en-US" altLang="en-US" sz="1800" dirty="0">
                  <a:solidFill>
                    <a:schemeClr val="bg1"/>
                  </a:solidFill>
                </a:rPr>
                <a:t>Admins can log in and create different types of elections:</a:t>
              </a:r>
            </a:p>
            <a:p>
              <a:pPr defTabSz="914400" eaLnBrk="0" hangingPunct="0"/>
              <a:r>
                <a:rPr lang="en-US" altLang="en-US" sz="1800" dirty="0">
                  <a:solidFill>
                    <a:schemeClr val="bg1"/>
                  </a:solidFill>
                </a:rPr>
                <a:t>Rajya Sabha elections</a:t>
              </a:r>
            </a:p>
            <a:p>
              <a:pPr defTabSz="914400" eaLnBrk="0" hangingPunct="0"/>
              <a:r>
                <a:rPr lang="en-US" altLang="en-US" sz="1800" dirty="0">
                  <a:solidFill>
                    <a:schemeClr val="bg1"/>
                  </a:solidFill>
                </a:rPr>
                <a:t>Lok Sabha elections</a:t>
              </a:r>
            </a:p>
            <a:p>
              <a:pPr defTabSz="914400" eaLnBrk="0" hangingPunct="0"/>
              <a:r>
                <a:rPr lang="en-US" altLang="en-US" sz="1800" dirty="0">
                  <a:solidFill>
                    <a:schemeClr val="bg1"/>
                  </a:solidFill>
                </a:rPr>
                <a:t>Municipal Corporation elections</a:t>
              </a:r>
            </a:p>
            <a:p>
              <a:pPr defTabSz="914400" eaLnBrk="0" hangingPunct="0"/>
              <a:r>
                <a:rPr lang="en-US" altLang="en-US" sz="1800" b="1" dirty="0">
                  <a:solidFill>
                    <a:schemeClr val="bg1"/>
                  </a:solidFill>
                </a:rPr>
                <a:t>2. </a:t>
              </a:r>
              <a:r>
                <a:rPr lang="en-US" altLang="en-US" sz="1800" dirty="0">
                  <a:solidFill>
                    <a:schemeClr val="bg1"/>
                  </a:solidFill>
                </a:rPr>
                <a:t>Admins can assign sub-admins to manage specific elections</a:t>
              </a:r>
              <a:r>
                <a:rPr lang="en-US" altLang="en-US" sz="1800" b="1" dirty="0">
                  <a:solidFill>
                    <a:schemeClr val="bg1"/>
                  </a:solidFill>
                </a:rPr>
                <a:t>.</a:t>
              </a:r>
              <a:endParaRPr lang="en-US" altLang="en-US" sz="1800" b="1" dirty="0">
                <a:solidFill>
                  <a:schemeClr val="bg1"/>
                </a:solidFill>
                <a:ea typeface="Times New Roman" pitchFamily="18" charset="0"/>
              </a:endParaRPr>
            </a:p>
          </p:txBody>
        </p:sp>
        <p:sp>
          <p:nvSpPr>
            <p:cNvPr id="55" name="Rectangle 264">
              <a:extLst>
                <a:ext uri="{FF2B5EF4-FFF2-40B4-BE49-F238E27FC236}">
                  <a16:creationId xmlns:a16="http://schemas.microsoft.com/office/drawing/2014/main" id="{FF981F07-2E34-D895-3434-4B89CD6B3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" y="1804253"/>
              <a:ext cx="2199318" cy="4082440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lvl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rPr>
                <a:t>Technologies Used</a:t>
              </a:r>
            </a:p>
            <a:p>
              <a:pPr marR="0" lvl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Times New Roman" pitchFamily="18" charset="0"/>
                <a:cs typeface="Arial" pitchFamily="34" charset="0"/>
              </a:endParaRPr>
            </a:p>
            <a:p>
              <a:pPr marR="0" lvl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Times New Roman" pitchFamily="18" charset="0"/>
                  <a:cs typeface="Arial" pitchFamily="34" charset="0"/>
                </a:rPr>
                <a:t>1  Frontend: HTML, CSS, JavaScript , JSP Pages</a:t>
              </a:r>
            </a:p>
            <a:p>
              <a:pPr marR="0" lvl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Times New Roman" pitchFamily="18" charset="0"/>
                  <a:cs typeface="Arial" pitchFamily="34" charset="0"/>
                </a:rPr>
                <a:t>2. Backend: Java (Spring Boot)</a:t>
              </a:r>
            </a:p>
            <a:p>
              <a:pPr marR="0" lvl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Times New Roman" pitchFamily="18" charset="0"/>
                  <a:cs typeface="Arial" pitchFamily="34" charset="0"/>
                </a:rPr>
                <a:t>3.Database: MySQL or any relational database</a:t>
              </a:r>
            </a:p>
            <a:p>
              <a:pPr marR="0" lvl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38289F9-F4FE-B952-C650-A25A3B3956C6}"/>
              </a:ext>
            </a:extLst>
          </p:cNvPr>
          <p:cNvSpPr txBox="1"/>
          <p:nvPr/>
        </p:nvSpPr>
        <p:spPr>
          <a:xfrm>
            <a:off x="285750" y="339655"/>
            <a:ext cx="1083945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prstClr val="black"/>
                </a:solidFill>
              </a:defRPr>
            </a:lvl1pPr>
          </a:lstStyle>
          <a:p>
            <a:r>
              <a:rPr lang="en-US" sz="2800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25910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C08F65A-0C0D-43C3-A110-3C53897AD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11F65-338B-D799-035F-5983967914C4}"/>
              </a:ext>
            </a:extLst>
          </p:cNvPr>
          <p:cNvSpPr txBox="1"/>
          <p:nvPr/>
        </p:nvSpPr>
        <p:spPr>
          <a:xfrm>
            <a:off x="374974" y="98303"/>
            <a:ext cx="8579873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prstClr val="black"/>
                </a:solidFill>
              </a:defRPr>
            </a:lvl1pPr>
          </a:lstStyle>
          <a:p>
            <a:r>
              <a:rPr lang="en-US" sz="2400"/>
              <a:t>   ER Diagram</a:t>
            </a:r>
            <a:endParaRPr lang="en-US" sz="2400" dirty="0"/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AF8DC34-083B-0CEA-CA4A-A95EEB81D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" y="841248"/>
            <a:ext cx="1154270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1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spring boot flow&#10;&#10;Description automatically generated">
            <a:extLst>
              <a:ext uri="{FF2B5EF4-FFF2-40B4-BE49-F238E27FC236}">
                <a16:creationId xmlns:a16="http://schemas.microsoft.com/office/drawing/2014/main" id="{511EC113-E272-10C2-C970-5BCAA0B1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7" y="68263"/>
            <a:ext cx="10069625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303592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F0A6605-BC54-4C8C-956B-4B88CDF3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2122014"/>
            <a:ext cx="4135319" cy="990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0" name="Picture Placeholder 9" descr="A picture containing road, building, train, track&#10;&#10;Description automatically generated">
            <a:extLst>
              <a:ext uri="{FF2B5EF4-FFF2-40B4-BE49-F238E27FC236}">
                <a16:creationId xmlns:a16="http://schemas.microsoft.com/office/drawing/2014/main" id="{A857BFFD-BACB-413F-9EBF-BF63708F87D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" r="19"/>
          <a:stretch/>
        </p:blipFill>
        <p:spPr>
          <a:xfrm>
            <a:off x="4060396" y="2764868"/>
            <a:ext cx="8131604" cy="409313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940BD-69DF-F246-A3EA-FC02A5CB3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Freeform: Shape 38">
            <a:extLst>
              <a:ext uri="{FF2B5EF4-FFF2-40B4-BE49-F238E27FC236}">
                <a16:creationId xmlns:a16="http://schemas.microsoft.com/office/drawing/2014/main" id="{A448DED7-41BE-48AE-8F39-BA272133C996}"/>
              </a:ext>
            </a:extLst>
          </p:cNvPr>
          <p:cNvSpPr/>
          <p:nvPr/>
        </p:nvSpPr>
        <p:spPr>
          <a:xfrm>
            <a:off x="291421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24259F-CB01-45E7-AAA6-9E5EECB56B0B}"/>
              </a:ext>
            </a:extLst>
          </p:cNvPr>
          <p:cNvSpPr/>
          <p:nvPr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7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224</Words>
  <Application>Microsoft Office PowerPoint</Application>
  <PresentationFormat>Widescreen</PresentationFormat>
  <Paragraphs>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Office Theme</vt:lpstr>
      <vt:lpstr>      VOTING SYSTEM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Operating Procedure</dc:title>
  <dc:creator>Shukla, Priya S</dc:creator>
  <cp:lastModifiedBy>Jaiswal, Umang</cp:lastModifiedBy>
  <cp:revision>19</cp:revision>
  <dcterms:created xsi:type="dcterms:W3CDTF">2022-02-23T15:02:45Z</dcterms:created>
  <dcterms:modified xsi:type="dcterms:W3CDTF">2024-10-20T17:51:20Z</dcterms:modified>
</cp:coreProperties>
</file>