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A S A N M" userId="fb3b6fcb594bdbea" providerId="LiveId" clId="{262AA9A7-FB08-401A-BB6D-BF9BF9CFBCFE}"/>
    <pc:docChg chg="modSld">
      <pc:chgData name="V A S A N M" userId="fb3b6fcb594bdbea" providerId="LiveId" clId="{262AA9A7-FB08-401A-BB6D-BF9BF9CFBCFE}" dt="2024-04-05T15:45:31.927" v="91" actId="20577"/>
      <pc:docMkLst>
        <pc:docMk/>
      </pc:docMkLst>
      <pc:sldChg chg="modSp mod">
        <pc:chgData name="V A S A N M" userId="fb3b6fcb594bdbea" providerId="LiveId" clId="{262AA9A7-FB08-401A-BB6D-BF9BF9CFBCFE}" dt="2024-04-05T15:45:31.927" v="91" actId="20577"/>
        <pc:sldMkLst>
          <pc:docMk/>
          <pc:sldMk cId="953325580" sldId="256"/>
        </pc:sldMkLst>
        <pc:spChg chg="mod">
          <ac:chgData name="V A S A N M" userId="fb3b6fcb594bdbea" providerId="LiveId" clId="{262AA9A7-FB08-401A-BB6D-BF9BF9CFBCFE}" dt="2024-04-05T15:45:31.927" v="91"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M.SABARIVASAN-M</a:t>
            </a:r>
            <a:r>
              <a:rPr lang="en-US" sz="2000" b="1" dirty="0">
                <a:solidFill>
                  <a:schemeClr val="accent1">
                    <a:lumMod val="75000"/>
                  </a:schemeClr>
                </a:solidFill>
                <a:latin typeface="Arial"/>
                <a:cs typeface="Arial"/>
              </a:rPr>
              <a:t>.I.E.T.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