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Klik om de opmaak van de titeltekst te bewerken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Klik om de opmaak van de overzichtstekst te bewerken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Tweede overzichtsniveau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ffffff"/>
                </a:solidFill>
                <a:latin typeface="Arial"/>
              </a:rPr>
              <a:t>Derde overzichtsniveau</a:t>
            </a:r>
            <a:endParaRPr b="0" lang="nl-NL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Vierde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Vijfde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Zesde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Zevende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r>
              <a:rPr b="0" lang="nl-NL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nl-NL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</p:spPr>
        <p:txBody>
          <a:bodyPr lIns="0" rIns="0" tIns="0" bIns="0"/>
          <a:p>
            <a:pPr algn="r"/>
            <a:fld id="{E770349C-C556-4B39-A20A-C6A6EECAE591}" type="slidenum">
              <a:rPr b="0" lang="nl-NL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Presentation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nl-NL" sz="3200" spc="-1" strike="noStrike">
                <a:solidFill>
                  <a:srgbClr val="ffffff"/>
                </a:solidFill>
                <a:latin typeface="Arial"/>
              </a:rPr>
              <a:t>Summary of week: 5, 6, 7</a:t>
            </a:r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Content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41080" y="138672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Game Launcher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Game Design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512000" y="2088000"/>
            <a:ext cx="2952000" cy="20880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6018480" y="2016000"/>
            <a:ext cx="319752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Game Launcher – Tooling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68000"/>
            <a:ext cx="442692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C# WPF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5152680" y="1368000"/>
            <a:ext cx="442692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C# Windows Forms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4"/>
          <p:cNvSpPr txBox="1"/>
          <p:nvPr/>
        </p:nvSpPr>
        <p:spPr>
          <a:xfrm>
            <a:off x="504000" y="2088000"/>
            <a:ext cx="4426920" cy="30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76000" y="2304000"/>
            <a:ext cx="4248000" cy="23040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440680" y="2232000"/>
            <a:ext cx="406332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Game Launcher  – Tooling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68000"/>
            <a:ext cx="442692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C# WPF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5152680" y="1368000"/>
            <a:ext cx="442692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C# Windows Forms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644040" y="2088000"/>
            <a:ext cx="414648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No previous experience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MVVM 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(Model, View, View-Model)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Seperates view from model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Model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Back-end (engine)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View 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Front-end (visuals)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View-Model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Data binding (events, properties, etc) 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More a model than a view </a:t>
            </a:r>
            <a:br/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(it functions as an abstraction of the view)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Passes input to model (potentially validate it)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Does not have references to any view!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5"/>
          <p:cNvSpPr txBox="1"/>
          <p:nvPr/>
        </p:nvSpPr>
        <p:spPr>
          <a:xfrm>
            <a:off x="5344920" y="2088000"/>
            <a:ext cx="404244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Previous experience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MVC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(Model, View, Controller)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Seperates view from model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Model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Back-end (engine)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Front-end (visuals)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Controller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Responds to user input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Passes input to model (</a:t>
            </a:r>
            <a:r>
              <a:rPr b="0" lang="nl-NL" sz="1800" spc="-1" strike="noStrike">
                <a:solidFill>
                  <a:srgbClr val="ffffff"/>
                </a:solidFill>
                <a:latin typeface="Arial"/>
              </a:rPr>
              <a:t>potentially validate it</a:t>
            </a: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solidFill>
                  <a:srgbClr val="ffffff"/>
                </a:solidFill>
                <a:latin typeface="Arial"/>
              </a:rPr>
              <a:t>Does contain a reference to one or more view(s)</a:t>
            </a:r>
            <a:endParaRPr b="0" lang="nl-NL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Game Launcher – Auth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3164400" y="1368000"/>
            <a:ext cx="64116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600" spc="-1" strike="noStrike">
                <a:solidFill>
                  <a:srgbClr val="ffffff"/>
                </a:solidFill>
                <a:latin typeface="Arial"/>
              </a:rPr>
              <a:t>Identity</a:t>
            </a:r>
            <a:endParaRPr b="0" lang="nl-NL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168000" y="2448000"/>
            <a:ext cx="64116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Identity objects encapsulate information about the user or entity being validated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864000" y="1294560"/>
            <a:ext cx="2160000" cy="38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Game Launcher – Auth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3528000" y="1368000"/>
            <a:ext cx="6048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600" spc="-1" strike="noStrike">
                <a:solidFill>
                  <a:srgbClr val="ffffff"/>
                </a:solidFill>
                <a:latin typeface="Arial"/>
              </a:rPr>
              <a:t>Principal</a:t>
            </a:r>
            <a:endParaRPr b="0" lang="nl-NL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3528000" y="2448000"/>
            <a:ext cx="60516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Represents the security context under which code is running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A role-based principal permits users with certain roles to view trusted content in your application. E.g: Logged in identity vs Unauthorized identity. 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By default bound to a call context in an application domain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Automatically copied to newly created threads by binding to the thread’s call context.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648000" y="1368000"/>
            <a:ext cx="27360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Game Launcher – Auth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3600000" y="2592000"/>
            <a:ext cx="6048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600" spc="-1" strike="noStrike">
                <a:solidFill>
                  <a:srgbClr val="ffffff"/>
                </a:solidFill>
                <a:latin typeface="Arial"/>
              </a:rPr>
              <a:t>Authentication</a:t>
            </a:r>
            <a:endParaRPr b="0" lang="nl-NL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864000" y="1440000"/>
            <a:ext cx="3672000" cy="358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nl-NL" sz="3300" spc="-1" strike="noStrike">
                <a:solidFill>
                  <a:srgbClr val="ffffff"/>
                </a:solidFill>
                <a:latin typeface="Arial"/>
              </a:rPr>
              <a:t>Game Launcher – Auth</a:t>
            </a:r>
            <a:endParaRPr b="0" lang="nl-NL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2304000" y="1944000"/>
            <a:ext cx="5328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600" spc="-1" strike="noStrike">
                <a:solidFill>
                  <a:srgbClr val="ffffff"/>
                </a:solidFill>
                <a:latin typeface="Arial"/>
              </a:rPr>
              <a:t>Demo</a:t>
            </a:r>
            <a:endParaRPr b="0" lang="nl-NL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LibreOffice/6.0.5.2$Windows_X86_64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2018-10-17T11:07:25Z</dcterms:created>
  <dc:creator/>
  <dc:description/>
  <dc:language>nl-NL</dc:language>
  <cp:lastModifiedBy/>
  <dcterms:modified xsi:type="dcterms:W3CDTF">2018-10-17T17:42:39Z</dcterms:modified>
  <cp:revision>6</cp:revision>
  <dc:subject/>
  <dc:title>Metropolis</dc:title>
</cp:coreProperties>
</file>