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1819080"/>
            <a:ext cx="215964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61064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042560" y="1368000"/>
            <a:ext cx="1081800" cy="863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042560" y="1368000"/>
            <a:ext cx="1081800" cy="863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43880"/>
            <a:ext cx="215964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7280" cy="333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43880"/>
            <a:ext cx="215964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61064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1819080"/>
            <a:ext cx="215964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1819080"/>
            <a:ext cx="215964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61064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400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042560" y="1368000"/>
            <a:ext cx="1081800" cy="863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1042560" y="1368000"/>
            <a:ext cx="1081800" cy="863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43880"/>
            <a:ext cx="215964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7280" cy="333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61064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1819080"/>
            <a:ext cx="215964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1819080"/>
            <a:ext cx="215964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61064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042560" y="1368000"/>
            <a:ext cx="1081800" cy="863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1042560" y="1368000"/>
            <a:ext cx="1081800" cy="863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7280" cy="333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86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610640" y="181908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610640" y="1368000"/>
            <a:ext cx="105372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1819080"/>
            <a:ext cx="2159640" cy="411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200" cy="1810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1810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59640" cy="1810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59640" cy="863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59640" cy="863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2772360" y="2314080"/>
            <a:ext cx="2159640" cy="863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2314080"/>
            <a:ext cx="2159640" cy="863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 of week: 5, 6,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Launcher – Auth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304000" y="1944000"/>
            <a:ext cx="5327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Launcher demo part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Launcher – 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304000" y="1944000"/>
            <a:ext cx="5327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2286000" y="2377440"/>
            <a:ext cx="5406840" cy="12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Game design document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Launcher –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304000" y="1944000"/>
            <a:ext cx="5327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2286000" y="2377440"/>
            <a:ext cx="5406840" cy="12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41080" y="1386720"/>
            <a:ext cx="4426200" cy="37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Launcher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152680" y="1368000"/>
            <a:ext cx="4426200" cy="37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512000" y="2088000"/>
            <a:ext cx="2951280" cy="20872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6018480" y="2016000"/>
            <a:ext cx="3196800" cy="21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Launcher – Tooling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68000"/>
            <a:ext cx="44262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C# WPF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152680" y="1368000"/>
            <a:ext cx="442620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C# Windows 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504000" y="2088000"/>
            <a:ext cx="442620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76000" y="2304000"/>
            <a:ext cx="4247280" cy="22676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440680" y="2232000"/>
            <a:ext cx="3977280" cy="23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Launcher  – Tooling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368000"/>
            <a:ext cx="44262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C# WPF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152680" y="1368000"/>
            <a:ext cx="31680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C# Windows 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1554480" y="2088000"/>
            <a:ext cx="3235320" cy="28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previous experience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MVVM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(Model, View, View-Model)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Seperates view from model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Back-end (engine)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Front-end (visuals)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View-Model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binding (events, properties, etc)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 a model than a view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(it functions as an abstraction of the view)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Passes input to model (potentially validate it)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not have references to any view!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5760720" y="2088000"/>
            <a:ext cx="3625920" cy="28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Previous experience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MVC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(Model, View, Controller)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Seperates view from model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Back-end (engine)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Front-end (visuals)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Controller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Responds to user input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Passes input to model (potentially validate it)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contain a reference to one or more view(s)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Launcher – Auth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64400" y="1368000"/>
            <a:ext cx="64108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168000" y="2448000"/>
            <a:ext cx="641088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Identity objects encapsulate information about the user or entity being validated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864000" y="1294560"/>
            <a:ext cx="2159280" cy="386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Launcher – Auth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528000" y="1368000"/>
            <a:ext cx="6047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Principal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528000" y="2448000"/>
            <a:ext cx="60508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Represents the security context under which code is running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role-based principal permits users with certain roles to view trusted content in your application, e.g: Logged in identity vs Unauthorized identity.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default bound to a call context (CallContext) in an application domain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Automatically copied to newly created threads by binding to the thread’s call context.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48000" y="1368000"/>
            <a:ext cx="2735280" cy="35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Launcher – Auth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0" y="2592000"/>
            <a:ext cx="6047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Authentication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955440" y="1371600"/>
            <a:ext cx="3890520" cy="368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Launcher – Auth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304000" y="1944000"/>
            <a:ext cx="5327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Launcher demo part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Launcher –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304000" y="1944000"/>
            <a:ext cx="5327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057120" y="1097280"/>
            <a:ext cx="3983400" cy="429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LibreOffice/5.2.0.4$Windows_x86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2018-10-17T11:07:25Z</dcterms:created>
  <dc:creator/>
  <dc:description/>
  <dc:language>nl-NL</dc:language>
  <cp:lastModifiedBy/>
  <dcterms:modified xsi:type="dcterms:W3CDTF">2018-10-18T21:05:47Z</dcterms:modified>
  <cp:revision>24</cp:revision>
  <dc:subject/>
  <dc:title>Metropolis</dc:title>
</cp:coreProperties>
</file>