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 Logger – Cybersecurity Project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105908" y="4652466"/>
            <a:ext cx="7980183" cy="1323439"/>
          </a:xfrm>
          <a:prstGeom prst="rect">
            <a:avLst/>
          </a:prstGeom>
          <a:noFill/>
        </p:spPr>
        <p:txBody>
          <a:bodyPr wrap="square" lIns="91440" tIns="45720" rIns="91440" bIns="45720" rtlCol="0" anchor="t">
            <a:sp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Presented By:</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Student Name: Mohammed Yasar </a:t>
            </a:r>
            <a:r>
              <a:rPr lang="en-US" sz="2000" b="1" dirty="0" err="1">
                <a:solidFill>
                  <a:schemeClr val="accent2">
                    <a:lumMod val="60000"/>
                    <a:lumOff val="40000"/>
                  </a:schemeClr>
                </a:solidFill>
                <a:latin typeface="Times New Roman" panose="02020603050405020304" pitchFamily="18" charset="0"/>
                <a:cs typeface="Times New Roman" panose="02020603050405020304" pitchFamily="18" charset="0"/>
              </a:rPr>
              <a:t>Arabath</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J</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College Name: A.V.C. College of Engineering</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840110"/>
            <a:ext cx="10751545" cy="4560836"/>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69835"/>
            <a:ext cx="11029615" cy="4673324"/>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problem statement for keylogger Problem Statement</a:t>
            </a:r>
            <a:r>
              <a:rPr lang="en-US" sz="2400" dirty="0">
                <a:solidFill>
                  <a:schemeClr val="tx1"/>
                </a:solidFill>
                <a:latin typeface="Times New Roman" panose="02020603050405020304" pitchFamily="18" charset="0"/>
                <a:cs typeface="Times New Roman" panose="02020603050405020304" pitchFamily="18" charset="0"/>
              </a:rPr>
              <a:t>:</a:t>
            </a:r>
          </a:p>
          <a:p>
            <a:pPr algn="just"/>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4622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33300"/>
            <a:ext cx="11613485" cy="5604748"/>
          </a:xfrm>
        </p:spPr>
        <p:txBody>
          <a:bodyPr vert="horz" lIns="91440" tIns="45720" rIns="91440" bIns="45720" rtlCol="0" anchor="ctr">
            <a:noAutofit/>
          </a:bodyPr>
          <a:lstStyle/>
          <a:p>
            <a:pPr marL="0" indent="0" algn="just">
              <a:buNone/>
            </a:pPr>
            <a:r>
              <a:rPr lang="en-US" sz="1200" dirty="0">
                <a:latin typeface="Times New Roman" panose="02020603050405020304" pitchFamily="18" charset="0"/>
                <a:cs typeface="Times New Roman" panose="02020603050405020304" pitchFamily="18" charset="0"/>
              </a:rPr>
              <a:t>Keyloggers are malicious software that can be a serious threat. Here are some proposed solutions to protect yourself from keyloggers:</a:t>
            </a:r>
          </a:p>
          <a:p>
            <a:pPr marL="0" indent="0" algn="just">
              <a:buNone/>
            </a:pPr>
            <a:r>
              <a:rPr lang="en-US" sz="1200" b="1" u="sng" dirty="0">
                <a:latin typeface="Times New Roman" panose="02020603050405020304" pitchFamily="18" charset="0"/>
                <a:cs typeface="Times New Roman" panose="02020603050405020304" pitchFamily="18" charset="0"/>
              </a:rPr>
              <a:t>Prevention: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Anti-virus and Anti-malware software:</a:t>
            </a:r>
            <a:r>
              <a:rPr lang="en-US" sz="1200" dirty="0">
                <a:latin typeface="Times New Roman" panose="02020603050405020304" pitchFamily="18" charset="0"/>
                <a:cs typeface="Times New Roman" panose="02020603050405020304" pitchFamily="18" charset="0"/>
              </a:rPr>
              <a:t> Install and keep up-to-date reputable antivirus and anti-malware software that can detect and remove keyloggers.</a:t>
            </a:r>
          </a:p>
          <a:p>
            <a:pPr algn="just"/>
            <a:r>
              <a:rPr lang="en-US" sz="1200" b="1" dirty="0">
                <a:latin typeface="Times New Roman" panose="02020603050405020304" pitchFamily="18" charset="0"/>
                <a:cs typeface="Times New Roman" panose="02020603050405020304" pitchFamily="18" charset="0"/>
              </a:rPr>
              <a:t>Be cautious with downloads and attachments:</a:t>
            </a:r>
            <a:r>
              <a:rPr lang="en-US" sz="1200" dirty="0">
                <a:latin typeface="Times New Roman" panose="02020603050405020304" pitchFamily="18" charset="0"/>
                <a:cs typeface="Times New Roman" panose="02020603050405020304" pitchFamily="18" charset="0"/>
              </a:rPr>
              <a:t> Only download files and open attachments from trusted sources. Be wary of clicking on links in emails, even if they appear to be from someone you know..</a:t>
            </a:r>
          </a:p>
          <a:p>
            <a:pPr marL="0" indent="0" algn="just">
              <a:buNone/>
            </a:pPr>
            <a:r>
              <a:rPr lang="en-US" sz="1200" b="1" u="sng" dirty="0">
                <a:latin typeface="Times New Roman" panose="02020603050405020304" pitchFamily="18" charset="0"/>
                <a:cs typeface="Times New Roman" panose="02020603050405020304" pitchFamily="18" charset="0"/>
              </a:rPr>
              <a:t>Detection: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System behavior changes:</a:t>
            </a:r>
            <a:r>
              <a:rPr lang="en-US" sz="1200" dirty="0">
                <a:latin typeface="Times New Roman" panose="02020603050405020304" pitchFamily="18" charset="0"/>
                <a:cs typeface="Times New Roman" panose="02020603050405020304" pitchFamily="18" charset="0"/>
              </a:rPr>
              <a:t> Unusual slowdowns, new programs running in the background, or unexplained browser activity can be signs of a keylogger infection.</a:t>
            </a:r>
          </a:p>
          <a:p>
            <a:pPr algn="just"/>
            <a:r>
              <a:rPr lang="en-US" sz="1200" b="1" dirty="0">
                <a:latin typeface="Times New Roman" panose="02020603050405020304" pitchFamily="18" charset="0"/>
                <a:cs typeface="Times New Roman" panose="02020603050405020304" pitchFamily="18" charset="0"/>
              </a:rPr>
              <a:t>Anti-keylogging software:</a:t>
            </a:r>
            <a:r>
              <a:rPr lang="en-US" sz="1200" dirty="0">
                <a:latin typeface="Times New Roman" panose="02020603050405020304" pitchFamily="18" charset="0"/>
                <a:cs typeface="Times New Roman" panose="02020603050405020304" pitchFamily="18" charset="0"/>
              </a:rPr>
              <a:t> There are specific anti-keylogging programs that can detect and block keyloggers.</a:t>
            </a:r>
          </a:p>
          <a:p>
            <a:pPr algn="just"/>
            <a:r>
              <a:rPr lang="en-US" sz="1200" b="1" dirty="0">
                <a:latin typeface="Times New Roman" panose="02020603050405020304" pitchFamily="18" charset="0"/>
                <a:cs typeface="Times New Roman" panose="02020603050405020304" pitchFamily="18" charset="0"/>
              </a:rPr>
              <a:t>Regular security scans:</a:t>
            </a:r>
            <a:r>
              <a:rPr lang="en-US" sz="1200" dirty="0">
                <a:latin typeface="Times New Roman" panose="02020603050405020304" pitchFamily="18" charset="0"/>
                <a:cs typeface="Times New Roman" panose="02020603050405020304" pitchFamily="18" charset="0"/>
              </a:rPr>
              <a:t> Regularly scan your system with your antivirus and anti-malware software to detect any potential threats.</a:t>
            </a:r>
          </a:p>
          <a:p>
            <a:pPr marL="0" indent="0" algn="just">
              <a:buNone/>
            </a:pPr>
            <a:r>
              <a:rPr lang="en-US" sz="1200" b="1" u="sng" dirty="0">
                <a:latin typeface="Times New Roman" panose="02020603050405020304" pitchFamily="18" charset="0"/>
                <a:cs typeface="Times New Roman" panose="02020603050405020304" pitchFamily="18" charset="0"/>
              </a:rPr>
              <a:t>Recovery:</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Boot into Safe Mode:</a:t>
            </a:r>
            <a:r>
              <a:rPr lang="en-US" sz="1200" dirty="0">
                <a:latin typeface="Times New Roman" panose="02020603050405020304" pitchFamily="18" charset="0"/>
                <a:cs typeface="Times New Roman" panose="02020603050405020304" pitchFamily="18" charset="0"/>
              </a:rPr>
              <a:t> If you suspect a keylogger infection, boot your computer into Safe Mode. This will only load the essential programs needed to run your system, making it easier to identify and remove the keylogger.</a:t>
            </a:r>
          </a:p>
          <a:p>
            <a:pPr algn="just"/>
            <a:r>
              <a:rPr lang="en-US" sz="1200" b="1" dirty="0">
                <a:latin typeface="Times New Roman" panose="02020603050405020304" pitchFamily="18" charset="0"/>
                <a:cs typeface="Times New Roman" panose="02020603050405020304" pitchFamily="18" charset="0"/>
              </a:rPr>
              <a:t>Security software scan:</a:t>
            </a:r>
            <a:r>
              <a:rPr lang="en-US" sz="1200" dirty="0">
                <a:latin typeface="Times New Roman" panose="02020603050405020304" pitchFamily="18" charset="0"/>
                <a:cs typeface="Times New Roman" panose="02020603050405020304" pitchFamily="18" charset="0"/>
              </a:rPr>
              <a:t> Run a full scan with your antivirus and anti-malware software in Safe Mode.</a:t>
            </a:r>
          </a:p>
          <a:p>
            <a:pPr algn="just"/>
            <a:r>
              <a:rPr lang="en-US" sz="1200" b="1" dirty="0">
                <a:latin typeface="Times New Roman" panose="02020603050405020304" pitchFamily="18" charset="0"/>
                <a:cs typeface="Times New Roman" panose="02020603050405020304" pitchFamily="18" charset="0"/>
              </a:rPr>
              <a:t>Change passwords:</a:t>
            </a:r>
            <a:r>
              <a:rPr lang="en-US" sz="1200" dirty="0">
                <a:latin typeface="Times New Roman" panose="02020603050405020304" pitchFamily="18" charset="0"/>
                <a:cs typeface="Times New Roman" panose="02020603050405020304" pitchFamily="18" charset="0"/>
              </a:rPr>
              <a:t> Once you've removed the keylogger, change all your passwords for online accounts, especially financial accounts and email.</a:t>
            </a:r>
          </a:p>
          <a:p>
            <a:pPr marL="0" indent="0" algn="just">
              <a:buNone/>
            </a:pPr>
            <a:r>
              <a:rPr lang="en-US" sz="1200" b="1" u="sng" dirty="0">
                <a:latin typeface="Times New Roman" panose="02020603050405020304" pitchFamily="18" charset="0"/>
                <a:cs typeface="Times New Roman" panose="02020603050405020304" pitchFamily="18" charset="0"/>
              </a:rPr>
              <a:t>Additional Tips:</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Be mindful of public computers:</a:t>
            </a:r>
            <a:r>
              <a:rPr lang="en-US" sz="1200" dirty="0">
                <a:latin typeface="Times New Roman" panose="02020603050405020304" pitchFamily="18" charset="0"/>
                <a:cs typeface="Times New Roman" panose="02020603050405020304" pitchFamily="18" charset="0"/>
              </a:rPr>
              <a:t> Avoid entering sensitive information on public computers, as they may be infected with keyloggers.</a:t>
            </a:r>
          </a:p>
          <a:p>
            <a:pPr algn="just"/>
            <a:r>
              <a:rPr lang="en-US" sz="1200" b="1" dirty="0">
                <a:latin typeface="Times New Roman" panose="02020603050405020304" pitchFamily="18" charset="0"/>
                <a:cs typeface="Times New Roman" panose="02020603050405020304" pitchFamily="18" charset="0"/>
              </a:rPr>
              <a:t>Keep your software updated:</a:t>
            </a:r>
            <a:r>
              <a:rPr lang="en-US" sz="1200" dirty="0">
                <a:latin typeface="Times New Roman" panose="02020603050405020304" pitchFamily="18" charset="0"/>
                <a:cs typeface="Times New Roman" panose="02020603050405020304" pitchFamily="18" charset="0"/>
              </a:rPr>
              <a:t> Always update your operating system, applications, and web browser to the latest versions to patch security vulnerabilities that keyloggers might exploit.</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IN" sz="1800"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the rental bike prediction system. Here's a suggested structure for this section:</a:t>
            </a:r>
            <a:endParaRPr lang="en-US" dirty="0">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System requirements:</a:t>
            </a:r>
            <a:r>
              <a:rPr lang="en-US" sz="1800" dirty="0">
                <a:latin typeface="Times New Roman" panose="02020603050405020304" pitchFamily="18" charset="0"/>
                <a:cs typeface="Times New Roman" panose="02020603050405020304" pitchFamily="18" charset="0"/>
              </a:rPr>
              <a:t>100 МВ free disk space. Pentium II processor or higher. 512 MB RAM.</a:t>
            </a:r>
            <a:endParaRPr lang="en-IN" sz="1800" dirty="0">
              <a:solidFill>
                <a:srgbClr val="0F0F0F"/>
              </a:solidFill>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Library required to build the model:</a:t>
            </a: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pynput</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mSpy</a:t>
            </a:r>
            <a:r>
              <a:rPr lang="en-US" sz="1800" b="1" dirty="0">
                <a:solidFill>
                  <a:schemeClr val="tx1"/>
                </a:solidFill>
                <a:latin typeface="Times New Roman" panose="02020603050405020304" pitchFamily="18" charset="0"/>
                <a:cs typeface="Times New Roman" panose="02020603050405020304" pitchFamily="18" charset="0"/>
              </a:rPr>
              <a:t> </a:t>
            </a: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Tkinter</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jsonlib</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99142"/>
            <a:ext cx="11029615" cy="5089793"/>
          </a:xfrm>
        </p:spPr>
        <p:txBody>
          <a:bodyPr>
            <a:normAutofit fontScale="77500" lnSpcReduction="20000"/>
          </a:bodyPr>
          <a:lstStyle/>
          <a:p>
            <a:pPr algn="just">
              <a:buNone/>
            </a:pPr>
            <a:r>
              <a:rPr lang="en-US" b="1" dirty="0"/>
              <a:t> </a:t>
            </a:r>
            <a:r>
              <a:rPr lang="en-US" sz="2000" b="1" dirty="0"/>
              <a:t>Step 1: Install the Required Library</a:t>
            </a:r>
          </a:p>
          <a:p>
            <a:pPr algn="just"/>
            <a:r>
              <a:rPr lang="en-US" dirty="0"/>
              <a:t>Ensure that you have the keyboard library installed in your Python environment. Open your command prompt or terminal and execute the following command</a:t>
            </a:r>
          </a:p>
          <a:p>
            <a:pPr algn="just">
              <a:buNone/>
            </a:pPr>
            <a:r>
              <a:rPr lang="en-US" sz="2100" b="1" dirty="0"/>
              <a:t>Step 2: Importing the Necessary Libraries</a:t>
            </a:r>
            <a:endParaRPr lang="en-US" sz="2100" dirty="0"/>
          </a:p>
          <a:p>
            <a:pPr algn="just"/>
            <a:r>
              <a:rPr lang="en-US" dirty="0"/>
              <a:t>Begin by importing the keyboard library at the beginning of your Python script. This library will enable us to work with keyboard inputs. Insert the following line of code</a:t>
            </a:r>
          </a:p>
          <a:p>
            <a:pPr algn="just">
              <a:buNone/>
            </a:pPr>
            <a:r>
              <a:rPr lang="en-US" sz="2100" b="1" dirty="0"/>
              <a:t>Step 3: Define the Log File</a:t>
            </a:r>
            <a:endParaRPr lang="en-US" sz="2100" dirty="0"/>
          </a:p>
          <a:p>
            <a:pPr algn="just"/>
            <a:r>
              <a:rPr lang="en-US" dirty="0"/>
              <a:t>Specify the name and location of the log file where the keystrokes will be saved. In this example, we’ll use ‘keystrokes.txt’ as the file name. Feel free to modify it as desired. Add the following line of code</a:t>
            </a:r>
          </a:p>
          <a:p>
            <a:pPr algn="just">
              <a:buNone/>
            </a:pPr>
            <a:r>
              <a:rPr lang="en-US" sz="2100" b="1" dirty="0"/>
              <a:t>Step 4: Create the Key Press Event Function</a:t>
            </a:r>
            <a:endParaRPr lang="en-US" sz="2100" dirty="0"/>
          </a:p>
          <a:p>
            <a:pPr algn="just"/>
            <a:r>
              <a:rPr lang="en-US" dirty="0"/>
              <a:t>Define a function that will handle the key press events. This function will be called whenever a key is pressed.</a:t>
            </a:r>
          </a:p>
          <a:p>
            <a:pPr algn="just">
              <a:buNone/>
            </a:pPr>
            <a:r>
              <a:rPr lang="en-US" sz="2100" b="1" dirty="0"/>
              <a:t>Step 5: Register the Key Press Event</a:t>
            </a:r>
            <a:endParaRPr lang="en-US" sz="2100" dirty="0"/>
          </a:p>
          <a:p>
            <a:pPr algn="just"/>
            <a:r>
              <a:rPr lang="en-US" dirty="0"/>
              <a:t>Register the ‘</a:t>
            </a:r>
            <a:r>
              <a:rPr lang="en-US" dirty="0" err="1"/>
              <a:t>on_key_press</a:t>
            </a:r>
            <a:r>
              <a:rPr lang="en-US" dirty="0"/>
              <a:t>’ function to be called whenever a key is pressed. This will enable our code to capture the keystrokes. Add the following line:</a:t>
            </a:r>
          </a:p>
          <a:p>
            <a:pPr algn="just"/>
            <a:r>
              <a:rPr lang="en-US" dirty="0" err="1"/>
              <a:t>keyboard.on_press</a:t>
            </a:r>
            <a:r>
              <a:rPr lang="en-US" dirty="0"/>
              <a:t>(</a:t>
            </a:r>
            <a:r>
              <a:rPr lang="en-US" dirty="0" err="1"/>
              <a:t>on_key_press</a:t>
            </a:r>
            <a:r>
              <a:rPr lang="en-US" dirty="0"/>
              <a:t>)</a:t>
            </a:r>
          </a:p>
          <a:p>
            <a:pPr algn="just">
              <a:buNone/>
            </a:pPr>
            <a:r>
              <a:rPr lang="en-US" sz="1900" b="1" dirty="0"/>
              <a:t>Step 6: Run the Code</a:t>
            </a:r>
            <a:endParaRPr lang="en-US" sz="1900" dirty="0"/>
          </a:p>
          <a:p>
            <a:pPr algn="just"/>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pPr marL="305435" indent="-305435" algn="just"/>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latin typeface="Times New Roman" panose="02020603050405020304" pitchFamily="18" charset="0"/>
                <a:cs typeface="Times New Roman" panose="02020603050405020304" pitchFamily="18" charset="0"/>
              </a:rPr>
              <a:t>In conclusion, </a:t>
            </a:r>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latin typeface="Times New Roman" panose="02020603050405020304" pitchFamily="18" charset="0"/>
                <a:cs typeface="Times New Roman" panose="02020603050405020304" pitchFamily="18" charset="0"/>
              </a:rPr>
              <a:t>cybersecurity</a:t>
            </a:r>
            <a:r>
              <a:rPr lang="en-US" sz="2000" dirty="0">
                <a:latin typeface="Times New Roman" panose="02020603050405020304" pitchFamily="18" charset="0"/>
                <a:cs typeface="Times New Roman" panose="02020603050405020304" pitchFamily="18" charset="0"/>
              </a:rPr>
              <a:t> threats and maintain good security hygiene by keeping your software updated, using strong passwords, and practicing caution when online. If you suspect a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infection, don't hesitate to seek help from a professional. By taking proactive steps, you can safeguard your sensitive information and navigate the digital world with greater confidence.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Here are some general references on online security that you can consult for more details:</a:t>
            </a:r>
          </a:p>
          <a:p>
            <a:r>
              <a:rPr lang="en-US" sz="2400" dirty="0">
                <a:latin typeface="Times New Roman" panose="02020603050405020304" pitchFamily="18" charset="0"/>
                <a:cs typeface="Times New Roman" panose="02020603050405020304" pitchFamily="18" charset="0"/>
              </a:rPr>
              <a:t>National Institute of Standards and Technology (NIST) </a:t>
            </a:r>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Framework: </a:t>
            </a:r>
            <a:r>
              <a:rPr lang="en-US" sz="2400" dirty="0">
                <a:latin typeface="Times New Roman" panose="02020603050405020304" pitchFamily="18" charset="0"/>
                <a:cs typeface="Times New Roman" panose="02020603050405020304" pitchFamily="18" charset="0"/>
                <a:hlinkClick r:id="rId2"/>
              </a:rPr>
              <a:t>https://www.nist.gov/cyberframework</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&amp; Infrastructure Security Agency (CISA) Shields Up program: </a:t>
            </a:r>
            <a:r>
              <a:rPr lang="en-US" sz="2400" dirty="0">
                <a:latin typeface="Times New Roman" panose="02020603050405020304" pitchFamily="18" charset="0"/>
                <a:cs typeface="Times New Roman" panose="02020603050405020304" pitchFamily="18" charset="0"/>
                <a:hlinkClick r:id="rId3"/>
              </a:rPr>
              <a:t>https://www.cisa.gov/shields-up</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Kaspersky</a:t>
            </a:r>
            <a:r>
              <a:rPr lang="en-US" sz="2400" dirty="0">
                <a:latin typeface="Times New Roman" panose="02020603050405020304" pitchFamily="18" charset="0"/>
                <a:cs typeface="Times New Roman" panose="02020603050405020304" pitchFamily="18" charset="0"/>
              </a:rPr>
              <a:t> Lab - What is Keystroke Logging and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4"/>
              </a:rPr>
              <a:t>https://www.kaspersky.com/resource-center/definitions/keylogger</a:t>
            </a:r>
            <a:endParaRPr lang="en-US" sz="2400" dirty="0">
              <a:latin typeface="Times New Roman" panose="02020603050405020304" pitchFamily="18" charset="0"/>
              <a:cs typeface="Times New Roman" panose="02020603050405020304" pitchFamily="18" charset="0"/>
            </a:endParaRPr>
          </a:p>
          <a:p>
            <a:pPr marL="305435" indent="-305435">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100</TotalTime>
  <Words>953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Times New Roman</vt:lpstr>
      <vt:lpstr>Wingdings 2</vt:lpstr>
      <vt:lpstr>DividendVTI</vt:lpstr>
      <vt:lpstr>Key Logger – Cybersecurity Project</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JUWAIRIYA FARHANA R</cp:lastModifiedBy>
  <cp:revision>33</cp:revision>
  <dcterms:created xsi:type="dcterms:W3CDTF">2021-05-26T16:50:10Z</dcterms:created>
  <dcterms:modified xsi:type="dcterms:W3CDTF">2024-04-04T14:58:12Z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