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handoutMasterIdLst>
    <p:handoutMasterId r:id="rId23"/>
  </p:handoutMasterIdLst>
  <p:sldIdLst>
    <p:sldId id="258" r:id="rId2"/>
    <p:sldId id="266" r:id="rId3"/>
    <p:sldId id="269" r:id="rId4"/>
    <p:sldId id="270" r:id="rId5"/>
    <p:sldId id="268" r:id="rId6"/>
    <p:sldId id="271" r:id="rId7"/>
    <p:sldId id="272" r:id="rId8"/>
    <p:sldId id="274" r:id="rId9"/>
    <p:sldId id="273" r:id="rId10"/>
    <p:sldId id="275" r:id="rId11"/>
    <p:sldId id="276" r:id="rId12"/>
    <p:sldId id="277" r:id="rId13"/>
    <p:sldId id="278" r:id="rId14"/>
    <p:sldId id="279" r:id="rId15"/>
    <p:sldId id="280" r:id="rId16"/>
    <p:sldId id="283" r:id="rId17"/>
    <p:sldId id="284" r:id="rId18"/>
    <p:sldId id="282" r:id="rId19"/>
    <p:sldId id="281"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6" autoAdjust="0"/>
  </p:normalViewPr>
  <p:slideViewPr>
    <p:cSldViewPr snapToGrid="0">
      <p:cViewPr varScale="1">
        <p:scale>
          <a:sx n="87" d="100"/>
          <a:sy n="87" d="100"/>
        </p:scale>
        <p:origin x="528" y="8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0FB670-7427-4185-8511-6F36A01430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AED473D-6081-4804-9B28-4FA7D2C383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39C193-D30F-4B7A-8956-32E4F6D9D2C9}" type="datetimeFigureOut">
              <a:rPr lang="en-US" smtClean="0"/>
              <a:t>8/2/2025</a:t>
            </a:fld>
            <a:endParaRPr lang="en-US" dirty="0"/>
          </a:p>
        </p:txBody>
      </p:sp>
      <p:sp>
        <p:nvSpPr>
          <p:cNvPr id="4" name="Footer Placeholder 3">
            <a:extLst>
              <a:ext uri="{FF2B5EF4-FFF2-40B4-BE49-F238E27FC236}">
                <a16:creationId xmlns:a16="http://schemas.microsoft.com/office/drawing/2014/main" id="{23B68452-BA11-400A-8E67-C003922CC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190A332-336E-4B1B-9128-655A1F9DBA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2948B1-B6D3-4578-932F-6AE7124E5E13}" type="slidenum">
              <a:rPr lang="en-US" smtClean="0"/>
              <a:t>‹#›</a:t>
            </a:fld>
            <a:endParaRPr lang="en-US" dirty="0"/>
          </a:p>
        </p:txBody>
      </p:sp>
    </p:spTree>
    <p:extLst>
      <p:ext uri="{BB962C8B-B14F-4D97-AF65-F5344CB8AC3E}">
        <p14:creationId xmlns:p14="http://schemas.microsoft.com/office/powerpoint/2010/main" val="2355135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AC78B-5884-4D24-983C-916233003E85}" type="datetimeFigureOut">
              <a:rPr lang="en-US" smtClean="0"/>
              <a:t>8/2/2025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AB528-7684-4A37-99F6-46340DCC2B35}" type="slidenum">
              <a:rPr lang="en-US" smtClean="0"/>
              <a:t>‹#›</a:t>
            </a:fld>
            <a:endParaRPr lang="en-US" dirty="0"/>
          </a:p>
        </p:txBody>
      </p:sp>
    </p:spTree>
    <p:extLst>
      <p:ext uri="{BB962C8B-B14F-4D97-AF65-F5344CB8AC3E}">
        <p14:creationId xmlns:p14="http://schemas.microsoft.com/office/powerpoint/2010/main" val="267288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Ref idx="1001">
        <a:schemeClr val="bg2"/>
      </p:bgRef>
    </p:bg>
    <p:spTree>
      <p:nvGrpSpPr>
        <p:cNvPr id="1" name=""/>
        <p:cNvGrpSpPr/>
        <p:nvPr/>
      </p:nvGrpSpPr>
      <p:grpSpPr>
        <a:xfrm>
          <a:off x="0" y="0"/>
          <a:ext cx="0" cy="0"/>
          <a:chOff x="0" y="0"/>
          <a:chExt cx="0" cy="0"/>
        </a:xfrm>
      </p:grpSpPr>
      <p:sp>
        <p:nvSpPr>
          <p:cNvPr id="12" name="Freeform 6" title="Page Number Shape"/>
          <p:cNvSpPr/>
          <p:nvPr userDrawn="1"/>
        </p:nvSpPr>
        <p:spPr bwMode="auto">
          <a:xfrm>
            <a:off x="11784011" y="34513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2578819" y="2270908"/>
            <a:ext cx="7034362" cy="2188992"/>
          </a:xfrm>
        </p:spPr>
        <p:txBody>
          <a:bodyPr anchor="ctr" anchorCtr="0">
            <a:noAutofit/>
          </a:bodyPr>
          <a:lstStyle>
            <a:lvl1pPr algn="ctr">
              <a:lnSpc>
                <a:spcPct val="85000"/>
              </a:lnSpc>
              <a:defRPr sz="6000"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586793" y="5024051"/>
            <a:ext cx="7034362" cy="1052898"/>
          </a:xfrm>
        </p:spPr>
        <p:txBody>
          <a:bodyPr anchor="ctr" anchorCtr="0">
            <a:normAutofit/>
          </a:bodyPr>
          <a:lstStyle>
            <a:lvl1pPr marL="0" indent="0" algn="ctr">
              <a:lnSpc>
                <a:spcPct val="114000"/>
              </a:lnSpc>
              <a:spcBef>
                <a:spcPts val="0"/>
              </a:spcBef>
              <a:buNone/>
              <a:defRPr sz="2000" b="0" i="1"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2584338" y="6314440"/>
            <a:ext cx="1596622" cy="365125"/>
          </a:xfrm>
        </p:spPr>
        <p:txBody>
          <a:bodyPr/>
          <a:lstStyle>
            <a:lvl1pPr algn="l">
              <a:defRPr sz="1200">
                <a:solidFill>
                  <a:schemeClr val="tx2"/>
                </a:solidFill>
              </a:defRPr>
            </a:lvl1pPr>
          </a:lstStyle>
          <a:p>
            <a:fld id="{F35A1469-2D5F-4CF6-9A65-876A4BCDDACA}" type="datetime8">
              <a:rPr lang="en-US" noProof="0" smtClean="0"/>
              <a:t>8/2/2025 4:22 AM</a:t>
            </a:fld>
            <a:endParaRPr lang="en-US" noProof="0" dirty="0"/>
          </a:p>
        </p:txBody>
      </p:sp>
      <p:sp>
        <p:nvSpPr>
          <p:cNvPr id="5" name="Footer Placeholder 4"/>
          <p:cNvSpPr>
            <a:spLocks noGrp="1"/>
          </p:cNvSpPr>
          <p:nvPr>
            <p:ph type="ftr" sz="quarter" idx="11"/>
          </p:nvPr>
        </p:nvSpPr>
        <p:spPr>
          <a:xfrm>
            <a:off x="4515066" y="6314440"/>
            <a:ext cx="5122683" cy="365125"/>
          </a:xfrm>
        </p:spPr>
        <p:txBody>
          <a:bodyPr/>
          <a:lstStyle>
            <a:lvl1pPr algn="l">
              <a:defRPr b="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11784011" y="572151"/>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61154961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0054D9-7800-4106-9C2D-E383D9D6A16D}"/>
              </a:ext>
            </a:extLst>
          </p:cNvPr>
          <p:cNvSpPr/>
          <p:nvPr userDrawn="1"/>
        </p:nvSpPr>
        <p:spPr>
          <a:xfrm>
            <a:off x="6901869" y="0"/>
            <a:ext cx="529336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p:txBody>
          <a:bodyPr/>
          <a:lstStyle/>
          <a:p>
            <a:fld id="{B6FEBBCD-CBA1-4D0B-806D-FC14D8656200}" type="datetime8">
              <a:rPr lang="en-US" noProof="0" smtClean="0"/>
              <a:t>8/2/2025 4:22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1146659" y="688779"/>
            <a:ext cx="5746376" cy="5223072"/>
          </a:xfrm>
        </p:spPr>
        <p:txBody>
          <a:bodyPr/>
          <a:lstStyle/>
          <a:p>
            <a:pPr lvl="0"/>
            <a:r>
              <a:rPr lang="en-US" noProof="0"/>
              <a:t>Edit Master text styles</a:t>
            </a:r>
          </a:p>
        </p:txBody>
      </p:sp>
      <p:sp>
        <p:nvSpPr>
          <p:cNvPr id="2" name="Title 1"/>
          <p:cNvSpPr>
            <a:spLocks noGrp="1"/>
          </p:cNvSpPr>
          <p:nvPr>
            <p:ph type="title" hasCustomPrompt="1"/>
          </p:nvPr>
        </p:nvSpPr>
        <p:spPr bwMode="ltGray">
          <a:xfrm>
            <a:off x="7213600" y="280278"/>
            <a:ext cx="4641006" cy="2397608"/>
          </a:xfrm>
        </p:spPr>
        <p:txBody>
          <a:bodyPr anchor="ctr" anchorCtr="0"/>
          <a:lstStyle>
            <a:lvl1pPr algn="ctr">
              <a:defRPr>
                <a:solidFill>
                  <a:schemeClr val="accent1"/>
                </a:solidFill>
              </a:defRPr>
            </a:lvl1pPr>
          </a:lstStyle>
          <a:p>
            <a:r>
              <a:rPr lang="en-US" noProof="0"/>
              <a:t>CLICK TO EDIT MASTER TITLE STYLE</a:t>
            </a:r>
          </a:p>
        </p:txBody>
      </p:sp>
      <p:sp>
        <p:nvSpPr>
          <p:cNvPr id="12" name="Freeform 6" title="Page Number Shape">
            <a:extLst>
              <a:ext uri="{FF2B5EF4-FFF2-40B4-BE49-F238E27FC236}">
                <a16:creationId xmlns:a16="http://schemas.microsoft.com/office/drawing/2014/main" id="{B162E9BD-1CEB-41D5-8DEB-7C5EDF3B01C3}"/>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Tree>
    <p:extLst>
      <p:ext uri="{BB962C8B-B14F-4D97-AF65-F5344CB8AC3E}">
        <p14:creationId xmlns:p14="http://schemas.microsoft.com/office/powerpoint/2010/main" val="14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hasCustomPrompt="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hasCustomPrompt="1"/>
          </p:nvPr>
        </p:nvSpPr>
        <p:spPr>
          <a:xfrm>
            <a:off x="5181600" y="1526671"/>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hasCustomPrompt="1"/>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hasCustomPrompt="1"/>
          </p:nvPr>
        </p:nvSpPr>
        <p:spPr>
          <a:xfrm>
            <a:off x="5181600" y="4669432"/>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A272C437-5C9D-4B1A-9C56-1C544AB8146E}" type="datetime8">
              <a:rPr lang="en-US" noProof="0" smtClean="0"/>
              <a:t>8/2/2025 4:22 AM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826767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8/2/2025 4:22 AM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10" name="Content Placeholder 2">
            <a:extLst>
              <a:ext uri="{FF2B5EF4-FFF2-40B4-BE49-F238E27FC236}">
                <a16:creationId xmlns:a16="http://schemas.microsoft.com/office/drawing/2014/main" id="{A1651A72-6E17-4CF4-8218-285FCAC88EC4}"/>
              </a:ext>
            </a:extLst>
          </p:cNvPr>
          <p:cNvSpPr>
            <a:spLocks noGrp="1"/>
          </p:cNvSpPr>
          <p:nvPr>
            <p:ph sz="half" idx="1" hasCustomPrompt="1"/>
          </p:nvPr>
        </p:nvSpPr>
        <p:spPr>
          <a:xfrm>
            <a:off x="5181600" y="557784"/>
            <a:ext cx="6248400" cy="230796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3">
            <a:extLst>
              <a:ext uri="{FF2B5EF4-FFF2-40B4-BE49-F238E27FC236}">
                <a16:creationId xmlns:a16="http://schemas.microsoft.com/office/drawing/2014/main" id="{E2A31231-1080-4CC0-9896-EF779EE27CB5}"/>
              </a:ext>
            </a:extLst>
          </p:cNvPr>
          <p:cNvSpPr>
            <a:spLocks noGrp="1"/>
          </p:cNvSpPr>
          <p:nvPr>
            <p:ph sz="half" idx="2" hasCustomPrompt="1"/>
          </p:nvPr>
        </p:nvSpPr>
        <p:spPr>
          <a:xfrm>
            <a:off x="5165121" y="2950589"/>
            <a:ext cx="6188679" cy="256324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6032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8/2/2025 4:22 AM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723952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F2D3B-BB2C-4EA8-8616-6D874F8BB777}" type="datetime8">
              <a:rPr lang="en-US" noProof="0" smtClean="0"/>
              <a:t>8/2/2025 4:22 AM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4" name="Slide Number Placeholder 3"/>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499539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3" name="Content Placeholder 2"/>
          <p:cNvSpPr>
            <a:spLocks noGrp="1"/>
          </p:cNvSpPr>
          <p:nvPr>
            <p:ph idx="1" hasCustomPrompt="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8/2/2025 4:22 AM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84036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8/2/2025 4:22 AM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Picture Placeholder 2">
            <a:extLst>
              <a:ext uri="{FF2B5EF4-FFF2-40B4-BE49-F238E27FC236}">
                <a16:creationId xmlns:a16="http://schemas.microsoft.com/office/drawing/2014/main" id="{B3A5F786-D848-499D-B37D-96CF11DE90DB}"/>
              </a:ext>
            </a:extLst>
          </p:cNvPr>
          <p:cNvSpPr>
            <a:spLocks noGrp="1"/>
          </p:cNvSpPr>
          <p:nvPr>
            <p:ph type="pic" idx="1"/>
          </p:nvPr>
        </p:nvSpPr>
        <p:spPr>
          <a:xfrm>
            <a:off x="5183188" y="555480"/>
            <a:ext cx="6246812" cy="53055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p14="http://schemas.microsoft.com/office/powerpoint/2010/main" val="41726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0CEE1DAB-B868-4EEB-BD54-B9BAB6F58361}" type="datetime8">
              <a:rPr lang="en-US" noProof="0" smtClean="0"/>
              <a:t>8/2/2025 4:22 AM</a:t>
            </a:fld>
            <a:endParaRPr lang="en-US" noProof="0"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US" noProof="0" dirty="0"/>
              <a:t>Add a footer</a:t>
            </a:r>
          </a:p>
          <a:p>
            <a:endParaRPr lang="en-US" noProof="0"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37714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525A88A9-102E-4111-86E0-D51E9CB704AA}" type="datetime8">
              <a:rPr lang="en-US" noProof="0" smtClean="0"/>
              <a:t>8/2/2025 4:22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06993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3833906" cy="2278772"/>
          </a:xfrm>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A346BD67-B37A-4DEF-9054-A91A6B18355E}" type="datetime8">
              <a:rPr lang="en-US" noProof="0" smtClean="0"/>
              <a:t>8/2/2025 4:22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2001" y="2981325"/>
            <a:ext cx="1866900" cy="2828925"/>
          </a:xfrm>
        </p:spPr>
        <p:txBody>
          <a:bodyPr/>
          <a:lstStyle/>
          <a:p>
            <a:pPr lvl="0"/>
            <a:r>
              <a:rPr lang="en-US" noProof="0"/>
              <a:t>Edit Master text styles</a:t>
            </a:r>
          </a:p>
        </p:txBody>
      </p:sp>
      <p:sp>
        <p:nvSpPr>
          <p:cNvPr id="9" name="Content Placeholder 7">
            <a:extLst>
              <a:ext uri="{FF2B5EF4-FFF2-40B4-BE49-F238E27FC236}">
                <a16:creationId xmlns:a16="http://schemas.microsoft.com/office/drawing/2014/main" id="{E983FCBB-03A1-486A-BDE2-92BD88EA0FCF}"/>
              </a:ext>
            </a:extLst>
          </p:cNvPr>
          <p:cNvSpPr>
            <a:spLocks noGrp="1"/>
          </p:cNvSpPr>
          <p:nvPr>
            <p:ph sz="quarter" idx="14" hasCustomPrompt="1"/>
          </p:nvPr>
        </p:nvSpPr>
        <p:spPr>
          <a:xfrm>
            <a:off x="2729006" y="2981325"/>
            <a:ext cx="1866900" cy="2828925"/>
          </a:xfrm>
        </p:spPr>
        <p:txBody>
          <a:bodyPr/>
          <a:lstStyle/>
          <a:p>
            <a:pPr lvl="0"/>
            <a:r>
              <a:rPr lang="en-US" noProof="0"/>
              <a:t>Edit Master text styles</a:t>
            </a:r>
          </a:p>
        </p:txBody>
      </p:sp>
    </p:spTree>
    <p:extLst>
      <p:ext uri="{BB962C8B-B14F-4D97-AF65-F5344CB8AC3E}">
        <p14:creationId xmlns:p14="http://schemas.microsoft.com/office/powerpoint/2010/main" val="321136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3432B8B-A85D-47CE-98BC-3DF0B2F26AF4}"/>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6375400" y="431747"/>
            <a:ext cx="5105400" cy="684633"/>
          </a:xfrm>
        </p:spPr>
        <p:txBody>
          <a:bodyPr/>
          <a:lstStyle>
            <a:lvl1pPr algn="ctr">
              <a:defRPr/>
            </a:lvl1pPr>
          </a:lstStyle>
          <a:p>
            <a:r>
              <a:rPr lang="en-US" noProof="0"/>
              <a:t>Click to edit Master title style</a:t>
            </a:r>
          </a:p>
        </p:txBody>
      </p:sp>
      <p:sp>
        <p:nvSpPr>
          <p:cNvPr id="3" name="Content Placeholder 2"/>
          <p:cNvSpPr>
            <a:spLocks noGrp="1"/>
          </p:cNvSpPr>
          <p:nvPr>
            <p:ph idx="1" hasCustomPrompt="1"/>
          </p:nvPr>
        </p:nvSpPr>
        <p:spPr>
          <a:xfrm>
            <a:off x="7088800" y="1468316"/>
            <a:ext cx="4831664" cy="3865070"/>
          </a:xfrm>
        </p:spPr>
        <p:txBody>
          <a:bodyPr anchor="ctr" anchorCtr="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F39235B7-901B-460F-BE63-E630BF7AD92D}" type="datetime8">
              <a:rPr lang="en-US" noProof="0" smtClean="0"/>
              <a:t>8/2/2025 4:22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65416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bwMode="ltGray">
          <a:xfrm>
            <a:off x="762000" y="305678"/>
            <a:ext cx="10667998" cy="1002422"/>
          </a:xfrm>
        </p:spPr>
        <p:txBody>
          <a:bodyPr anchor="ctr" anchorCtr="0"/>
          <a:lstStyle>
            <a:lvl1pPr algn="ctr">
              <a:defRPr>
                <a:solidFill>
                  <a:schemeClr val="accent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B3601C1E-44EC-4ED6-87AC-7B26C9BC7568}" type="datetime8">
              <a:rPr lang="en-US" noProof="0" smtClean="0"/>
              <a:t>8/2/2025 4:22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443527"/>
            <a:ext cx="3348000" cy="2291676"/>
          </a:xfrm>
        </p:spPr>
        <p:txBody>
          <a:bodyPr/>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5" name="Content Placeholder 7">
            <a:extLst>
              <a:ext uri="{FF2B5EF4-FFF2-40B4-BE49-F238E27FC236}">
                <a16:creationId xmlns:a16="http://schemas.microsoft.com/office/drawing/2014/main" id="{AF3C3132-3E24-455C-9341-F3767C087D59}"/>
              </a:ext>
            </a:extLst>
          </p:cNvPr>
          <p:cNvSpPr>
            <a:spLocks noGrp="1"/>
          </p:cNvSpPr>
          <p:nvPr>
            <p:ph sz="quarter" idx="14" hasCustomPrompt="1"/>
          </p:nvPr>
        </p:nvSpPr>
        <p:spPr>
          <a:xfrm>
            <a:off x="4421999" y="2443527"/>
            <a:ext cx="3348000" cy="2291676"/>
          </a:xfrm>
        </p:spPr>
        <p:txBody>
          <a:bodyPr/>
          <a:lstStyle/>
          <a:p>
            <a:pPr lvl="0"/>
            <a:r>
              <a:rPr lang="en-US" noProof="0"/>
              <a:t>Edit Master text styles</a:t>
            </a:r>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443527"/>
            <a:ext cx="3348000" cy="2291676"/>
          </a:xfrm>
        </p:spPr>
        <p:txBody>
          <a:bodyPr/>
          <a:lstStyle/>
          <a:p>
            <a:pPr lvl="0"/>
            <a:r>
              <a:rPr lang="en-US" noProof="0"/>
              <a:t>Edit Master text styles</a:t>
            </a:r>
          </a:p>
        </p:txBody>
      </p:sp>
    </p:spTree>
    <p:extLst>
      <p:ext uri="{BB962C8B-B14F-4D97-AF65-F5344CB8AC3E}">
        <p14:creationId xmlns:p14="http://schemas.microsoft.com/office/powerpoint/2010/main" val="36278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bg bwMode="grayWhite">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C8E5ED0-7922-414F-9B0F-CA82F0A3C660}"/>
              </a:ext>
            </a:extLst>
          </p:cNvPr>
          <p:cNvSpPr/>
          <p:nvPr userDrawn="1"/>
        </p:nvSpPr>
        <p:spPr>
          <a:xfrm>
            <a:off x="0" y="1540330"/>
            <a:ext cx="12192000" cy="4715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a:xfrm>
            <a:off x="7628571" y="6314440"/>
            <a:ext cx="3814856" cy="365125"/>
          </a:xfrm>
        </p:spPr>
        <p:txBody>
          <a:bodyPr/>
          <a:lstStyle/>
          <a:p>
            <a:fld id="{4AE13B8D-7A39-483F-9092-AB66B2338492}" type="datetime8">
              <a:rPr lang="en-US" noProof="0" smtClean="0"/>
              <a:t>8/2/2025 4:22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875327"/>
            <a:ext cx="3348000" cy="2291676"/>
          </a:xfrm>
        </p:spPr>
        <p:txBody>
          <a:bodyPr anchor="ctr" anchorCtr="0"/>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875327"/>
            <a:ext cx="3348000" cy="2291676"/>
          </a:xfrm>
        </p:spPr>
        <p:txBody>
          <a:bodyPr anchor="ctr" anchorCtr="0"/>
          <a:lstStyle/>
          <a:p>
            <a:pPr lvl="0"/>
            <a:r>
              <a:rPr lang="en-US" noProof="0"/>
              <a:t>Edit Master text styles</a:t>
            </a:r>
          </a:p>
        </p:txBody>
      </p:sp>
      <p:sp>
        <p:nvSpPr>
          <p:cNvPr id="3" name="Title 2">
            <a:extLst>
              <a:ext uri="{FF2B5EF4-FFF2-40B4-BE49-F238E27FC236}">
                <a16:creationId xmlns:a16="http://schemas.microsoft.com/office/drawing/2014/main" id="{8C4C76CE-242A-40DC-B9BA-9F6CD2FEBA09}"/>
              </a:ext>
            </a:extLst>
          </p:cNvPr>
          <p:cNvSpPr>
            <a:spLocks noGrp="1"/>
          </p:cNvSpPr>
          <p:nvPr>
            <p:ph type="title" hasCustomPrompt="1"/>
          </p:nvPr>
        </p:nvSpPr>
        <p:spPr bwMode="ltGray">
          <a:xfrm>
            <a:off x="761999" y="280278"/>
            <a:ext cx="10676571" cy="1002422"/>
          </a:xfrm>
        </p:spPr>
        <p:txBody>
          <a:bodyPr anchor="ctr" anchorCtr="0"/>
          <a:lstStyle>
            <a:lvl1pPr algn="ctr">
              <a:defRPr>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256689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352848"/>
            <a:ext cx="10667998" cy="1002422"/>
          </a:xfrm>
        </p:spPr>
        <p:txBody>
          <a:bodyPr anchor="ctr" anchorCtr="0"/>
          <a:lstStyle>
            <a:lvl1pPr algn="l">
              <a:defRPr/>
            </a:lvl1pPr>
          </a:lstStyle>
          <a:p>
            <a:r>
              <a:rPr lang="en-US" noProof="0"/>
              <a:t>CLICK TO EDIT MASTER TITLE STYLE</a:t>
            </a:r>
          </a:p>
        </p:txBody>
      </p:sp>
      <p:sp>
        <p:nvSpPr>
          <p:cNvPr id="3" name="Content Placeholder 2"/>
          <p:cNvSpPr>
            <a:spLocks noGrp="1"/>
          </p:cNvSpPr>
          <p:nvPr>
            <p:ph idx="1" hasCustomPrompt="1"/>
          </p:nvPr>
        </p:nvSpPr>
        <p:spPr>
          <a:xfrm>
            <a:off x="8848724" y="1534886"/>
            <a:ext cx="2581273" cy="427536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A1B421F-7852-47A7-8672-3F4B3DC607FF}" type="datetime8">
              <a:rPr lang="en-US" noProof="0" smtClean="0"/>
              <a:t>8/2/2025 4:22 AM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2000" y="1534886"/>
            <a:ext cx="7829550" cy="4275365"/>
          </a:xfrm>
        </p:spPr>
        <p:txBody>
          <a:bodyPr/>
          <a:lstStyle/>
          <a:p>
            <a:pPr lvl="0"/>
            <a:r>
              <a:rPr lang="en-US" noProof="0"/>
              <a:t>Edit Master text styles</a:t>
            </a:r>
          </a:p>
        </p:txBody>
      </p:sp>
    </p:spTree>
    <p:extLst>
      <p:ext uri="{BB962C8B-B14F-4D97-AF65-F5344CB8AC3E}">
        <p14:creationId xmlns:p14="http://schemas.microsoft.com/office/powerpoint/2010/main" val="249747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right Conten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768376-ED37-468E-9A28-4A8C73222CFB}"/>
              </a:ext>
            </a:extLst>
          </p:cNvPr>
          <p:cNvSpPr/>
          <p:nvPr userDrawn="1"/>
        </p:nvSpPr>
        <p:spPr>
          <a:xfrm>
            <a:off x="5263637" y="0"/>
            <a:ext cx="6928363" cy="68580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Date Placeholder 1"/>
          <p:cNvSpPr>
            <a:spLocks noGrp="1"/>
          </p:cNvSpPr>
          <p:nvPr>
            <p:ph type="dt" sz="half" idx="10"/>
          </p:nvPr>
        </p:nvSpPr>
        <p:spPr/>
        <p:txBody>
          <a:bodyPr/>
          <a:lstStyle/>
          <a:p>
            <a:fld id="{6A1CE990-BAB9-4562-95E3-50660C2796F3}" type="datetime8">
              <a:rPr lang="en-US" noProof="0" smtClean="0"/>
              <a:t>8/2/2025 4:22 AM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6" name="Content Placeholder 12">
            <a:extLst>
              <a:ext uri="{FF2B5EF4-FFF2-40B4-BE49-F238E27FC236}">
                <a16:creationId xmlns:a16="http://schemas.microsoft.com/office/drawing/2014/main" id="{DEDD3AEB-5731-4BFB-B455-2CAA76BB8C15}"/>
              </a:ext>
            </a:extLst>
          </p:cNvPr>
          <p:cNvSpPr>
            <a:spLocks noGrp="1"/>
          </p:cNvSpPr>
          <p:nvPr>
            <p:ph idx="1" hasCustomPrompt="1"/>
          </p:nvPr>
        </p:nvSpPr>
        <p:spPr>
          <a:xfrm>
            <a:off x="6322695" y="358646"/>
            <a:ext cx="5505450" cy="5896056"/>
          </a:xfrm>
        </p:spPr>
        <p:txBody>
          <a:bodyPr anchor="ctr" anchorCtr="0">
            <a:normAutofit/>
          </a:bodyPr>
          <a:lstStyle>
            <a:lvl1pPr>
              <a:defRPr sz="2800"/>
            </a:lvl1pPr>
          </a:lstStyle>
          <a:p>
            <a:pPr marL="0" lvl="0" indent="0">
              <a:lnSpc>
                <a:spcPct val="100000"/>
              </a:lnSpc>
              <a:spcAft>
                <a:spcPts val="2400"/>
              </a:spcAft>
              <a:buNone/>
            </a:pPr>
            <a:r>
              <a:rPr lang="en-US" sz="3200" noProof="0">
                <a:cs typeface="Segoe UI" panose="020B0502040204020203" pitchFamily="34" charset="0"/>
              </a:rPr>
              <a:t>Edit Master text styles</a:t>
            </a:r>
          </a:p>
        </p:txBody>
      </p:sp>
      <p:sp>
        <p:nvSpPr>
          <p:cNvPr id="8" name="Freeform 6" title="Page Number Shape">
            <a:extLst>
              <a:ext uri="{FF2B5EF4-FFF2-40B4-BE49-F238E27FC236}">
                <a16:creationId xmlns:a16="http://schemas.microsoft.com/office/drawing/2014/main" id="{F054F317-CFFE-48EF-91D4-872C9FE7043D}"/>
              </a:ext>
            </a:extLst>
          </p:cNvPr>
          <p:cNvSpPr/>
          <p:nvPr userDrawn="1"/>
        </p:nvSpPr>
        <p:spPr bwMode="auto">
          <a:xfrm>
            <a:off x="11793378"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11" name="Title 10">
            <a:extLst>
              <a:ext uri="{FF2B5EF4-FFF2-40B4-BE49-F238E27FC236}">
                <a16:creationId xmlns:a16="http://schemas.microsoft.com/office/drawing/2014/main" id="{0D58896D-DB7B-49E4-87EC-67CEAB2EF53C}"/>
              </a:ext>
            </a:extLst>
          </p:cNvPr>
          <p:cNvSpPr>
            <a:spLocks noGrp="1"/>
          </p:cNvSpPr>
          <p:nvPr>
            <p:ph type="title" hasCustomPrompt="1"/>
          </p:nvPr>
        </p:nvSpPr>
        <p:spPr>
          <a:xfrm>
            <a:off x="707570" y="548792"/>
            <a:ext cx="3833906" cy="4952492"/>
          </a:xfrm>
        </p:spPr>
        <p:txBody>
          <a:bodyPr/>
          <a:lstStyle/>
          <a:p>
            <a:r>
              <a:rPr lang="en-US" noProof="0"/>
              <a:t>CLICK TO EDIT MASTER TITLE STYLE</a:t>
            </a:r>
          </a:p>
        </p:txBody>
      </p:sp>
    </p:spTree>
    <p:extLst>
      <p:ext uri="{BB962C8B-B14F-4D97-AF65-F5344CB8AC3E}">
        <p14:creationId xmlns:p14="http://schemas.microsoft.com/office/powerpoint/2010/main" val="399119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9E139DA8-D636-4336-B416-25DD0050B639}" type="datetime8">
              <a:rPr lang="en-US" noProof="0" smtClean="0"/>
              <a:t>8/2/2025 4:22 AM</a:t>
            </a:fld>
            <a:endParaRPr lang="en-US" noProof="0"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US" noProof="0" dirty="0"/>
              <a:t>Add a footer </a:t>
            </a:r>
          </a:p>
        </p:txBody>
      </p:sp>
      <p:sp>
        <p:nvSpPr>
          <p:cNvPr id="6" name="Slide Number Placeholder 5"/>
          <p:cNvSpPr>
            <a:spLocks noGrp="1"/>
          </p:cNvSpPr>
          <p:nvPr>
            <p:ph type="sldNum" sz="quarter" idx="4"/>
          </p:nvPr>
        </p:nvSpPr>
        <p:spPr>
          <a:xfrm>
            <a:off x="11784011" y="587179"/>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7AAC19ED-7CFA-4AF2-BE7E-6017F4B12C94}" type="slidenum">
              <a:rPr lang="en-US" noProof="0" smtClean="0"/>
              <a:t>‹#›</a:t>
            </a:fld>
            <a:endParaRPr lang="en-US" noProof="0" dirty="0"/>
          </a:p>
        </p:txBody>
      </p:sp>
      <p:cxnSp>
        <p:nvCxnSpPr>
          <p:cNvPr id="10" name="Straight Connector 9" title="Horizontal Rule Line"/>
          <p:cNvCxnSpPr/>
          <p:nvPr/>
        </p:nvCxnSpPr>
        <p:spPr>
          <a:xfrm>
            <a:off x="0" y="6199730"/>
            <a:ext cx="4495800" cy="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871000"/>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 id="2147483673" r:id="rId4"/>
    <p:sldLayoutId id="2147483677" r:id="rId5"/>
    <p:sldLayoutId id="2147483674" r:id="rId6"/>
    <p:sldLayoutId id="2147483679" r:id="rId7"/>
    <p:sldLayoutId id="2147483678" r:id="rId8"/>
    <p:sldLayoutId id="2147483676" r:id="rId9"/>
    <p:sldLayoutId id="2147483675" r:id="rId10"/>
    <p:sldLayoutId id="2147483665" r:id="rId11"/>
    <p:sldLayoutId id="2147483682" r:id="rId12"/>
    <p:sldLayoutId id="2147483681" r:id="rId13"/>
    <p:sldLayoutId id="2147483667" r:id="rId14"/>
    <p:sldLayoutId id="2147483668" r:id="rId15"/>
    <p:sldLayoutId id="2147483680" r:id="rId16"/>
  </p:sldLayoutIdLst>
  <p:hf hdr="0" ftr="0" dt="0"/>
  <p:txStyles>
    <p:titleStyle>
      <a:lvl1pPr algn="r" defTabSz="914400" rtl="0" eaLnBrk="1" latinLnBrk="0" hangingPunct="1">
        <a:lnSpc>
          <a:spcPct val="90000"/>
        </a:lnSpc>
        <a:spcBef>
          <a:spcPct val="0"/>
        </a:spcBef>
        <a:buNone/>
        <a:defRPr sz="5000" b="0" i="0"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acher">
            <a:extLst>
              <a:ext uri="{FF2B5EF4-FFF2-40B4-BE49-F238E27FC236}">
                <a16:creationId xmlns:a16="http://schemas.microsoft.com/office/drawing/2014/main" id="{55999741-3CB0-4E9F-9B1F-47F7BDC2DBF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476" y="0"/>
            <a:ext cx="12240000" cy="6906641"/>
          </a:xfrm>
          <a:prstGeom prst="rect">
            <a:avLst/>
          </a:prstGeom>
        </p:spPr>
      </p:pic>
      <p:sp>
        <p:nvSpPr>
          <p:cNvPr id="2" name="Title 1">
            <a:extLst>
              <a:ext uri="{FF2B5EF4-FFF2-40B4-BE49-F238E27FC236}">
                <a16:creationId xmlns:a16="http://schemas.microsoft.com/office/drawing/2014/main" id="{C478B3CD-9828-4280-95EC-5F9D73400FF8}"/>
              </a:ext>
            </a:extLst>
          </p:cNvPr>
          <p:cNvSpPr>
            <a:spLocks noGrp="1"/>
          </p:cNvSpPr>
          <p:nvPr>
            <p:ph type="ctrTitle"/>
          </p:nvPr>
        </p:nvSpPr>
        <p:spPr bwMode="white">
          <a:ln>
            <a:noFill/>
          </a:ln>
        </p:spPr>
        <p:txBody>
          <a:bodyPr/>
          <a:lstStyle/>
          <a:p>
            <a:r>
              <a:rPr lang="en-US" sz="8000" dirty="0">
                <a:solidFill>
                  <a:schemeClr val="tx1"/>
                </a:solidFill>
              </a:rPr>
              <a:t>Welcome </a:t>
            </a:r>
            <a:br>
              <a:rPr lang="en-US" sz="8000" dirty="0">
                <a:solidFill>
                  <a:schemeClr val="tx1"/>
                </a:solidFill>
              </a:rPr>
            </a:br>
            <a:r>
              <a:rPr lang="en-US" sz="8000" dirty="0">
                <a:solidFill>
                  <a:schemeClr val="tx1"/>
                </a:solidFill>
              </a:rPr>
              <a:t>to </a:t>
            </a:r>
            <a:br>
              <a:rPr lang="en-US" sz="8000" dirty="0">
                <a:solidFill>
                  <a:schemeClr val="tx1"/>
                </a:solidFill>
              </a:rPr>
            </a:br>
            <a:r>
              <a:rPr lang="en-US" sz="80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ahnschrift SemiCondensed" panose="020B0502040204020203" pitchFamily="34" charset="0"/>
              </a:rPr>
              <a:t>GAMING</a:t>
            </a:r>
            <a:r>
              <a:rPr lang="en-US" sz="8000" b="1" cap="none" dirty="0">
                <a:ln w="22225">
                  <a:solidFill>
                    <a:schemeClr val="bg1"/>
                  </a:solidFill>
                  <a:prstDash val="solid"/>
                </a:ln>
                <a:solidFill>
                  <a:schemeClr val="accent2">
                    <a:lumMod val="40000"/>
                    <a:lumOff val="60000"/>
                  </a:schemeClr>
                </a:solidFill>
                <a:latin typeface="Bahnschrift SemiCondensed" panose="020B0502040204020203" pitchFamily="34" charset="0"/>
              </a:rPr>
              <a:t> </a:t>
            </a:r>
            <a:r>
              <a:rPr lang="en-US" sz="80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ahnschrift SemiCondensed" panose="020B0502040204020203" pitchFamily="34" charset="0"/>
              </a:rPr>
              <a:t>WORLD</a:t>
            </a:r>
            <a:endParaRPr lang="en-US" sz="8000" b="1" dirty="0">
              <a:ln w="22225">
                <a:solidFill>
                  <a:schemeClr val="bg1"/>
                </a:solidFill>
                <a:prstDash val="solid"/>
              </a:ln>
              <a:solidFill>
                <a:schemeClr val="accent1"/>
              </a:solidFill>
              <a:latin typeface="Bahnschrift SemiCondensed" panose="020B0502040204020203" pitchFamily="34" charset="0"/>
            </a:endParaRPr>
          </a:p>
        </p:txBody>
      </p:sp>
      <p:sp>
        <p:nvSpPr>
          <p:cNvPr id="3" name="Subtitle 2">
            <a:extLst>
              <a:ext uri="{FF2B5EF4-FFF2-40B4-BE49-F238E27FC236}">
                <a16:creationId xmlns:a16="http://schemas.microsoft.com/office/drawing/2014/main" id="{5A9A3178-CB65-4687-BC8A-DBB6F3C6EF12}"/>
              </a:ext>
            </a:extLst>
          </p:cNvPr>
          <p:cNvSpPr>
            <a:spLocks noGrp="1"/>
          </p:cNvSpPr>
          <p:nvPr>
            <p:ph type="subTitle" idx="1"/>
          </p:nvPr>
        </p:nvSpPr>
        <p:spPr/>
        <p:txBody>
          <a:bodyPr>
            <a:normAutofit/>
          </a:bodyPr>
          <a:lstStyle/>
          <a:p>
            <a:pPr>
              <a:lnSpc>
                <a:spcPct val="100000"/>
              </a:lnSpc>
            </a:pPr>
            <a:r>
              <a:rPr lang="en-US" sz="3200" i="0" dirty="0">
                <a:solidFill>
                  <a:schemeClr val="tx1"/>
                </a:solidFill>
                <a:cs typeface="Segoe UI" panose="020B0502040204020203" pitchFamily="34" charset="0"/>
              </a:rPr>
              <a:t>Hashtag</a:t>
            </a:r>
          </a:p>
        </p:txBody>
      </p:sp>
      <p:sp>
        <p:nvSpPr>
          <p:cNvPr id="4" name="Slide Number Placeholder 3" hidden="1">
            <a:extLst>
              <a:ext uri="{FF2B5EF4-FFF2-40B4-BE49-F238E27FC236}">
                <a16:creationId xmlns:a16="http://schemas.microsoft.com/office/drawing/2014/main" id="{192D9B22-CA63-4CDB-8957-40947F45B732}"/>
              </a:ext>
            </a:extLst>
          </p:cNvPr>
          <p:cNvSpPr>
            <a:spLocks noGrp="1"/>
          </p:cNvSpPr>
          <p:nvPr>
            <p:ph type="sldNum" sz="quarter" idx="12"/>
          </p:nvPr>
        </p:nvSpPr>
        <p:spPr/>
        <p:txBody>
          <a:bodyPr/>
          <a:lstStyle/>
          <a:p>
            <a:fld id="{7AAC19ED-7CFA-4AF2-BE7E-6017F4B12C94}" type="slidenum">
              <a:rPr lang="en-US" smtClean="0"/>
              <a:t>1</a:t>
            </a:fld>
            <a:endParaRPr lang="en-US" dirty="0"/>
          </a:p>
        </p:txBody>
      </p:sp>
      <p:grpSp>
        <p:nvGrpSpPr>
          <p:cNvPr id="6" name="Group 5">
            <a:extLst>
              <a:ext uri="{FF2B5EF4-FFF2-40B4-BE49-F238E27FC236}">
                <a16:creationId xmlns:a16="http://schemas.microsoft.com/office/drawing/2014/main" id="{698C1723-6BE3-4292-90F2-43C7A22F5038}"/>
              </a:ext>
              <a:ext uri="{C183D7F6-B498-43B3-948B-1728B52AA6E4}">
                <adec:decorative xmlns:adec="http://schemas.microsoft.com/office/drawing/2017/decorative" val="1"/>
              </a:ext>
            </a:extLst>
          </p:cNvPr>
          <p:cNvGrpSpPr/>
          <p:nvPr/>
        </p:nvGrpSpPr>
        <p:grpSpPr bwMode="white">
          <a:xfrm>
            <a:off x="2407627" y="1184031"/>
            <a:ext cx="7376746" cy="4149970"/>
            <a:chOff x="2989385" y="1679331"/>
            <a:chExt cx="7376746" cy="2681654"/>
          </a:xfrm>
        </p:grpSpPr>
        <p:cxnSp>
          <p:nvCxnSpPr>
            <p:cNvPr id="7" name="Straight Connector 6">
              <a:extLst>
                <a:ext uri="{FF2B5EF4-FFF2-40B4-BE49-F238E27FC236}">
                  <a16:creationId xmlns:a16="http://schemas.microsoft.com/office/drawing/2014/main" id="{EFF9A4E4-33FF-4BA5-9A1C-6E8B73621BEB}"/>
                </a:ext>
              </a:extLst>
            </p:cNvPr>
            <p:cNvCxnSpPr/>
            <p:nvPr/>
          </p:nvCxnSpPr>
          <p:spPr bwMode="white">
            <a:xfrm>
              <a:off x="2989385" y="1679331"/>
              <a:ext cx="737674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9168D7F-9049-4135-9731-02DB8D3CD4C9}"/>
                </a:ext>
              </a:extLst>
            </p:cNvPr>
            <p:cNvCxnSpPr/>
            <p:nvPr/>
          </p:nvCxnSpPr>
          <p:spPr bwMode="white">
            <a:xfrm>
              <a:off x="10366130" y="1688123"/>
              <a:ext cx="0" cy="26728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19D412-8FFA-4958-A76C-EB9E1F690AD9}"/>
                </a:ext>
              </a:extLst>
            </p:cNvPr>
            <p:cNvCxnSpPr/>
            <p:nvPr/>
          </p:nvCxnSpPr>
          <p:spPr bwMode="white">
            <a:xfrm>
              <a:off x="2989385" y="1679331"/>
              <a:ext cx="0" cy="2674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85B0E36-8696-452F-958E-984FBF104D99}"/>
                </a:ext>
              </a:extLst>
            </p:cNvPr>
            <p:cNvCxnSpPr/>
            <p:nvPr/>
          </p:nvCxnSpPr>
          <p:spPr bwMode="white">
            <a:xfrm>
              <a:off x="2989385" y="4354131"/>
              <a:ext cx="174087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F49821-5888-450B-ABA1-D4D7B73EC2AB}"/>
                </a:ext>
              </a:extLst>
            </p:cNvPr>
            <p:cNvCxnSpPr/>
            <p:nvPr/>
          </p:nvCxnSpPr>
          <p:spPr bwMode="white">
            <a:xfrm>
              <a:off x="8625254" y="4360985"/>
              <a:ext cx="174087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57516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57DA71-ED07-0EB4-D431-5828F36142EC}"/>
              </a:ext>
            </a:extLst>
          </p:cNvPr>
          <p:cNvSpPr>
            <a:spLocks noGrp="1"/>
          </p:cNvSpPr>
          <p:nvPr>
            <p:ph type="title"/>
          </p:nvPr>
        </p:nvSpPr>
        <p:spPr>
          <a:xfrm>
            <a:off x="707570" y="805361"/>
            <a:ext cx="3833906" cy="4952492"/>
          </a:xfrm>
        </p:spPr>
        <p:txBody>
          <a:bodyPr anchor="ctr">
            <a:noAutofit/>
          </a:bodyPr>
          <a:lstStyle/>
          <a:p>
            <a:pPr algn="ctr"/>
            <a:r>
              <a:rPr lang="en-IN" sz="3200" dirty="0"/>
              <a:t>This is the 2</a:t>
            </a:r>
            <a:r>
              <a:rPr lang="en-IN" sz="3200" baseline="30000" dirty="0"/>
              <a:t>nd</a:t>
            </a:r>
            <a:r>
              <a:rPr lang="en-IN" sz="3200" dirty="0"/>
              <a:t> Game from our Program.</a:t>
            </a:r>
            <a:br>
              <a:rPr lang="en-IN" sz="3200" dirty="0"/>
            </a:br>
            <a:br>
              <a:rPr lang="en-IN" sz="3200" dirty="0"/>
            </a:br>
            <a:r>
              <a:rPr lang="en-IN" sz="3200" dirty="0"/>
              <a:t>Here you have to think 2 random numbers, and we can do any Arithmetic Operations between them.</a:t>
            </a:r>
            <a:br>
              <a:rPr lang="en-IN" sz="3200" dirty="0"/>
            </a:br>
            <a:r>
              <a:rPr lang="en-IN" sz="3200" dirty="0"/>
              <a:t>Hence, </a:t>
            </a:r>
            <a:r>
              <a:rPr lang="en-IN" sz="3200" i="1" dirty="0"/>
              <a:t>I.Q. </a:t>
            </a:r>
            <a:r>
              <a:rPr lang="en-IN" sz="3200" dirty="0"/>
              <a:t>increases.</a:t>
            </a:r>
          </a:p>
        </p:txBody>
      </p:sp>
      <p:pic>
        <p:nvPicPr>
          <p:cNvPr id="9" name="Content Placeholder 8">
            <a:extLst>
              <a:ext uri="{FF2B5EF4-FFF2-40B4-BE49-F238E27FC236}">
                <a16:creationId xmlns:a16="http://schemas.microsoft.com/office/drawing/2014/main" id="{0FD22045-A583-7B23-D99A-C60463AA4DA2}"/>
              </a:ext>
            </a:extLst>
          </p:cNvPr>
          <p:cNvPicPr>
            <a:picLocks noGrp="1" noChangeAspect="1"/>
          </p:cNvPicPr>
          <p:nvPr>
            <p:ph idx="1"/>
          </p:nvPr>
        </p:nvPicPr>
        <p:blipFill>
          <a:blip r:embed="rId2"/>
          <a:stretch>
            <a:fillRect/>
          </a:stretch>
        </p:blipFill>
        <p:spPr>
          <a:xfrm>
            <a:off x="6729153" y="481012"/>
            <a:ext cx="3954617" cy="5895975"/>
          </a:xfrm>
        </p:spPr>
      </p:pic>
      <p:sp>
        <p:nvSpPr>
          <p:cNvPr id="11" name="Slide Number Placeholder 4">
            <a:extLst>
              <a:ext uri="{FF2B5EF4-FFF2-40B4-BE49-F238E27FC236}">
                <a16:creationId xmlns:a16="http://schemas.microsoft.com/office/drawing/2014/main" id="{30ABC911-93D2-9597-16F0-6679A8258E8C}"/>
              </a:ext>
            </a:extLst>
          </p:cNvPr>
          <p:cNvSpPr txBox="1">
            <a:spLocks/>
          </p:cNvSpPr>
          <p:nvPr/>
        </p:nvSpPr>
        <p:spPr>
          <a:xfrm>
            <a:off x="11871933" y="622799"/>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z="1400" smtClean="0">
                <a:solidFill>
                  <a:schemeClr val="bg1"/>
                </a:solidFill>
              </a:rPr>
              <a:pPr/>
              <a:t>10</a:t>
            </a:fld>
            <a:endParaRPr lang="en-US" sz="1400" dirty="0">
              <a:solidFill>
                <a:schemeClr val="bg1"/>
              </a:solidFill>
            </a:endParaRPr>
          </a:p>
        </p:txBody>
      </p:sp>
    </p:spTree>
    <p:extLst>
      <p:ext uri="{BB962C8B-B14F-4D97-AF65-F5344CB8AC3E}">
        <p14:creationId xmlns:p14="http://schemas.microsoft.com/office/powerpoint/2010/main" val="569470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57DA71-ED07-0EB4-D431-5828F36142EC}"/>
              </a:ext>
            </a:extLst>
          </p:cNvPr>
          <p:cNvSpPr>
            <a:spLocks noGrp="1"/>
          </p:cNvSpPr>
          <p:nvPr>
            <p:ph type="title"/>
          </p:nvPr>
        </p:nvSpPr>
        <p:spPr>
          <a:xfrm>
            <a:off x="707570" y="548791"/>
            <a:ext cx="3833906" cy="5359639"/>
          </a:xfrm>
        </p:spPr>
        <p:txBody>
          <a:bodyPr anchor="ctr">
            <a:normAutofit fontScale="90000"/>
          </a:bodyPr>
          <a:lstStyle/>
          <a:p>
            <a:pPr algn="ctr"/>
            <a:r>
              <a:rPr lang="en-IN" dirty="0"/>
              <a:t>This is the 3</a:t>
            </a:r>
            <a:r>
              <a:rPr lang="en-IN" baseline="30000" dirty="0"/>
              <a:t>rd</a:t>
            </a:r>
            <a:r>
              <a:rPr lang="en-IN" dirty="0"/>
              <a:t> game of our Program. It is a number Puzzle Game.</a:t>
            </a:r>
            <a:br>
              <a:rPr lang="en-IN" dirty="0"/>
            </a:br>
            <a:r>
              <a:rPr lang="en-IN" dirty="0"/>
              <a:t> </a:t>
            </a:r>
            <a:br>
              <a:rPr lang="en-IN" dirty="0"/>
            </a:br>
            <a:r>
              <a:rPr lang="en-IN" dirty="0"/>
              <a:t>Solve it if you can!</a:t>
            </a:r>
          </a:p>
        </p:txBody>
      </p:sp>
      <p:pic>
        <p:nvPicPr>
          <p:cNvPr id="5" name="Content Placeholder 4">
            <a:extLst>
              <a:ext uri="{FF2B5EF4-FFF2-40B4-BE49-F238E27FC236}">
                <a16:creationId xmlns:a16="http://schemas.microsoft.com/office/drawing/2014/main" id="{C9C2429D-EEF4-8DDA-76C1-AEB98C520349}"/>
              </a:ext>
            </a:extLst>
          </p:cNvPr>
          <p:cNvPicPr>
            <a:picLocks noGrp="1" noChangeAspect="1"/>
          </p:cNvPicPr>
          <p:nvPr>
            <p:ph idx="1"/>
          </p:nvPr>
        </p:nvPicPr>
        <p:blipFill>
          <a:blip r:embed="rId2"/>
          <a:stretch>
            <a:fillRect/>
          </a:stretch>
        </p:blipFill>
        <p:spPr>
          <a:xfrm>
            <a:off x="7650526" y="1681162"/>
            <a:ext cx="2219325" cy="3495675"/>
          </a:xfrm>
        </p:spPr>
      </p:pic>
      <p:sp>
        <p:nvSpPr>
          <p:cNvPr id="7" name="Slide Number Placeholder 4">
            <a:extLst>
              <a:ext uri="{FF2B5EF4-FFF2-40B4-BE49-F238E27FC236}">
                <a16:creationId xmlns:a16="http://schemas.microsoft.com/office/drawing/2014/main" id="{5D79C6EF-F476-A4CA-2A9A-0A09F671D307}"/>
              </a:ext>
            </a:extLst>
          </p:cNvPr>
          <p:cNvSpPr txBox="1">
            <a:spLocks/>
          </p:cNvSpPr>
          <p:nvPr/>
        </p:nvSpPr>
        <p:spPr>
          <a:xfrm>
            <a:off x="11871933" y="622799"/>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z="1400" smtClean="0">
                <a:solidFill>
                  <a:schemeClr val="bg1"/>
                </a:solidFill>
              </a:rPr>
              <a:pPr/>
              <a:t>11</a:t>
            </a:fld>
            <a:endParaRPr lang="en-US" sz="1400" dirty="0">
              <a:solidFill>
                <a:schemeClr val="bg1"/>
              </a:solidFill>
            </a:endParaRPr>
          </a:p>
        </p:txBody>
      </p:sp>
    </p:spTree>
    <p:extLst>
      <p:ext uri="{BB962C8B-B14F-4D97-AF65-F5344CB8AC3E}">
        <p14:creationId xmlns:p14="http://schemas.microsoft.com/office/powerpoint/2010/main" val="1160760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57DA71-ED07-0EB4-D431-5828F36142EC}"/>
              </a:ext>
            </a:extLst>
          </p:cNvPr>
          <p:cNvSpPr>
            <a:spLocks noGrp="1"/>
          </p:cNvSpPr>
          <p:nvPr>
            <p:ph type="title"/>
          </p:nvPr>
        </p:nvSpPr>
        <p:spPr/>
        <p:txBody>
          <a:bodyPr anchor="ctr">
            <a:normAutofit fontScale="90000"/>
          </a:bodyPr>
          <a:lstStyle/>
          <a:p>
            <a:pPr algn="ctr"/>
            <a:r>
              <a:rPr lang="en-IN" dirty="0"/>
              <a:t>This is the 4</a:t>
            </a:r>
            <a:r>
              <a:rPr lang="en-IN" baseline="30000" dirty="0"/>
              <a:t>th</a:t>
            </a:r>
            <a:r>
              <a:rPr lang="en-IN" dirty="0"/>
              <a:t> Game of our Program. Stone, Paper, Scissors.</a:t>
            </a:r>
            <a:br>
              <a:rPr lang="en-IN" dirty="0"/>
            </a:br>
            <a:br>
              <a:rPr lang="en-IN" dirty="0"/>
            </a:br>
            <a:r>
              <a:rPr lang="en-IN" dirty="0"/>
              <a:t>Can you Beat the SYSTEM!</a:t>
            </a:r>
          </a:p>
        </p:txBody>
      </p:sp>
      <p:pic>
        <p:nvPicPr>
          <p:cNvPr id="5" name="Content Placeholder 4">
            <a:extLst>
              <a:ext uri="{FF2B5EF4-FFF2-40B4-BE49-F238E27FC236}">
                <a16:creationId xmlns:a16="http://schemas.microsoft.com/office/drawing/2014/main" id="{573E9ECE-7228-A5DC-AECF-1859B7DDD378}"/>
              </a:ext>
            </a:extLst>
          </p:cNvPr>
          <p:cNvPicPr>
            <a:picLocks noGrp="1" noChangeAspect="1"/>
          </p:cNvPicPr>
          <p:nvPr>
            <p:ph idx="1"/>
          </p:nvPr>
        </p:nvPicPr>
        <p:blipFill>
          <a:blip r:embed="rId2"/>
          <a:stretch>
            <a:fillRect/>
          </a:stretch>
        </p:blipFill>
        <p:spPr>
          <a:xfrm>
            <a:off x="5502398" y="160948"/>
            <a:ext cx="3752850" cy="1438275"/>
          </a:xfrm>
        </p:spPr>
      </p:pic>
      <p:pic>
        <p:nvPicPr>
          <p:cNvPr id="7" name="Picture 6">
            <a:extLst>
              <a:ext uri="{FF2B5EF4-FFF2-40B4-BE49-F238E27FC236}">
                <a16:creationId xmlns:a16="http://schemas.microsoft.com/office/drawing/2014/main" id="{1D86B00D-C798-E7EC-9A8A-2EB3BCA7B962}"/>
              </a:ext>
            </a:extLst>
          </p:cNvPr>
          <p:cNvPicPr>
            <a:picLocks noChangeAspect="1"/>
          </p:cNvPicPr>
          <p:nvPr/>
        </p:nvPicPr>
        <p:blipFill>
          <a:blip r:embed="rId3"/>
          <a:stretch>
            <a:fillRect/>
          </a:stretch>
        </p:blipFill>
        <p:spPr>
          <a:xfrm>
            <a:off x="6568586" y="1736481"/>
            <a:ext cx="3486150" cy="1428750"/>
          </a:xfrm>
          <a:prstGeom prst="rect">
            <a:avLst/>
          </a:prstGeom>
        </p:spPr>
      </p:pic>
      <p:pic>
        <p:nvPicPr>
          <p:cNvPr id="9" name="Picture 8">
            <a:extLst>
              <a:ext uri="{FF2B5EF4-FFF2-40B4-BE49-F238E27FC236}">
                <a16:creationId xmlns:a16="http://schemas.microsoft.com/office/drawing/2014/main" id="{C2FF9B1B-4A80-BE82-1609-FB99C65D459A}"/>
              </a:ext>
            </a:extLst>
          </p:cNvPr>
          <p:cNvPicPr>
            <a:picLocks noChangeAspect="1"/>
          </p:cNvPicPr>
          <p:nvPr/>
        </p:nvPicPr>
        <p:blipFill>
          <a:blip r:embed="rId4"/>
          <a:stretch>
            <a:fillRect/>
          </a:stretch>
        </p:blipFill>
        <p:spPr>
          <a:xfrm>
            <a:off x="7683623" y="3302489"/>
            <a:ext cx="3143250" cy="1428750"/>
          </a:xfrm>
          <a:prstGeom prst="rect">
            <a:avLst/>
          </a:prstGeom>
        </p:spPr>
      </p:pic>
      <p:pic>
        <p:nvPicPr>
          <p:cNvPr id="11" name="Picture 10">
            <a:extLst>
              <a:ext uri="{FF2B5EF4-FFF2-40B4-BE49-F238E27FC236}">
                <a16:creationId xmlns:a16="http://schemas.microsoft.com/office/drawing/2014/main" id="{2C2773C2-9E58-E981-A730-FF2B2F943695}"/>
              </a:ext>
            </a:extLst>
          </p:cNvPr>
          <p:cNvPicPr>
            <a:picLocks noChangeAspect="1"/>
          </p:cNvPicPr>
          <p:nvPr/>
        </p:nvPicPr>
        <p:blipFill rotWithShape="1">
          <a:blip r:embed="rId5"/>
          <a:srcRect t="3657"/>
          <a:stretch/>
        </p:blipFill>
        <p:spPr>
          <a:xfrm>
            <a:off x="8497398" y="4861400"/>
            <a:ext cx="3114675" cy="1615084"/>
          </a:xfrm>
          <a:prstGeom prst="rect">
            <a:avLst/>
          </a:prstGeom>
        </p:spPr>
      </p:pic>
      <p:sp>
        <p:nvSpPr>
          <p:cNvPr id="13" name="Slide Number Placeholder 4">
            <a:extLst>
              <a:ext uri="{FF2B5EF4-FFF2-40B4-BE49-F238E27FC236}">
                <a16:creationId xmlns:a16="http://schemas.microsoft.com/office/drawing/2014/main" id="{2C529189-16E1-993B-895A-3BF9D83F7CDC}"/>
              </a:ext>
            </a:extLst>
          </p:cNvPr>
          <p:cNvSpPr txBox="1">
            <a:spLocks/>
          </p:cNvSpPr>
          <p:nvPr/>
        </p:nvSpPr>
        <p:spPr>
          <a:xfrm>
            <a:off x="11871933" y="622799"/>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z="1400" smtClean="0">
                <a:solidFill>
                  <a:schemeClr val="bg1"/>
                </a:solidFill>
              </a:rPr>
              <a:pPr/>
              <a:t>12</a:t>
            </a:fld>
            <a:endParaRPr lang="en-US" sz="1400" dirty="0">
              <a:solidFill>
                <a:schemeClr val="bg1"/>
              </a:solidFill>
            </a:endParaRPr>
          </a:p>
        </p:txBody>
      </p:sp>
    </p:spTree>
    <p:extLst>
      <p:ext uri="{BB962C8B-B14F-4D97-AF65-F5344CB8AC3E}">
        <p14:creationId xmlns:p14="http://schemas.microsoft.com/office/powerpoint/2010/main" val="2364411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57DA71-ED07-0EB4-D431-5828F36142EC}"/>
              </a:ext>
            </a:extLst>
          </p:cNvPr>
          <p:cNvSpPr>
            <a:spLocks noGrp="1"/>
          </p:cNvSpPr>
          <p:nvPr>
            <p:ph type="title"/>
          </p:nvPr>
        </p:nvSpPr>
        <p:spPr/>
        <p:txBody>
          <a:bodyPr>
            <a:noAutofit/>
          </a:bodyPr>
          <a:lstStyle/>
          <a:p>
            <a:pPr algn="ctr"/>
            <a:r>
              <a:rPr lang="en-IN" sz="3600" dirty="0"/>
              <a:t>This is the 5</a:t>
            </a:r>
            <a:r>
              <a:rPr lang="en-IN" sz="3600" baseline="30000" dirty="0"/>
              <a:t>th</a:t>
            </a:r>
            <a:r>
              <a:rPr lang="en-IN" sz="3600" dirty="0"/>
              <a:t> Game of our Program.</a:t>
            </a:r>
            <a:br>
              <a:rPr lang="en-IN" sz="3600" dirty="0"/>
            </a:br>
            <a:br>
              <a:rPr lang="en-IN" sz="3600" dirty="0"/>
            </a:br>
            <a:r>
              <a:rPr lang="en-IN" sz="3600" dirty="0"/>
              <a:t>Here you have to trail behind the red dot and consuming that will increase your snake’s length.</a:t>
            </a:r>
          </a:p>
        </p:txBody>
      </p:sp>
      <p:pic>
        <p:nvPicPr>
          <p:cNvPr id="5" name="Content Placeholder 4">
            <a:extLst>
              <a:ext uri="{FF2B5EF4-FFF2-40B4-BE49-F238E27FC236}">
                <a16:creationId xmlns:a16="http://schemas.microsoft.com/office/drawing/2014/main" id="{AEA0E0D4-4624-DE7B-CA62-01FD7C1E26E9}"/>
              </a:ext>
            </a:extLst>
          </p:cNvPr>
          <p:cNvPicPr>
            <a:picLocks noGrp="1" noChangeAspect="1"/>
          </p:cNvPicPr>
          <p:nvPr>
            <p:ph idx="1"/>
          </p:nvPr>
        </p:nvPicPr>
        <p:blipFill>
          <a:blip r:embed="rId2"/>
          <a:stretch>
            <a:fillRect/>
          </a:stretch>
        </p:blipFill>
        <p:spPr>
          <a:xfrm>
            <a:off x="5616935" y="399323"/>
            <a:ext cx="2926495" cy="2238370"/>
          </a:xfrm>
        </p:spPr>
      </p:pic>
      <p:pic>
        <p:nvPicPr>
          <p:cNvPr id="7" name="Picture 6">
            <a:extLst>
              <a:ext uri="{FF2B5EF4-FFF2-40B4-BE49-F238E27FC236}">
                <a16:creationId xmlns:a16="http://schemas.microsoft.com/office/drawing/2014/main" id="{38978FD0-1A05-EA19-A335-7367F39054EB}"/>
              </a:ext>
            </a:extLst>
          </p:cNvPr>
          <p:cNvPicPr>
            <a:picLocks noChangeAspect="1"/>
          </p:cNvPicPr>
          <p:nvPr/>
        </p:nvPicPr>
        <p:blipFill>
          <a:blip r:embed="rId3"/>
          <a:stretch>
            <a:fillRect/>
          </a:stretch>
        </p:blipFill>
        <p:spPr>
          <a:xfrm>
            <a:off x="5616935" y="3285667"/>
            <a:ext cx="4926391" cy="3276050"/>
          </a:xfrm>
          <a:prstGeom prst="rect">
            <a:avLst/>
          </a:prstGeom>
        </p:spPr>
      </p:pic>
      <p:pic>
        <p:nvPicPr>
          <p:cNvPr id="9" name="Picture 8">
            <a:extLst>
              <a:ext uri="{FF2B5EF4-FFF2-40B4-BE49-F238E27FC236}">
                <a16:creationId xmlns:a16="http://schemas.microsoft.com/office/drawing/2014/main" id="{0B373A49-419A-1767-AA28-153DC4FDFB3B}"/>
              </a:ext>
            </a:extLst>
          </p:cNvPr>
          <p:cNvPicPr>
            <a:picLocks noChangeAspect="1"/>
          </p:cNvPicPr>
          <p:nvPr/>
        </p:nvPicPr>
        <p:blipFill>
          <a:blip r:embed="rId4"/>
          <a:stretch>
            <a:fillRect/>
          </a:stretch>
        </p:blipFill>
        <p:spPr>
          <a:xfrm>
            <a:off x="8783517" y="856523"/>
            <a:ext cx="2926495" cy="2238369"/>
          </a:xfrm>
          <a:prstGeom prst="rect">
            <a:avLst/>
          </a:prstGeom>
        </p:spPr>
      </p:pic>
      <p:sp>
        <p:nvSpPr>
          <p:cNvPr id="11" name="Slide Number Placeholder 4">
            <a:extLst>
              <a:ext uri="{FF2B5EF4-FFF2-40B4-BE49-F238E27FC236}">
                <a16:creationId xmlns:a16="http://schemas.microsoft.com/office/drawing/2014/main" id="{750D3144-75C5-2504-5CC5-37A62A36C429}"/>
              </a:ext>
            </a:extLst>
          </p:cNvPr>
          <p:cNvSpPr txBox="1">
            <a:spLocks/>
          </p:cNvSpPr>
          <p:nvPr/>
        </p:nvSpPr>
        <p:spPr>
          <a:xfrm>
            <a:off x="11871933" y="622799"/>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z="1400" smtClean="0">
                <a:solidFill>
                  <a:schemeClr val="bg1"/>
                </a:solidFill>
              </a:rPr>
              <a:pPr/>
              <a:t>13</a:t>
            </a:fld>
            <a:endParaRPr lang="en-US" sz="1400" dirty="0">
              <a:solidFill>
                <a:schemeClr val="bg1"/>
              </a:solidFill>
            </a:endParaRPr>
          </a:p>
        </p:txBody>
      </p:sp>
    </p:spTree>
    <p:extLst>
      <p:ext uri="{BB962C8B-B14F-4D97-AF65-F5344CB8AC3E}">
        <p14:creationId xmlns:p14="http://schemas.microsoft.com/office/powerpoint/2010/main" val="1010230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57DA71-ED07-0EB4-D431-5828F36142EC}"/>
              </a:ext>
            </a:extLst>
          </p:cNvPr>
          <p:cNvSpPr>
            <a:spLocks noGrp="1"/>
          </p:cNvSpPr>
          <p:nvPr>
            <p:ph type="title"/>
          </p:nvPr>
        </p:nvSpPr>
        <p:spPr/>
        <p:txBody>
          <a:bodyPr anchor="ctr">
            <a:noAutofit/>
          </a:bodyPr>
          <a:lstStyle/>
          <a:p>
            <a:pPr algn="ctr"/>
            <a:r>
              <a:rPr lang="en-IN" sz="2800" dirty="0"/>
              <a:t>This is the 6</a:t>
            </a:r>
            <a:r>
              <a:rPr lang="en-IN" sz="2800" baseline="30000" dirty="0"/>
              <a:t>th</a:t>
            </a:r>
            <a:r>
              <a:rPr lang="en-IN" sz="2800" dirty="0"/>
              <a:t> Game of our Program named as TicTacToe.</a:t>
            </a:r>
            <a:br>
              <a:rPr lang="en-IN" sz="2800" dirty="0"/>
            </a:br>
            <a:br>
              <a:rPr lang="en-IN" sz="2800" dirty="0"/>
            </a:br>
            <a:r>
              <a:rPr lang="en-IN" sz="2800" dirty="0"/>
              <a:t>This is a 2 player game</a:t>
            </a:r>
            <a:r>
              <a:rPr lang="en-US" sz="2800" dirty="0"/>
              <a:t> in which two players take turns in drawing either an ‘O' or an ‘X’ in one square of a grid consisting of nine squares. The winner is the first player to get three of the same symbols in a row.</a:t>
            </a:r>
            <a:endParaRPr lang="en-IN" sz="2800" dirty="0"/>
          </a:p>
        </p:txBody>
      </p:sp>
      <p:pic>
        <p:nvPicPr>
          <p:cNvPr id="9" name="Content Placeholder 8">
            <a:extLst>
              <a:ext uri="{FF2B5EF4-FFF2-40B4-BE49-F238E27FC236}">
                <a16:creationId xmlns:a16="http://schemas.microsoft.com/office/drawing/2014/main" id="{03FB2695-952F-E48D-F7D0-FD81A0959B46}"/>
              </a:ext>
            </a:extLst>
          </p:cNvPr>
          <p:cNvPicPr>
            <a:picLocks noGrp="1" noChangeAspect="1"/>
          </p:cNvPicPr>
          <p:nvPr>
            <p:ph idx="1"/>
          </p:nvPr>
        </p:nvPicPr>
        <p:blipFill>
          <a:blip r:embed="rId2"/>
          <a:stretch>
            <a:fillRect/>
          </a:stretch>
        </p:blipFill>
        <p:spPr>
          <a:xfrm>
            <a:off x="5606509" y="273045"/>
            <a:ext cx="3027537" cy="2751993"/>
          </a:xfrm>
        </p:spPr>
      </p:pic>
      <p:pic>
        <p:nvPicPr>
          <p:cNvPr id="11" name="Picture 10">
            <a:extLst>
              <a:ext uri="{FF2B5EF4-FFF2-40B4-BE49-F238E27FC236}">
                <a16:creationId xmlns:a16="http://schemas.microsoft.com/office/drawing/2014/main" id="{58EAEFC5-3EC6-161D-A22C-18F80D89F5A2}"/>
              </a:ext>
            </a:extLst>
          </p:cNvPr>
          <p:cNvPicPr>
            <a:picLocks noChangeAspect="1"/>
          </p:cNvPicPr>
          <p:nvPr/>
        </p:nvPicPr>
        <p:blipFill>
          <a:blip r:embed="rId3"/>
          <a:stretch>
            <a:fillRect/>
          </a:stretch>
        </p:blipFill>
        <p:spPr>
          <a:xfrm>
            <a:off x="8634046" y="3314600"/>
            <a:ext cx="3012830" cy="3204846"/>
          </a:xfrm>
          <a:prstGeom prst="rect">
            <a:avLst/>
          </a:prstGeom>
        </p:spPr>
      </p:pic>
      <p:sp>
        <p:nvSpPr>
          <p:cNvPr id="13" name="Slide Number Placeholder 4">
            <a:extLst>
              <a:ext uri="{FF2B5EF4-FFF2-40B4-BE49-F238E27FC236}">
                <a16:creationId xmlns:a16="http://schemas.microsoft.com/office/drawing/2014/main" id="{CCD9B589-78D0-FC76-6928-1FD04E97CFBB}"/>
              </a:ext>
            </a:extLst>
          </p:cNvPr>
          <p:cNvSpPr txBox="1">
            <a:spLocks/>
          </p:cNvSpPr>
          <p:nvPr/>
        </p:nvSpPr>
        <p:spPr>
          <a:xfrm>
            <a:off x="11871933" y="622799"/>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z="1400" smtClean="0">
                <a:solidFill>
                  <a:schemeClr val="bg1"/>
                </a:solidFill>
              </a:rPr>
              <a:pPr/>
              <a:t>14</a:t>
            </a:fld>
            <a:endParaRPr lang="en-US" sz="1400" dirty="0">
              <a:solidFill>
                <a:schemeClr val="bg1"/>
              </a:solidFill>
            </a:endParaRPr>
          </a:p>
        </p:txBody>
      </p:sp>
    </p:spTree>
    <p:extLst>
      <p:ext uri="{BB962C8B-B14F-4D97-AF65-F5344CB8AC3E}">
        <p14:creationId xmlns:p14="http://schemas.microsoft.com/office/powerpoint/2010/main" val="3951030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57DA71-ED07-0EB4-D431-5828F36142EC}"/>
              </a:ext>
            </a:extLst>
          </p:cNvPr>
          <p:cNvSpPr>
            <a:spLocks noGrp="1"/>
          </p:cNvSpPr>
          <p:nvPr>
            <p:ph type="title"/>
          </p:nvPr>
        </p:nvSpPr>
        <p:spPr>
          <a:xfrm>
            <a:off x="569167" y="548792"/>
            <a:ext cx="3972309" cy="4952492"/>
          </a:xfrm>
        </p:spPr>
        <p:txBody>
          <a:bodyPr>
            <a:noAutofit/>
          </a:bodyPr>
          <a:lstStyle/>
          <a:p>
            <a:pPr algn="ctr"/>
            <a:r>
              <a:rPr lang="en-IN" sz="3500" dirty="0"/>
              <a:t>This is the 7</a:t>
            </a:r>
            <a:r>
              <a:rPr lang="en-IN" sz="3500" baseline="30000" dirty="0"/>
              <a:t>th</a:t>
            </a:r>
            <a:r>
              <a:rPr lang="en-IN" sz="3500" dirty="0"/>
              <a:t> Game of our Program.</a:t>
            </a:r>
            <a:br>
              <a:rPr lang="en-IN" sz="3500" dirty="0"/>
            </a:br>
            <a:br>
              <a:rPr lang="en-IN" sz="3500" dirty="0"/>
            </a:br>
            <a:r>
              <a:rPr lang="en-IN" sz="3500" dirty="0"/>
              <a:t>Here you have to protect the jumping ball from landing on the floor until all the blocks gets destroyed to win.</a:t>
            </a:r>
          </a:p>
        </p:txBody>
      </p:sp>
      <p:pic>
        <p:nvPicPr>
          <p:cNvPr id="5" name="Content Placeholder 4">
            <a:extLst>
              <a:ext uri="{FF2B5EF4-FFF2-40B4-BE49-F238E27FC236}">
                <a16:creationId xmlns:a16="http://schemas.microsoft.com/office/drawing/2014/main" id="{8290787F-BEC1-A84C-4300-4D97F747D3F6}"/>
              </a:ext>
            </a:extLst>
          </p:cNvPr>
          <p:cNvPicPr>
            <a:picLocks noGrp="1" noChangeAspect="1"/>
          </p:cNvPicPr>
          <p:nvPr>
            <p:ph idx="1"/>
          </p:nvPr>
        </p:nvPicPr>
        <p:blipFill>
          <a:blip r:embed="rId2"/>
          <a:stretch>
            <a:fillRect/>
          </a:stretch>
        </p:blipFill>
        <p:spPr>
          <a:xfrm>
            <a:off x="8550165" y="3701562"/>
            <a:ext cx="3434219" cy="2972846"/>
          </a:xfrm>
        </p:spPr>
      </p:pic>
      <p:pic>
        <p:nvPicPr>
          <p:cNvPr id="7" name="Picture 6">
            <a:extLst>
              <a:ext uri="{FF2B5EF4-FFF2-40B4-BE49-F238E27FC236}">
                <a16:creationId xmlns:a16="http://schemas.microsoft.com/office/drawing/2014/main" id="{9914F36D-48D2-7A19-C0C0-553DB33381CB}"/>
              </a:ext>
            </a:extLst>
          </p:cNvPr>
          <p:cNvPicPr>
            <a:picLocks noChangeAspect="1"/>
          </p:cNvPicPr>
          <p:nvPr/>
        </p:nvPicPr>
        <p:blipFill>
          <a:blip r:embed="rId3"/>
          <a:stretch>
            <a:fillRect/>
          </a:stretch>
        </p:blipFill>
        <p:spPr>
          <a:xfrm>
            <a:off x="5674597" y="289100"/>
            <a:ext cx="3754148" cy="3245408"/>
          </a:xfrm>
          <a:prstGeom prst="rect">
            <a:avLst/>
          </a:prstGeom>
        </p:spPr>
      </p:pic>
      <p:sp>
        <p:nvSpPr>
          <p:cNvPr id="9" name="Slide Number Placeholder 4">
            <a:extLst>
              <a:ext uri="{FF2B5EF4-FFF2-40B4-BE49-F238E27FC236}">
                <a16:creationId xmlns:a16="http://schemas.microsoft.com/office/drawing/2014/main" id="{319A0FA5-C1AD-34D1-69DF-9D859FD4F4A7}"/>
              </a:ext>
            </a:extLst>
          </p:cNvPr>
          <p:cNvSpPr txBox="1">
            <a:spLocks/>
          </p:cNvSpPr>
          <p:nvPr/>
        </p:nvSpPr>
        <p:spPr>
          <a:xfrm>
            <a:off x="11871933" y="622799"/>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z="1400" smtClean="0">
                <a:solidFill>
                  <a:schemeClr val="bg1"/>
                </a:solidFill>
              </a:rPr>
              <a:pPr/>
              <a:t>15</a:t>
            </a:fld>
            <a:endParaRPr lang="en-US" sz="1400" dirty="0">
              <a:solidFill>
                <a:schemeClr val="bg1"/>
              </a:solidFill>
            </a:endParaRPr>
          </a:p>
        </p:txBody>
      </p:sp>
    </p:spTree>
    <p:extLst>
      <p:ext uri="{BB962C8B-B14F-4D97-AF65-F5344CB8AC3E}">
        <p14:creationId xmlns:p14="http://schemas.microsoft.com/office/powerpoint/2010/main" val="2257506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57DA71-ED07-0EB4-D431-5828F36142EC}"/>
              </a:ext>
            </a:extLst>
          </p:cNvPr>
          <p:cNvSpPr>
            <a:spLocks noGrp="1"/>
          </p:cNvSpPr>
          <p:nvPr>
            <p:ph type="title"/>
          </p:nvPr>
        </p:nvSpPr>
        <p:spPr>
          <a:xfrm>
            <a:off x="569167" y="548792"/>
            <a:ext cx="3972309" cy="4952492"/>
          </a:xfrm>
        </p:spPr>
        <p:txBody>
          <a:bodyPr>
            <a:noAutofit/>
          </a:bodyPr>
          <a:lstStyle/>
          <a:p>
            <a:pPr algn="ctr"/>
            <a:r>
              <a:rPr lang="en-IN" sz="3500" dirty="0"/>
              <a:t>This is the 8</a:t>
            </a:r>
            <a:r>
              <a:rPr lang="en-IN" sz="3500" baseline="30000" dirty="0"/>
              <a:t>th</a:t>
            </a:r>
            <a:r>
              <a:rPr lang="en-IN" sz="3500" dirty="0"/>
              <a:t> Game of our Program.</a:t>
            </a:r>
            <a:br>
              <a:rPr lang="en-IN" sz="3500" dirty="0"/>
            </a:br>
            <a:br>
              <a:rPr lang="en-IN" sz="3500" dirty="0"/>
            </a:br>
            <a:br>
              <a:rPr lang="en-IN" sz="3500" dirty="0"/>
            </a:br>
            <a:r>
              <a:rPr lang="en-IN" sz="3500" dirty="0"/>
              <a:t>Here you have to match the Colour in the Left side by mixing colours</a:t>
            </a:r>
            <a:br>
              <a:rPr lang="en-IN" sz="3500" dirty="0"/>
            </a:br>
            <a:r>
              <a:rPr lang="en-IN" sz="3500" dirty="0">
                <a:solidFill>
                  <a:srgbClr val="FF0000"/>
                </a:solidFill>
              </a:rPr>
              <a:t>RED</a:t>
            </a:r>
            <a:r>
              <a:rPr lang="en-IN" sz="3500" dirty="0"/>
              <a:t> </a:t>
            </a:r>
            <a:r>
              <a:rPr lang="en-IN" sz="3500" dirty="0">
                <a:solidFill>
                  <a:srgbClr val="00B050"/>
                </a:solidFill>
              </a:rPr>
              <a:t>GREEN</a:t>
            </a:r>
            <a:r>
              <a:rPr lang="en-IN" sz="3500" dirty="0"/>
              <a:t> </a:t>
            </a:r>
            <a:r>
              <a:rPr lang="en-IN" sz="3500" dirty="0">
                <a:solidFill>
                  <a:srgbClr val="00B0F0"/>
                </a:solidFill>
              </a:rPr>
              <a:t>BLUE</a:t>
            </a:r>
          </a:p>
        </p:txBody>
      </p:sp>
      <p:sp>
        <p:nvSpPr>
          <p:cNvPr id="9" name="Slide Number Placeholder 4">
            <a:extLst>
              <a:ext uri="{FF2B5EF4-FFF2-40B4-BE49-F238E27FC236}">
                <a16:creationId xmlns:a16="http://schemas.microsoft.com/office/drawing/2014/main" id="{319A0FA5-C1AD-34D1-69DF-9D859FD4F4A7}"/>
              </a:ext>
            </a:extLst>
          </p:cNvPr>
          <p:cNvSpPr txBox="1">
            <a:spLocks/>
          </p:cNvSpPr>
          <p:nvPr/>
        </p:nvSpPr>
        <p:spPr>
          <a:xfrm>
            <a:off x="11871933" y="622799"/>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z="1400" smtClean="0">
                <a:solidFill>
                  <a:schemeClr val="bg1"/>
                </a:solidFill>
              </a:rPr>
              <a:pPr/>
              <a:t>16</a:t>
            </a:fld>
            <a:endParaRPr lang="en-US" sz="1400" dirty="0">
              <a:solidFill>
                <a:schemeClr val="bg1"/>
              </a:solidFill>
            </a:endParaRPr>
          </a:p>
        </p:txBody>
      </p:sp>
      <p:pic>
        <p:nvPicPr>
          <p:cNvPr id="5" name="Content Placeholder 4">
            <a:extLst>
              <a:ext uri="{FF2B5EF4-FFF2-40B4-BE49-F238E27FC236}">
                <a16:creationId xmlns:a16="http://schemas.microsoft.com/office/drawing/2014/main" id="{49C5A205-7C9B-BD85-A0F1-ED479B90076C}"/>
              </a:ext>
            </a:extLst>
          </p:cNvPr>
          <p:cNvPicPr>
            <a:picLocks noGrp="1" noChangeAspect="1"/>
          </p:cNvPicPr>
          <p:nvPr>
            <p:ph idx="1"/>
          </p:nvPr>
        </p:nvPicPr>
        <p:blipFill>
          <a:blip r:embed="rId2"/>
          <a:stretch>
            <a:fillRect/>
          </a:stretch>
        </p:blipFill>
        <p:spPr>
          <a:xfrm>
            <a:off x="5583116" y="622799"/>
            <a:ext cx="4311040" cy="2696986"/>
          </a:xfrm>
        </p:spPr>
      </p:pic>
      <p:pic>
        <p:nvPicPr>
          <p:cNvPr id="7" name="Picture 6">
            <a:extLst>
              <a:ext uri="{FF2B5EF4-FFF2-40B4-BE49-F238E27FC236}">
                <a16:creationId xmlns:a16="http://schemas.microsoft.com/office/drawing/2014/main" id="{9BDF4547-3A92-B4F1-6DFE-40812ED54DED}"/>
              </a:ext>
            </a:extLst>
          </p:cNvPr>
          <p:cNvPicPr>
            <a:picLocks noChangeAspect="1"/>
          </p:cNvPicPr>
          <p:nvPr/>
        </p:nvPicPr>
        <p:blipFill>
          <a:blip r:embed="rId3"/>
          <a:stretch>
            <a:fillRect/>
          </a:stretch>
        </p:blipFill>
        <p:spPr>
          <a:xfrm>
            <a:off x="7296010" y="3613638"/>
            <a:ext cx="4493626" cy="2795954"/>
          </a:xfrm>
          <a:prstGeom prst="rect">
            <a:avLst/>
          </a:prstGeom>
        </p:spPr>
      </p:pic>
    </p:spTree>
    <p:extLst>
      <p:ext uri="{BB962C8B-B14F-4D97-AF65-F5344CB8AC3E}">
        <p14:creationId xmlns:p14="http://schemas.microsoft.com/office/powerpoint/2010/main" val="1444852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57DA71-ED07-0EB4-D431-5828F36142EC}"/>
              </a:ext>
            </a:extLst>
          </p:cNvPr>
          <p:cNvSpPr>
            <a:spLocks noGrp="1"/>
          </p:cNvSpPr>
          <p:nvPr>
            <p:ph type="title"/>
          </p:nvPr>
        </p:nvSpPr>
        <p:spPr>
          <a:xfrm>
            <a:off x="569167" y="548792"/>
            <a:ext cx="3972309" cy="4952492"/>
          </a:xfrm>
        </p:spPr>
        <p:txBody>
          <a:bodyPr>
            <a:noAutofit/>
          </a:bodyPr>
          <a:lstStyle/>
          <a:p>
            <a:pPr algn="ctr"/>
            <a:r>
              <a:rPr lang="en-IN" sz="3500" dirty="0"/>
              <a:t>This is the 9th</a:t>
            </a:r>
            <a:r>
              <a:rPr lang="en-IN" sz="3500" baseline="30000" dirty="0"/>
              <a:t>th</a:t>
            </a:r>
            <a:r>
              <a:rPr lang="en-IN" sz="3500" dirty="0"/>
              <a:t> and Last Game of our Program(for now).</a:t>
            </a:r>
            <a:br>
              <a:rPr lang="en-IN" sz="3500" dirty="0"/>
            </a:br>
            <a:br>
              <a:rPr lang="en-IN" sz="3500" dirty="0"/>
            </a:br>
            <a:r>
              <a:rPr lang="en-IN" sz="3500" dirty="0"/>
              <a:t>Here is the very Familiar Game from Win XP</a:t>
            </a:r>
            <a:br>
              <a:rPr lang="en-IN" sz="3500" dirty="0"/>
            </a:br>
            <a:r>
              <a:rPr lang="en-IN" sz="3500" dirty="0"/>
              <a:t>“Minesweeper”</a:t>
            </a:r>
            <a:br>
              <a:rPr lang="en-IN" sz="3500" dirty="0"/>
            </a:br>
            <a:r>
              <a:rPr lang="en-IN" sz="3500" dirty="0"/>
              <a:t>WIN IF YOU CAN!</a:t>
            </a:r>
          </a:p>
        </p:txBody>
      </p:sp>
      <p:sp>
        <p:nvSpPr>
          <p:cNvPr id="9" name="Slide Number Placeholder 4">
            <a:extLst>
              <a:ext uri="{FF2B5EF4-FFF2-40B4-BE49-F238E27FC236}">
                <a16:creationId xmlns:a16="http://schemas.microsoft.com/office/drawing/2014/main" id="{319A0FA5-C1AD-34D1-69DF-9D859FD4F4A7}"/>
              </a:ext>
            </a:extLst>
          </p:cNvPr>
          <p:cNvSpPr txBox="1">
            <a:spLocks/>
          </p:cNvSpPr>
          <p:nvPr/>
        </p:nvSpPr>
        <p:spPr>
          <a:xfrm>
            <a:off x="11871933" y="622799"/>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z="1400" smtClean="0">
                <a:solidFill>
                  <a:schemeClr val="bg1"/>
                </a:solidFill>
              </a:rPr>
              <a:pPr/>
              <a:t>17</a:t>
            </a:fld>
            <a:endParaRPr lang="en-US" sz="1400" dirty="0">
              <a:solidFill>
                <a:schemeClr val="bg1"/>
              </a:solidFill>
            </a:endParaRPr>
          </a:p>
        </p:txBody>
      </p:sp>
      <p:pic>
        <p:nvPicPr>
          <p:cNvPr id="5" name="Content Placeholder 4">
            <a:extLst>
              <a:ext uri="{FF2B5EF4-FFF2-40B4-BE49-F238E27FC236}">
                <a16:creationId xmlns:a16="http://schemas.microsoft.com/office/drawing/2014/main" id="{7A89E681-C612-E247-3E82-B1A96F56027D}"/>
              </a:ext>
            </a:extLst>
          </p:cNvPr>
          <p:cNvPicPr>
            <a:picLocks noGrp="1" noChangeAspect="1"/>
          </p:cNvPicPr>
          <p:nvPr>
            <p:ph idx="1"/>
          </p:nvPr>
        </p:nvPicPr>
        <p:blipFill>
          <a:blip r:embed="rId2"/>
          <a:stretch>
            <a:fillRect/>
          </a:stretch>
        </p:blipFill>
        <p:spPr>
          <a:xfrm>
            <a:off x="5901398" y="622799"/>
            <a:ext cx="2873325" cy="2698947"/>
          </a:xfrm>
        </p:spPr>
      </p:pic>
      <p:pic>
        <p:nvPicPr>
          <p:cNvPr id="7" name="Picture 6">
            <a:extLst>
              <a:ext uri="{FF2B5EF4-FFF2-40B4-BE49-F238E27FC236}">
                <a16:creationId xmlns:a16="http://schemas.microsoft.com/office/drawing/2014/main" id="{33906EEC-1597-A302-02EA-B71E2D84845B}"/>
              </a:ext>
            </a:extLst>
          </p:cNvPr>
          <p:cNvPicPr>
            <a:picLocks noChangeAspect="1"/>
          </p:cNvPicPr>
          <p:nvPr/>
        </p:nvPicPr>
        <p:blipFill>
          <a:blip r:embed="rId3"/>
          <a:stretch>
            <a:fillRect/>
          </a:stretch>
        </p:blipFill>
        <p:spPr>
          <a:xfrm>
            <a:off x="8559716" y="3536255"/>
            <a:ext cx="3063117" cy="2878226"/>
          </a:xfrm>
          <a:prstGeom prst="rect">
            <a:avLst/>
          </a:prstGeom>
        </p:spPr>
      </p:pic>
    </p:spTree>
    <p:extLst>
      <p:ext uri="{BB962C8B-B14F-4D97-AF65-F5344CB8AC3E}">
        <p14:creationId xmlns:p14="http://schemas.microsoft.com/office/powerpoint/2010/main" val="1526147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57DA71-ED07-0EB4-D431-5828F36142EC}"/>
              </a:ext>
            </a:extLst>
          </p:cNvPr>
          <p:cNvSpPr>
            <a:spLocks noGrp="1"/>
          </p:cNvSpPr>
          <p:nvPr>
            <p:ph type="title"/>
          </p:nvPr>
        </p:nvSpPr>
        <p:spPr>
          <a:xfrm>
            <a:off x="726232" y="1149038"/>
            <a:ext cx="3833906" cy="4952492"/>
          </a:xfrm>
        </p:spPr>
        <p:txBody>
          <a:bodyPr>
            <a:noAutofit/>
          </a:bodyPr>
          <a:lstStyle/>
          <a:p>
            <a:pPr algn="ctr"/>
            <a:r>
              <a:rPr lang="en-IN" sz="3500" dirty="0"/>
              <a:t>This is Our Special Chat Service which helps our user to communicate with their fellow players in </a:t>
            </a:r>
            <a:br>
              <a:rPr lang="en-IN" sz="3500" dirty="0"/>
            </a:br>
            <a:r>
              <a:rPr lang="en-IN" sz="3500" dirty="0"/>
              <a:t>real-time.</a:t>
            </a:r>
          </a:p>
        </p:txBody>
      </p:sp>
      <p:sp>
        <p:nvSpPr>
          <p:cNvPr id="9" name="Slide Number Placeholder 4">
            <a:extLst>
              <a:ext uri="{FF2B5EF4-FFF2-40B4-BE49-F238E27FC236}">
                <a16:creationId xmlns:a16="http://schemas.microsoft.com/office/drawing/2014/main" id="{319A0FA5-C1AD-34D1-69DF-9D859FD4F4A7}"/>
              </a:ext>
            </a:extLst>
          </p:cNvPr>
          <p:cNvSpPr txBox="1">
            <a:spLocks/>
          </p:cNvSpPr>
          <p:nvPr/>
        </p:nvSpPr>
        <p:spPr>
          <a:xfrm>
            <a:off x="11871933" y="622799"/>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z="1400" smtClean="0">
                <a:solidFill>
                  <a:schemeClr val="bg1"/>
                </a:solidFill>
              </a:rPr>
              <a:pPr/>
              <a:t>18</a:t>
            </a:fld>
            <a:endParaRPr lang="en-US" sz="1400" dirty="0">
              <a:solidFill>
                <a:schemeClr val="bg1"/>
              </a:solidFill>
            </a:endParaRPr>
          </a:p>
        </p:txBody>
      </p:sp>
      <p:pic>
        <p:nvPicPr>
          <p:cNvPr id="8" name="Content Placeholder 7">
            <a:extLst>
              <a:ext uri="{FF2B5EF4-FFF2-40B4-BE49-F238E27FC236}">
                <a16:creationId xmlns:a16="http://schemas.microsoft.com/office/drawing/2014/main" id="{21A94A45-B3AA-4B7B-3F92-99DC025265DD}"/>
              </a:ext>
            </a:extLst>
          </p:cNvPr>
          <p:cNvPicPr>
            <a:picLocks noGrp="1" noChangeAspect="1"/>
          </p:cNvPicPr>
          <p:nvPr>
            <p:ph idx="1"/>
          </p:nvPr>
        </p:nvPicPr>
        <p:blipFill>
          <a:blip r:embed="rId2"/>
          <a:stretch>
            <a:fillRect/>
          </a:stretch>
        </p:blipFill>
        <p:spPr>
          <a:xfrm>
            <a:off x="5388085" y="149401"/>
            <a:ext cx="3192268" cy="4249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058B9E6F-6801-BEA6-7E82-C0ACCBE10C4C}"/>
              </a:ext>
            </a:extLst>
          </p:cNvPr>
          <p:cNvPicPr>
            <a:picLocks noChangeAspect="1"/>
          </p:cNvPicPr>
          <p:nvPr/>
        </p:nvPicPr>
        <p:blipFill>
          <a:blip r:embed="rId3"/>
          <a:stretch>
            <a:fillRect/>
          </a:stretch>
        </p:blipFill>
        <p:spPr>
          <a:xfrm>
            <a:off x="8978875" y="1500560"/>
            <a:ext cx="3213125" cy="42494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84125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DB3D58C-F245-5AE6-B430-69DB826EE048}"/>
              </a:ext>
            </a:extLst>
          </p:cNvPr>
          <p:cNvSpPr>
            <a:spLocks noGrp="1"/>
          </p:cNvSpPr>
          <p:nvPr>
            <p:ph type="sldNum" sz="quarter" idx="12"/>
          </p:nvPr>
        </p:nvSpPr>
        <p:spPr/>
        <p:txBody>
          <a:bodyPr/>
          <a:lstStyle/>
          <a:p>
            <a:fld id="{7AAC19ED-7CFA-4AF2-BE7E-6017F4B12C94}" type="slidenum">
              <a:rPr lang="en-US" noProof="0" smtClean="0"/>
              <a:pPr/>
              <a:t>19</a:t>
            </a:fld>
            <a:endParaRPr lang="en-US" noProof="0" dirty="0"/>
          </a:p>
        </p:txBody>
      </p:sp>
      <p:sp>
        <p:nvSpPr>
          <p:cNvPr id="4" name="Content Placeholder 3">
            <a:extLst>
              <a:ext uri="{FF2B5EF4-FFF2-40B4-BE49-F238E27FC236}">
                <a16:creationId xmlns:a16="http://schemas.microsoft.com/office/drawing/2014/main" id="{320D48B0-2459-2572-2DAF-8CDBDBD6EA02}"/>
              </a:ext>
            </a:extLst>
          </p:cNvPr>
          <p:cNvSpPr>
            <a:spLocks noGrp="1"/>
          </p:cNvSpPr>
          <p:nvPr>
            <p:ph sz="quarter" idx="15"/>
          </p:nvPr>
        </p:nvSpPr>
        <p:spPr>
          <a:xfrm>
            <a:off x="659423" y="2066191"/>
            <a:ext cx="11124588" cy="3560885"/>
          </a:xfrm>
        </p:spPr>
        <p:txBody>
          <a:bodyPr>
            <a:normAutofit/>
          </a:bodyPr>
          <a:lstStyle/>
          <a:p>
            <a:pPr marL="0" indent="0">
              <a:buNone/>
            </a:pPr>
            <a:r>
              <a:rPr lang="en-IN" sz="2800" dirty="0">
                <a:ln>
                  <a:solidFill>
                    <a:schemeClr val="bg1"/>
                  </a:solidFill>
                </a:ln>
                <a:solidFill>
                  <a:schemeClr val="tx2">
                    <a:lumMod val="10000"/>
                    <a:lumOff val="90000"/>
                  </a:schemeClr>
                </a:solidFill>
              </a:rPr>
              <a:t>There is enormous Scope of JAVA and its applications. Our Project can be implemented using Android and more vast libraries. GUI will be more smooth and more menus to go through. </a:t>
            </a:r>
          </a:p>
        </p:txBody>
      </p:sp>
      <p:sp>
        <p:nvSpPr>
          <p:cNvPr id="5" name="Title 4">
            <a:extLst>
              <a:ext uri="{FF2B5EF4-FFF2-40B4-BE49-F238E27FC236}">
                <a16:creationId xmlns:a16="http://schemas.microsoft.com/office/drawing/2014/main" id="{16C7FEA5-ED26-E298-F850-6B0F5E5BAD26}"/>
              </a:ext>
            </a:extLst>
          </p:cNvPr>
          <p:cNvSpPr>
            <a:spLocks noGrp="1"/>
          </p:cNvSpPr>
          <p:nvPr>
            <p:ph type="title"/>
          </p:nvPr>
        </p:nvSpPr>
        <p:spPr/>
        <p:txBody>
          <a:bodyPr/>
          <a:lstStyle/>
          <a:p>
            <a:r>
              <a:rPr lang="en-IN" dirty="0"/>
              <a:t>Future Scope</a:t>
            </a:r>
          </a:p>
        </p:txBody>
      </p:sp>
    </p:spTree>
    <p:extLst>
      <p:ext uri="{BB962C8B-B14F-4D97-AF65-F5344CB8AC3E}">
        <p14:creationId xmlns:p14="http://schemas.microsoft.com/office/powerpoint/2010/main" val="193521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678815" y="358646"/>
            <a:ext cx="3833906" cy="2278772"/>
          </a:xfrm>
        </p:spPr>
        <p:txBody>
          <a:bodyPr/>
          <a:lstStyle/>
          <a:p>
            <a:pPr algn="ctr"/>
            <a:r>
              <a:rPr lang="en-IN" b="1" dirty="0">
                <a:latin typeface="Keetano Katana KillBill" panose="02000000000000000000"/>
              </a:rPr>
              <a:t>Team Members</a:t>
            </a:r>
            <a:endParaRPr lang="en-US" dirty="0"/>
          </a:p>
        </p:txBody>
      </p:sp>
      <p:sp>
        <p:nvSpPr>
          <p:cNvPr id="12" name="Rectangle: Rounded Corners 11">
            <a:extLst>
              <a:ext uri="{FF2B5EF4-FFF2-40B4-BE49-F238E27FC236}">
                <a16:creationId xmlns:a16="http://schemas.microsoft.com/office/drawing/2014/main" id="{7D2A6366-FF6C-47F2-B842-B9F516ACC77F}"/>
              </a:ext>
              <a:ext uri="{C183D7F6-B498-43B3-948B-1728B52AA6E4}">
                <adec:decorative xmlns:adec="http://schemas.microsoft.com/office/drawing/2017/decorative" val="1"/>
              </a:ext>
            </a:extLst>
          </p:cNvPr>
          <p:cNvSpPr/>
          <p:nvPr/>
        </p:nvSpPr>
        <p:spPr>
          <a:xfrm>
            <a:off x="685800" y="2764629"/>
            <a:ext cx="3833906" cy="2611038"/>
          </a:xfrm>
          <a:prstGeom prst="roundRect">
            <a:avLst>
              <a:gd name="adj" fmla="val 5000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Content Placeholder 7" descr="Man">
            <a:extLst>
              <a:ext uri="{FF2B5EF4-FFF2-40B4-BE49-F238E27FC236}">
                <a16:creationId xmlns:a16="http://schemas.microsoft.com/office/drawing/2014/main" id="{39F6F031-D329-4BED-B8B6-4E8CD2177B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0984" y="3114836"/>
            <a:ext cx="1872000" cy="1872000"/>
          </a:xfrm>
          <a:prstGeom prst="rect">
            <a:avLst/>
          </a:prstGeom>
        </p:spPr>
      </p:pic>
      <p:pic>
        <p:nvPicPr>
          <p:cNvPr id="14" name="Content Placeholder 15" descr="Woman">
            <a:extLst>
              <a:ext uri="{FF2B5EF4-FFF2-40B4-BE49-F238E27FC236}">
                <a16:creationId xmlns:a16="http://schemas.microsoft.com/office/drawing/2014/main" id="{E6DB5C5E-A7EB-4195-8BCB-954B0B96FA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12523" y="3134148"/>
            <a:ext cx="1872000" cy="1872000"/>
          </a:xfrm>
          <a:prstGeom prst="rect">
            <a:avLst/>
          </a:prstGeom>
        </p:spPr>
      </p:pic>
      <p:cxnSp>
        <p:nvCxnSpPr>
          <p:cNvPr id="15" name="Straight Connector 14">
            <a:extLst>
              <a:ext uri="{FF2B5EF4-FFF2-40B4-BE49-F238E27FC236}">
                <a16:creationId xmlns:a16="http://schemas.microsoft.com/office/drawing/2014/main" id="{6F785195-F603-446F-BDF7-58608605AB8D}"/>
              </a:ext>
              <a:ext uri="{C183D7F6-B498-43B3-948B-1728B52AA6E4}">
                <adec:decorative xmlns:adec="http://schemas.microsoft.com/office/drawing/2017/decorative" val="1"/>
              </a:ext>
            </a:extLst>
          </p:cNvPr>
          <p:cNvCxnSpPr/>
          <p:nvPr/>
        </p:nvCxnSpPr>
        <p:spPr>
          <a:xfrm>
            <a:off x="2602753" y="3114836"/>
            <a:ext cx="0" cy="18720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F04472FF-5CE9-4C28-A4FF-E178C31EC58A}"/>
              </a:ext>
              <a:ext uri="{C183D7F6-B498-43B3-948B-1728B52AA6E4}">
                <adec:decorative xmlns:adec="http://schemas.microsoft.com/office/drawing/2017/decorative" val="1"/>
              </a:ext>
            </a:extLst>
          </p:cNvPr>
          <p:cNvSpPr/>
          <p:nvPr/>
        </p:nvSpPr>
        <p:spPr>
          <a:xfrm>
            <a:off x="7335015" y="474335"/>
            <a:ext cx="639608" cy="616051"/>
          </a:xfrm>
          <a:prstGeom prst="ellipse">
            <a:avLst/>
          </a:prstGeom>
          <a:solidFill>
            <a:schemeClr val="tx1"/>
          </a:solidFill>
          <a:ln w="28575">
            <a:solidFill>
              <a:schemeClr val="accent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 name="Content Placeholder 2">
            <a:extLst>
              <a:ext uri="{FF2B5EF4-FFF2-40B4-BE49-F238E27FC236}">
                <a16:creationId xmlns:a16="http://schemas.microsoft.com/office/drawing/2014/main" id="{4890876D-147F-4718-97A1-D749D03B8512}"/>
              </a:ext>
            </a:extLst>
          </p:cNvPr>
          <p:cNvSpPr>
            <a:spLocks noGrp="1"/>
          </p:cNvSpPr>
          <p:nvPr>
            <p:ph idx="1"/>
          </p:nvPr>
        </p:nvSpPr>
        <p:spPr>
          <a:xfrm>
            <a:off x="5989318" y="0"/>
            <a:ext cx="6101082" cy="6716889"/>
          </a:xfrm>
        </p:spPr>
        <p:txBody>
          <a:bodyPr>
            <a:normAutofit/>
          </a:bodyPr>
          <a:lstStyle/>
          <a:p>
            <a:pPr marL="0" indent="0">
              <a:buNone/>
            </a:pPr>
            <a:r>
              <a:rPr lang="en-IN" sz="2400" b="1" dirty="0"/>
              <a:t>	      </a:t>
            </a:r>
            <a:r>
              <a:rPr lang="en-IN" sz="2400" b="1" dirty="0">
                <a:solidFill>
                  <a:schemeClr val="bg1"/>
                </a:solidFill>
              </a:rPr>
              <a:t>OG</a:t>
            </a:r>
            <a:r>
              <a:rPr lang="en-IN" sz="2400" b="1" dirty="0"/>
              <a:t>      </a:t>
            </a:r>
            <a:r>
              <a:rPr lang="en-IN" sz="3600" i="1" u="sng" dirty="0"/>
              <a:t>LEADER</a:t>
            </a:r>
            <a:endParaRPr lang="en-IN" sz="2400" i="1" u="sng" dirty="0"/>
          </a:p>
          <a:p>
            <a:r>
              <a:rPr lang="en-IN" sz="2400" b="1" dirty="0"/>
              <a:t>Aniket Chowdhury 		</a:t>
            </a:r>
            <a:r>
              <a:rPr lang="en-IN" sz="2400" dirty="0"/>
              <a:t>(11900121111)</a:t>
            </a:r>
          </a:p>
          <a:p>
            <a:pPr algn="l"/>
            <a:endParaRPr lang="en-IN" sz="2400" dirty="0"/>
          </a:p>
          <a:p>
            <a:pPr algn="l"/>
            <a:r>
              <a:rPr lang="en-IN" sz="2400" dirty="0"/>
              <a:t>Pushan Karmakar 		(11900121079)</a:t>
            </a:r>
          </a:p>
          <a:p>
            <a:pPr algn="l"/>
            <a:r>
              <a:rPr lang="en-IN" sz="2400" dirty="0"/>
              <a:t>Rajesh Kumar 		(11900121072)</a:t>
            </a:r>
          </a:p>
          <a:p>
            <a:pPr algn="l"/>
            <a:r>
              <a:rPr lang="en-IN" sz="2400" dirty="0"/>
              <a:t>Sanjoy Dey 			(11900121092)</a:t>
            </a:r>
          </a:p>
          <a:p>
            <a:pPr algn="l"/>
            <a:r>
              <a:rPr lang="en-IN" sz="2400" dirty="0"/>
              <a:t>Pritam Chakraborty 	(11900121103)</a:t>
            </a:r>
          </a:p>
          <a:p>
            <a:pPr algn="l"/>
            <a:r>
              <a:rPr lang="en-IN" sz="2400" dirty="0"/>
              <a:t>Arkapriya Chanda 		(11900121076)</a:t>
            </a:r>
          </a:p>
          <a:p>
            <a:pPr algn="l"/>
            <a:r>
              <a:rPr lang="en-IN" sz="2400" dirty="0"/>
              <a:t>Sudipta Sarkar 		(11900221004)</a:t>
            </a:r>
          </a:p>
          <a:p>
            <a:pPr algn="l"/>
            <a:r>
              <a:rPr lang="en-IN" sz="2400" dirty="0"/>
              <a:t>Bikash Sah 		(Lateral)</a:t>
            </a:r>
          </a:p>
          <a:p>
            <a:pPr algn="l"/>
            <a:r>
              <a:rPr lang="en-IN" sz="2400" dirty="0"/>
              <a:t>Prahlad Biswas 		(Lateral)</a:t>
            </a:r>
          </a:p>
        </p:txBody>
      </p:sp>
      <p:sp>
        <p:nvSpPr>
          <p:cNvPr id="16" name="Slide Number Placeholder 4">
            <a:extLst>
              <a:ext uri="{FF2B5EF4-FFF2-40B4-BE49-F238E27FC236}">
                <a16:creationId xmlns:a16="http://schemas.microsoft.com/office/drawing/2014/main" id="{65EBA1D1-9549-326A-814B-826729F311C2}"/>
              </a:ext>
            </a:extLst>
          </p:cNvPr>
          <p:cNvSpPr txBox="1">
            <a:spLocks/>
          </p:cNvSpPr>
          <p:nvPr/>
        </p:nvSpPr>
        <p:spPr>
          <a:xfrm>
            <a:off x="11886406" y="599797"/>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2</a:t>
            </a:r>
          </a:p>
        </p:txBody>
      </p:sp>
      <p:sp>
        <p:nvSpPr>
          <p:cNvPr id="20" name="Oval 19">
            <a:extLst>
              <a:ext uri="{FF2B5EF4-FFF2-40B4-BE49-F238E27FC236}">
                <a16:creationId xmlns:a16="http://schemas.microsoft.com/office/drawing/2014/main" id="{7F53DC8C-2BBA-1E4F-A93B-052C23B04B4B}"/>
              </a:ext>
              <a:ext uri="{C183D7F6-B498-43B3-948B-1728B52AA6E4}">
                <adec:decorative xmlns:adec="http://schemas.microsoft.com/office/drawing/2017/decorative" val="1"/>
              </a:ext>
            </a:extLst>
          </p:cNvPr>
          <p:cNvSpPr/>
          <p:nvPr/>
        </p:nvSpPr>
        <p:spPr>
          <a:xfrm>
            <a:off x="1963582" y="2261737"/>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22" name="Oval 21">
            <a:extLst>
              <a:ext uri="{FF2B5EF4-FFF2-40B4-BE49-F238E27FC236}">
                <a16:creationId xmlns:a16="http://schemas.microsoft.com/office/drawing/2014/main" id="{2616864F-646D-9311-A457-275FC6164327}"/>
              </a:ext>
              <a:ext uri="{C183D7F6-B498-43B3-948B-1728B52AA6E4}">
                <adec:decorative xmlns:adec="http://schemas.microsoft.com/office/drawing/2017/decorative" val="1"/>
              </a:ext>
            </a:extLst>
          </p:cNvPr>
          <p:cNvSpPr/>
          <p:nvPr/>
        </p:nvSpPr>
        <p:spPr>
          <a:xfrm>
            <a:off x="2862801" y="2253594"/>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24" name="TextBox 23" descr="decorative element">
            <a:extLst>
              <a:ext uri="{FF2B5EF4-FFF2-40B4-BE49-F238E27FC236}">
                <a16:creationId xmlns:a16="http://schemas.microsoft.com/office/drawing/2014/main" id="{815B3EDE-DC4C-980A-F4F2-89CF1390B2EE}"/>
              </a:ext>
            </a:extLst>
          </p:cNvPr>
          <p:cNvSpPr txBox="1"/>
          <p:nvPr/>
        </p:nvSpPr>
        <p:spPr>
          <a:xfrm>
            <a:off x="2930113" y="2279396"/>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1</a:t>
            </a:r>
          </a:p>
        </p:txBody>
      </p:sp>
      <p:sp>
        <p:nvSpPr>
          <p:cNvPr id="26" name="TextBox 25" descr="decorative element">
            <a:extLst>
              <a:ext uri="{FF2B5EF4-FFF2-40B4-BE49-F238E27FC236}">
                <a16:creationId xmlns:a16="http://schemas.microsoft.com/office/drawing/2014/main" id="{A5365E3A-1452-52F7-E1E4-9A7DD5F4E77E}"/>
              </a:ext>
            </a:extLst>
          </p:cNvPr>
          <p:cNvSpPr txBox="1"/>
          <p:nvPr/>
        </p:nvSpPr>
        <p:spPr>
          <a:xfrm>
            <a:off x="2025127" y="2287539"/>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8</a:t>
            </a:r>
          </a:p>
        </p:txBody>
      </p:sp>
    </p:spTree>
    <p:extLst>
      <p:ext uri="{BB962C8B-B14F-4D97-AF65-F5344CB8AC3E}">
        <p14:creationId xmlns:p14="http://schemas.microsoft.com/office/powerpoint/2010/main" val="4085642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46EC-1FC7-4065-BC98-F8A55E539322}"/>
              </a:ext>
            </a:extLst>
          </p:cNvPr>
          <p:cNvSpPr>
            <a:spLocks noGrp="1"/>
          </p:cNvSpPr>
          <p:nvPr>
            <p:ph type="title"/>
          </p:nvPr>
        </p:nvSpPr>
        <p:spPr>
          <a:xfrm>
            <a:off x="702273" y="1150228"/>
            <a:ext cx="3833906" cy="2278772"/>
          </a:xfrm>
        </p:spPr>
        <p:txBody>
          <a:bodyPr/>
          <a:lstStyle/>
          <a:p>
            <a:pPr algn="ctr"/>
            <a:r>
              <a:rPr lang="en-US" dirty="0">
                <a:solidFill>
                  <a:schemeClr val="tx1"/>
                </a:solidFill>
              </a:rPr>
              <a:t>THE END</a:t>
            </a:r>
            <a:endParaRPr lang="en-US" dirty="0"/>
          </a:p>
        </p:txBody>
      </p:sp>
      <p:sp>
        <p:nvSpPr>
          <p:cNvPr id="4" name="Rectangle: Rounded Corners 3">
            <a:extLst>
              <a:ext uri="{FF2B5EF4-FFF2-40B4-BE49-F238E27FC236}">
                <a16:creationId xmlns:a16="http://schemas.microsoft.com/office/drawing/2014/main" id="{4040E108-43C3-4816-91FB-4F3FE893D470}"/>
              </a:ext>
              <a:ext uri="{C183D7F6-B498-43B3-948B-1728B52AA6E4}">
                <adec:decorative xmlns:adec="http://schemas.microsoft.com/office/drawing/2017/decorative" val="1"/>
              </a:ext>
            </a:extLst>
          </p:cNvPr>
          <p:cNvSpPr/>
          <p:nvPr/>
        </p:nvSpPr>
        <p:spPr>
          <a:xfrm>
            <a:off x="702273" y="2267503"/>
            <a:ext cx="3833906" cy="2611038"/>
          </a:xfrm>
          <a:prstGeom prst="roundRect">
            <a:avLst>
              <a:gd name="adj" fmla="val 50000"/>
            </a:avLst>
          </a:prstGeom>
          <a:solidFill>
            <a:schemeClr val="tx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Exit Door">
            <a:extLst>
              <a:ext uri="{FF2B5EF4-FFF2-40B4-BE49-F238E27FC236}">
                <a16:creationId xmlns:a16="http://schemas.microsoft.com/office/drawing/2014/main" id="{DB75F5D0-CCE8-46CA-BF8E-1F8BC8EB3A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95972" y="2580570"/>
            <a:ext cx="1908000" cy="1908000"/>
          </a:xfrm>
          <a:prstGeom prst="rect">
            <a:avLst/>
          </a:prstGeom>
        </p:spPr>
      </p:pic>
      <p:sp>
        <p:nvSpPr>
          <p:cNvPr id="7" name="Oval 6">
            <a:extLst>
              <a:ext uri="{FF2B5EF4-FFF2-40B4-BE49-F238E27FC236}">
                <a16:creationId xmlns:a16="http://schemas.microsoft.com/office/drawing/2014/main" id="{2819A5BD-5ED6-420D-9845-C32F17256764}"/>
              </a:ext>
              <a:ext uri="{C183D7F6-B498-43B3-948B-1728B52AA6E4}">
                <adec:decorative xmlns:adec="http://schemas.microsoft.com/office/drawing/2017/decorative" val="1"/>
              </a:ext>
            </a:extLst>
          </p:cNvPr>
          <p:cNvSpPr/>
          <p:nvPr/>
        </p:nvSpPr>
        <p:spPr>
          <a:xfrm>
            <a:off x="5833843" y="1781903"/>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8" name="TextBox 7" descr="decorative element">
            <a:extLst>
              <a:ext uri="{FF2B5EF4-FFF2-40B4-BE49-F238E27FC236}">
                <a16:creationId xmlns:a16="http://schemas.microsoft.com/office/drawing/2014/main" id="{899BC040-0D5E-4E6E-8E95-6B710CABCAF8}"/>
              </a:ext>
            </a:extLst>
          </p:cNvPr>
          <p:cNvSpPr txBox="1"/>
          <p:nvPr/>
        </p:nvSpPr>
        <p:spPr>
          <a:xfrm>
            <a:off x="5902164" y="1781903"/>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1</a:t>
            </a:r>
          </a:p>
        </p:txBody>
      </p:sp>
      <p:sp>
        <p:nvSpPr>
          <p:cNvPr id="9" name="Oval 8">
            <a:extLst>
              <a:ext uri="{FF2B5EF4-FFF2-40B4-BE49-F238E27FC236}">
                <a16:creationId xmlns:a16="http://schemas.microsoft.com/office/drawing/2014/main" id="{8D0D6914-3231-4EEA-BA0E-6EB9635E2C61}"/>
              </a:ext>
              <a:ext uri="{C183D7F6-B498-43B3-948B-1728B52AA6E4}">
                <adec:decorative xmlns:adec="http://schemas.microsoft.com/office/drawing/2017/decorative" val="1"/>
              </a:ext>
            </a:extLst>
          </p:cNvPr>
          <p:cNvSpPr/>
          <p:nvPr/>
        </p:nvSpPr>
        <p:spPr>
          <a:xfrm>
            <a:off x="5833843" y="2668939"/>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10" name="TextBox 9" descr="decorative element">
            <a:extLst>
              <a:ext uri="{FF2B5EF4-FFF2-40B4-BE49-F238E27FC236}">
                <a16:creationId xmlns:a16="http://schemas.microsoft.com/office/drawing/2014/main" id="{DF6C2EE1-FB2F-4893-B2BE-552195DFE5F3}"/>
              </a:ext>
            </a:extLst>
          </p:cNvPr>
          <p:cNvSpPr txBox="1"/>
          <p:nvPr/>
        </p:nvSpPr>
        <p:spPr>
          <a:xfrm>
            <a:off x="5912422" y="2668939"/>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2</a:t>
            </a:r>
          </a:p>
        </p:txBody>
      </p:sp>
      <p:sp>
        <p:nvSpPr>
          <p:cNvPr id="11" name="Oval 10">
            <a:extLst>
              <a:ext uri="{FF2B5EF4-FFF2-40B4-BE49-F238E27FC236}">
                <a16:creationId xmlns:a16="http://schemas.microsoft.com/office/drawing/2014/main" id="{C3A7A1F3-DF16-4906-AB99-7271A62BD36F}"/>
              </a:ext>
              <a:ext uri="{C183D7F6-B498-43B3-948B-1728B52AA6E4}">
                <adec:decorative xmlns:adec="http://schemas.microsoft.com/office/drawing/2017/decorative" val="1"/>
              </a:ext>
            </a:extLst>
          </p:cNvPr>
          <p:cNvSpPr/>
          <p:nvPr/>
        </p:nvSpPr>
        <p:spPr>
          <a:xfrm>
            <a:off x="5833843" y="3539094"/>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12" name="TextBox 11" descr="decorative element">
            <a:extLst>
              <a:ext uri="{FF2B5EF4-FFF2-40B4-BE49-F238E27FC236}">
                <a16:creationId xmlns:a16="http://schemas.microsoft.com/office/drawing/2014/main" id="{C8F3A396-1948-4D35-BEE9-CC6CB08D2788}"/>
              </a:ext>
            </a:extLst>
          </p:cNvPr>
          <p:cNvSpPr txBox="1"/>
          <p:nvPr/>
        </p:nvSpPr>
        <p:spPr>
          <a:xfrm>
            <a:off x="5912422" y="3547886"/>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3</a:t>
            </a:r>
          </a:p>
        </p:txBody>
      </p:sp>
      <p:sp>
        <p:nvSpPr>
          <p:cNvPr id="13" name="Oval 12">
            <a:extLst>
              <a:ext uri="{FF2B5EF4-FFF2-40B4-BE49-F238E27FC236}">
                <a16:creationId xmlns:a16="http://schemas.microsoft.com/office/drawing/2014/main" id="{22B39FAF-E8F3-4DC0-85F2-0F3005FA850A}"/>
              </a:ext>
              <a:ext uri="{C183D7F6-B498-43B3-948B-1728B52AA6E4}">
                <adec:decorative xmlns:adec="http://schemas.microsoft.com/office/drawing/2017/decorative" val="1"/>
              </a:ext>
            </a:extLst>
          </p:cNvPr>
          <p:cNvSpPr/>
          <p:nvPr/>
        </p:nvSpPr>
        <p:spPr>
          <a:xfrm>
            <a:off x="5833843" y="4416311"/>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14" name="TextBox 13" descr="decorative element">
            <a:extLst>
              <a:ext uri="{FF2B5EF4-FFF2-40B4-BE49-F238E27FC236}">
                <a16:creationId xmlns:a16="http://schemas.microsoft.com/office/drawing/2014/main" id="{D662B18B-C838-45CE-B43E-32C743E13974}"/>
              </a:ext>
            </a:extLst>
          </p:cNvPr>
          <p:cNvSpPr txBox="1"/>
          <p:nvPr/>
        </p:nvSpPr>
        <p:spPr>
          <a:xfrm>
            <a:off x="5903630" y="4416311"/>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4</a:t>
            </a:r>
          </a:p>
        </p:txBody>
      </p:sp>
      <p:sp>
        <p:nvSpPr>
          <p:cNvPr id="15" name="Oval 14">
            <a:extLst>
              <a:ext uri="{FF2B5EF4-FFF2-40B4-BE49-F238E27FC236}">
                <a16:creationId xmlns:a16="http://schemas.microsoft.com/office/drawing/2014/main" id="{FD075E26-5BF9-40ED-9945-45C65E2A447C}"/>
              </a:ext>
              <a:ext uri="{C183D7F6-B498-43B3-948B-1728B52AA6E4}">
                <adec:decorative xmlns:adec="http://schemas.microsoft.com/office/drawing/2017/decorative" val="1"/>
              </a:ext>
            </a:extLst>
          </p:cNvPr>
          <p:cNvSpPr/>
          <p:nvPr/>
        </p:nvSpPr>
        <p:spPr>
          <a:xfrm>
            <a:off x="5833843" y="5294156"/>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16" name="TextBox 15" descr="decorative element">
            <a:extLst>
              <a:ext uri="{FF2B5EF4-FFF2-40B4-BE49-F238E27FC236}">
                <a16:creationId xmlns:a16="http://schemas.microsoft.com/office/drawing/2014/main" id="{BB8F23EE-E31D-4666-AAD5-11B6D6D93B40}"/>
              </a:ext>
            </a:extLst>
          </p:cNvPr>
          <p:cNvSpPr txBox="1"/>
          <p:nvPr/>
        </p:nvSpPr>
        <p:spPr>
          <a:xfrm>
            <a:off x="5902897" y="5302948"/>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5</a:t>
            </a:r>
          </a:p>
        </p:txBody>
      </p:sp>
      <p:sp>
        <p:nvSpPr>
          <p:cNvPr id="3" name="Content Placeholder 2">
            <a:extLst>
              <a:ext uri="{FF2B5EF4-FFF2-40B4-BE49-F238E27FC236}">
                <a16:creationId xmlns:a16="http://schemas.microsoft.com/office/drawing/2014/main" id="{8A851964-E2BB-4A8E-95FD-73EF52089F1C}"/>
              </a:ext>
            </a:extLst>
          </p:cNvPr>
          <p:cNvSpPr>
            <a:spLocks noGrp="1"/>
          </p:cNvSpPr>
          <p:nvPr>
            <p:ph idx="1"/>
          </p:nvPr>
        </p:nvSpPr>
        <p:spPr/>
        <p:txBody>
          <a:bodyPr>
            <a:normAutofit/>
          </a:bodyPr>
          <a:lstStyle/>
          <a:p>
            <a:pPr marL="0" lvl="0" indent="0">
              <a:lnSpc>
                <a:spcPct val="100000"/>
              </a:lnSpc>
              <a:spcAft>
                <a:spcPts val="2400"/>
              </a:spcAft>
              <a:buNone/>
            </a:pPr>
            <a:r>
              <a:rPr lang="en-US" sz="3000" dirty="0">
                <a:solidFill>
                  <a:prstClr val="black"/>
                </a:solidFill>
              </a:rPr>
              <a:t>Reference : </a:t>
            </a:r>
          </a:p>
          <a:p>
            <a:pPr marL="0" lvl="0" indent="0">
              <a:lnSpc>
                <a:spcPct val="100000"/>
              </a:lnSpc>
              <a:spcAft>
                <a:spcPts val="2400"/>
              </a:spcAft>
              <a:buNone/>
            </a:pPr>
            <a:r>
              <a:rPr lang="en-US" sz="3000" dirty="0">
                <a:solidFill>
                  <a:prstClr val="black"/>
                </a:solidFill>
              </a:rPr>
              <a:t>Brocode.com</a:t>
            </a:r>
          </a:p>
          <a:p>
            <a:pPr marL="0" lvl="0" indent="0">
              <a:lnSpc>
                <a:spcPct val="100000"/>
              </a:lnSpc>
              <a:spcAft>
                <a:spcPts val="2400"/>
              </a:spcAft>
              <a:buNone/>
            </a:pPr>
            <a:r>
              <a:rPr lang="en-US" sz="3000" dirty="0">
                <a:solidFill>
                  <a:prstClr val="black"/>
                </a:solidFill>
              </a:rPr>
              <a:t>Stackoverflow.com</a:t>
            </a:r>
          </a:p>
          <a:p>
            <a:pPr marL="0" lvl="0" indent="0">
              <a:lnSpc>
                <a:spcPct val="100000"/>
              </a:lnSpc>
              <a:spcAft>
                <a:spcPts val="2400"/>
              </a:spcAft>
              <a:buNone/>
            </a:pPr>
            <a:r>
              <a:rPr lang="en-US" sz="3000" dirty="0">
                <a:solidFill>
                  <a:prstClr val="black"/>
                </a:solidFill>
              </a:rPr>
              <a:t>Github.com</a:t>
            </a:r>
          </a:p>
          <a:p>
            <a:pPr marL="0" lvl="0" indent="0">
              <a:lnSpc>
                <a:spcPct val="100000"/>
              </a:lnSpc>
              <a:spcAft>
                <a:spcPts val="2400"/>
              </a:spcAft>
              <a:buNone/>
            </a:pPr>
            <a:r>
              <a:rPr lang="en-US" sz="3000" dirty="0">
                <a:solidFill>
                  <a:prstClr val="black"/>
                </a:solidFill>
              </a:rPr>
              <a:t>Javapoint.com</a:t>
            </a:r>
          </a:p>
          <a:p>
            <a:pPr marL="0" lvl="0" indent="0">
              <a:lnSpc>
                <a:spcPct val="100000"/>
              </a:lnSpc>
              <a:spcAft>
                <a:spcPts val="2400"/>
              </a:spcAft>
              <a:buNone/>
            </a:pPr>
            <a:r>
              <a:rPr lang="en-US" sz="3000" dirty="0">
                <a:solidFill>
                  <a:prstClr val="black"/>
                </a:solidFill>
              </a:rPr>
              <a:t>wikipedia.com</a:t>
            </a:r>
          </a:p>
        </p:txBody>
      </p:sp>
      <p:sp>
        <p:nvSpPr>
          <p:cNvPr id="6" name="Slide Number Placeholder 4">
            <a:extLst>
              <a:ext uri="{FF2B5EF4-FFF2-40B4-BE49-F238E27FC236}">
                <a16:creationId xmlns:a16="http://schemas.microsoft.com/office/drawing/2014/main" id="{14024FDA-FEBF-BC32-0AA6-5ABE59E42C86}"/>
              </a:ext>
            </a:extLst>
          </p:cNvPr>
          <p:cNvSpPr txBox="1">
            <a:spLocks/>
          </p:cNvSpPr>
          <p:nvPr/>
        </p:nvSpPr>
        <p:spPr>
          <a:xfrm>
            <a:off x="11871933" y="622799"/>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z="1400" smtClean="0">
                <a:solidFill>
                  <a:schemeClr val="bg1"/>
                </a:solidFill>
              </a:rPr>
              <a:pPr/>
              <a:t>20</a:t>
            </a:fld>
            <a:endParaRPr lang="en-US" sz="1400" dirty="0">
              <a:solidFill>
                <a:schemeClr val="bg1"/>
              </a:solidFill>
            </a:endParaRPr>
          </a:p>
        </p:txBody>
      </p:sp>
    </p:spTree>
    <p:extLst>
      <p:ext uri="{BB962C8B-B14F-4D97-AF65-F5344CB8AC3E}">
        <p14:creationId xmlns:p14="http://schemas.microsoft.com/office/powerpoint/2010/main" val="321034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061B-93AF-4A3E-9D95-D1F4A2B92571}"/>
              </a:ext>
            </a:extLst>
          </p:cNvPr>
          <p:cNvSpPr>
            <a:spLocks noGrp="1"/>
          </p:cNvSpPr>
          <p:nvPr>
            <p:ph type="title"/>
          </p:nvPr>
        </p:nvSpPr>
        <p:spPr>
          <a:xfrm>
            <a:off x="6216162" y="219809"/>
            <a:ext cx="5264638" cy="896572"/>
          </a:xfrm>
        </p:spPr>
        <p:txBody>
          <a:bodyPr>
            <a:normAutofit fontScale="90000"/>
          </a:bodyPr>
          <a:lstStyle/>
          <a:p>
            <a:pPr algn="l"/>
            <a:r>
              <a:rPr lang="en-IN" sz="5400" b="1" dirty="0"/>
              <a:t>Device Specifications</a:t>
            </a:r>
            <a:endParaRPr lang="en-US" dirty="0"/>
          </a:p>
        </p:txBody>
      </p:sp>
      <p:sp>
        <p:nvSpPr>
          <p:cNvPr id="4" name="Rectangle: Rounded Corners 3">
            <a:extLst>
              <a:ext uri="{FF2B5EF4-FFF2-40B4-BE49-F238E27FC236}">
                <a16:creationId xmlns:a16="http://schemas.microsoft.com/office/drawing/2014/main" id="{4C055D10-5B53-4AB5-B108-CAEA2CCD74CE}"/>
              </a:ext>
              <a:ext uri="{C183D7F6-B498-43B3-948B-1728B52AA6E4}">
                <adec:decorative xmlns:adec="http://schemas.microsoft.com/office/drawing/2017/decorative" val="1"/>
              </a:ext>
            </a:extLst>
          </p:cNvPr>
          <p:cNvSpPr/>
          <p:nvPr/>
        </p:nvSpPr>
        <p:spPr>
          <a:xfrm rot="5400000">
            <a:off x="465544" y="2123481"/>
            <a:ext cx="3833906" cy="2611038"/>
          </a:xfrm>
          <a:prstGeom prst="roundRect">
            <a:avLst>
              <a:gd name="adj" fmla="val 50000"/>
            </a:avLst>
          </a:prstGeom>
          <a:solidFill>
            <a:schemeClr val="bg1"/>
          </a:solidFill>
          <a:ln w="571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Graphic 18" descr="Lock ">
            <a:extLst>
              <a:ext uri="{FF2B5EF4-FFF2-40B4-BE49-F238E27FC236}">
                <a16:creationId xmlns:a16="http://schemas.microsoft.com/office/drawing/2014/main" id="{C520D2E6-95D1-461F-929A-7BFE4A7C7B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8980" y="3807547"/>
            <a:ext cx="1080000" cy="1080000"/>
          </a:xfrm>
          <a:prstGeom prst="rect">
            <a:avLst/>
          </a:prstGeom>
        </p:spPr>
      </p:pic>
      <p:sp>
        <p:nvSpPr>
          <p:cNvPr id="7" name="Rectangle: Rounded Corners 6">
            <a:extLst>
              <a:ext uri="{FF2B5EF4-FFF2-40B4-BE49-F238E27FC236}">
                <a16:creationId xmlns:a16="http://schemas.microsoft.com/office/drawing/2014/main" id="{5B74A029-8AD0-4A10-B977-541CE5DD06F8}"/>
              </a:ext>
              <a:ext uri="{C183D7F6-B498-43B3-948B-1728B52AA6E4}">
                <adec:decorative xmlns:adec="http://schemas.microsoft.com/office/drawing/2017/decorative" val="1"/>
              </a:ext>
            </a:extLst>
          </p:cNvPr>
          <p:cNvSpPr/>
          <p:nvPr/>
        </p:nvSpPr>
        <p:spPr>
          <a:xfrm>
            <a:off x="4069068" y="2079672"/>
            <a:ext cx="6934199" cy="3833906"/>
          </a:xfrm>
          <a:prstGeom prst="roundRect">
            <a:avLst>
              <a:gd name="adj" fmla="val 0"/>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C957AAF-C78F-46C2-9727-8076925CD7F4}"/>
              </a:ext>
            </a:extLst>
          </p:cNvPr>
          <p:cNvSpPr>
            <a:spLocks noGrp="1"/>
          </p:cNvSpPr>
          <p:nvPr>
            <p:ph idx="1"/>
          </p:nvPr>
        </p:nvSpPr>
        <p:spPr>
          <a:xfrm>
            <a:off x="4572001" y="1875012"/>
            <a:ext cx="6091140" cy="3865070"/>
          </a:xfrm>
        </p:spPr>
        <p:txBody>
          <a:bodyPr>
            <a:noAutofit/>
          </a:bodyPr>
          <a:lstStyle/>
          <a:p>
            <a:r>
              <a:rPr lang="en-IN" dirty="0"/>
              <a:t>Model	:  </a:t>
            </a:r>
            <a:r>
              <a:rPr lang="en-IN" b="1" dirty="0"/>
              <a:t>Dell G5 5500</a:t>
            </a:r>
          </a:p>
          <a:p>
            <a:r>
              <a:rPr lang="en-IN" dirty="0"/>
              <a:t>Processor	:  </a:t>
            </a:r>
            <a:r>
              <a:rPr lang="en-IN" b="1" dirty="0"/>
              <a:t>i5 10</a:t>
            </a:r>
            <a:r>
              <a:rPr lang="en-IN" b="1" baseline="30000" dirty="0"/>
              <a:t>th</a:t>
            </a:r>
            <a:r>
              <a:rPr lang="en-IN" b="1" dirty="0"/>
              <a:t> Gen</a:t>
            </a:r>
          </a:p>
          <a:p>
            <a:r>
              <a:rPr lang="en-IN" dirty="0"/>
              <a:t>RAM		:  </a:t>
            </a:r>
            <a:r>
              <a:rPr lang="en-IN" b="1" dirty="0"/>
              <a:t>12GB DDR4</a:t>
            </a:r>
          </a:p>
          <a:p>
            <a:r>
              <a:rPr lang="en-IN" dirty="0"/>
              <a:t>Graphics	:  </a:t>
            </a:r>
            <a:r>
              <a:rPr lang="en-IN" b="1" dirty="0"/>
              <a:t>4GB NVIDIA GTX 1660Ti</a:t>
            </a:r>
          </a:p>
          <a:p>
            <a:r>
              <a:rPr lang="en-IN" dirty="0"/>
              <a:t>Storage	:  </a:t>
            </a:r>
            <a:r>
              <a:rPr lang="en-IN" b="1" dirty="0"/>
              <a:t>512 GB SSD +</a:t>
            </a:r>
            <a:r>
              <a:rPr lang="en-IN" dirty="0"/>
              <a:t> </a:t>
            </a:r>
            <a:r>
              <a:rPr lang="en-IN" b="1" dirty="0"/>
              <a:t>1 TB HDD</a:t>
            </a:r>
          </a:p>
        </p:txBody>
      </p:sp>
      <p:sp>
        <p:nvSpPr>
          <p:cNvPr id="5" name="Slide Number Placeholder 4">
            <a:extLst>
              <a:ext uri="{FF2B5EF4-FFF2-40B4-BE49-F238E27FC236}">
                <a16:creationId xmlns:a16="http://schemas.microsoft.com/office/drawing/2014/main" id="{82372FC0-087E-4C53-82C7-1D7555E688EE}"/>
              </a:ext>
            </a:extLst>
          </p:cNvPr>
          <p:cNvSpPr>
            <a:spLocks noGrp="1"/>
          </p:cNvSpPr>
          <p:nvPr>
            <p:ph type="sldNum" sz="quarter" idx="12"/>
          </p:nvPr>
        </p:nvSpPr>
        <p:spPr>
          <a:xfrm>
            <a:off x="11784012" y="577437"/>
            <a:ext cx="407988" cy="365125"/>
          </a:xfrm>
        </p:spPr>
        <p:txBody>
          <a:bodyPr/>
          <a:lstStyle/>
          <a:p>
            <a:fld id="{7AAC19ED-7CFA-4AF2-BE7E-6017F4B12C94}" type="slidenum">
              <a:rPr lang="en-US" smtClean="0"/>
              <a:t>3</a:t>
            </a:fld>
            <a:endParaRPr lang="en-US" dirty="0"/>
          </a:p>
        </p:txBody>
      </p:sp>
      <p:pic>
        <p:nvPicPr>
          <p:cNvPr id="18" name="Graphic 17" descr="Laptop">
            <a:extLst>
              <a:ext uri="{FF2B5EF4-FFF2-40B4-BE49-F238E27FC236}">
                <a16:creationId xmlns:a16="http://schemas.microsoft.com/office/drawing/2014/main" id="{F1279D02-6ADB-2EF4-9400-70B9C6BC8C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92436" y="2048879"/>
            <a:ext cx="1380121" cy="1380121"/>
          </a:xfrm>
          <a:prstGeom prst="rect">
            <a:avLst/>
          </a:prstGeom>
        </p:spPr>
      </p:pic>
      <p:pic>
        <p:nvPicPr>
          <p:cNvPr id="22" name="Picture 2" descr="Java - Free logo icons">
            <a:extLst>
              <a:ext uri="{FF2B5EF4-FFF2-40B4-BE49-F238E27FC236}">
                <a16:creationId xmlns:a16="http://schemas.microsoft.com/office/drawing/2014/main" id="{13DF3851-0FC8-2AF9-AF2D-B36CC9982F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2809" y="2463062"/>
            <a:ext cx="403230" cy="403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124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FF9D-FA38-4BF2-834F-D115A5276A63}"/>
              </a:ext>
            </a:extLst>
          </p:cNvPr>
          <p:cNvSpPr>
            <a:spLocks noGrp="1"/>
          </p:cNvSpPr>
          <p:nvPr>
            <p:ph type="title"/>
          </p:nvPr>
        </p:nvSpPr>
        <p:spPr bwMode="grayWhite"/>
        <p:txBody>
          <a:bodyPr/>
          <a:lstStyle/>
          <a:p>
            <a:r>
              <a:rPr lang="en-US" dirty="0">
                <a:solidFill>
                  <a:schemeClr val="bg1">
                    <a:lumMod val="85000"/>
                  </a:schemeClr>
                </a:solidFill>
              </a:rPr>
              <a:t>Resources</a:t>
            </a:r>
          </a:p>
        </p:txBody>
      </p:sp>
      <p:sp>
        <p:nvSpPr>
          <p:cNvPr id="10" name="Oval 9">
            <a:extLst>
              <a:ext uri="{FF2B5EF4-FFF2-40B4-BE49-F238E27FC236}">
                <a16:creationId xmlns:a16="http://schemas.microsoft.com/office/drawing/2014/main" id="{2835AEFA-F289-46D0-BBE8-3BB779BF0569}"/>
              </a:ext>
              <a:ext uri="{C183D7F6-B498-43B3-948B-1728B52AA6E4}">
                <adec:decorative xmlns:adec="http://schemas.microsoft.com/office/drawing/2017/decorative" val="1"/>
              </a:ext>
            </a:extLst>
          </p:cNvPr>
          <p:cNvSpPr>
            <a:spLocks noChangeAspect="1"/>
          </p:cNvSpPr>
          <p:nvPr/>
        </p:nvSpPr>
        <p:spPr>
          <a:xfrm>
            <a:off x="1011115" y="1821516"/>
            <a:ext cx="2154116" cy="684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344D6B3-A5C3-45B7-BC39-889CA7ED1D34}"/>
              </a:ext>
            </a:extLst>
          </p:cNvPr>
          <p:cNvSpPr txBox="1"/>
          <p:nvPr/>
        </p:nvSpPr>
        <p:spPr>
          <a:xfrm>
            <a:off x="1311222" y="1922834"/>
            <a:ext cx="1622091" cy="461665"/>
          </a:xfrm>
          <a:prstGeom prst="rect">
            <a:avLst/>
          </a:prstGeom>
          <a:noFill/>
          <a:effectLst>
            <a:outerShdw blurRad="63500" sx="102000" sy="102000" algn="ctr" rotWithShape="0">
              <a:prstClr val="black">
                <a:alpha val="40000"/>
              </a:prstClr>
            </a:outerShdw>
          </a:effectLst>
        </p:spPr>
        <p:txBody>
          <a:bodyPr wrap="square" rtlCol="0">
            <a:spAutoFit/>
          </a:bodyPr>
          <a:lstStyle/>
          <a:p>
            <a:r>
              <a:rPr lang="en-IN" sz="2400" dirty="0">
                <a:solidFill>
                  <a:schemeClr val="bg1"/>
                </a:solidFill>
              </a:rPr>
              <a:t>Tools Used</a:t>
            </a:r>
            <a:endParaRPr lang="en-US" sz="1200" dirty="0">
              <a:solidFill>
                <a:schemeClr val="bg1"/>
              </a:solidFill>
            </a:endParaRPr>
          </a:p>
        </p:txBody>
      </p:sp>
      <p:sp>
        <p:nvSpPr>
          <p:cNvPr id="5" name="Content Placeholder 4">
            <a:extLst>
              <a:ext uri="{FF2B5EF4-FFF2-40B4-BE49-F238E27FC236}">
                <a16:creationId xmlns:a16="http://schemas.microsoft.com/office/drawing/2014/main" id="{4F9F8A20-BC4A-4DA3-8C8F-EC5F43545093}"/>
              </a:ext>
            </a:extLst>
          </p:cNvPr>
          <p:cNvSpPr>
            <a:spLocks noGrp="1"/>
          </p:cNvSpPr>
          <p:nvPr>
            <p:ph sz="quarter" idx="13"/>
          </p:nvPr>
        </p:nvSpPr>
        <p:spPr>
          <a:xfrm>
            <a:off x="634925" y="2875327"/>
            <a:ext cx="3348000" cy="2989142"/>
          </a:xfrm>
        </p:spPr>
        <p:txBody>
          <a:bodyPr>
            <a:normAutofit fontScale="92500" lnSpcReduction="20000"/>
          </a:bodyPr>
          <a:lstStyle/>
          <a:p>
            <a:pPr>
              <a:buFont typeface="Wingdings" panose="05000000000000000000" pitchFamily="2" charset="2"/>
              <a:buChar char="Ø"/>
            </a:pPr>
            <a:r>
              <a:rPr lang="en-IN" sz="2800" dirty="0">
                <a:solidFill>
                  <a:schemeClr val="bg1"/>
                </a:solidFill>
              </a:rPr>
              <a:t>BlueJ</a:t>
            </a:r>
          </a:p>
          <a:p>
            <a:pPr>
              <a:buFont typeface="Wingdings" panose="05000000000000000000" pitchFamily="2" charset="2"/>
              <a:buChar char="Ø"/>
            </a:pPr>
            <a:r>
              <a:rPr lang="en-IN" sz="2800" dirty="0">
                <a:solidFill>
                  <a:schemeClr val="bg1"/>
                </a:solidFill>
              </a:rPr>
              <a:t>Eclipse</a:t>
            </a:r>
          </a:p>
          <a:p>
            <a:pPr>
              <a:buFont typeface="Wingdings" panose="05000000000000000000" pitchFamily="2" charset="2"/>
              <a:buChar char="Ø"/>
            </a:pPr>
            <a:r>
              <a:rPr lang="en-IN" sz="2800" dirty="0">
                <a:solidFill>
                  <a:schemeClr val="bg1"/>
                </a:solidFill>
              </a:rPr>
              <a:t>AWT</a:t>
            </a:r>
          </a:p>
          <a:p>
            <a:pPr>
              <a:buFont typeface="Wingdings" panose="05000000000000000000" pitchFamily="2" charset="2"/>
              <a:buChar char="Ø"/>
            </a:pPr>
            <a:r>
              <a:rPr lang="en-IN" sz="2800" dirty="0">
                <a:solidFill>
                  <a:schemeClr val="bg1"/>
                </a:solidFill>
              </a:rPr>
              <a:t>Swing</a:t>
            </a:r>
          </a:p>
          <a:p>
            <a:pPr>
              <a:buFont typeface="Wingdings" panose="05000000000000000000" pitchFamily="2" charset="2"/>
              <a:buChar char="Ø"/>
            </a:pPr>
            <a:r>
              <a:rPr lang="en-IN" sz="2800" dirty="0">
                <a:solidFill>
                  <a:schemeClr val="bg1"/>
                </a:solidFill>
              </a:rPr>
              <a:t>JPanel</a:t>
            </a:r>
          </a:p>
          <a:p>
            <a:pPr>
              <a:buFont typeface="Wingdings" panose="05000000000000000000" pitchFamily="2" charset="2"/>
              <a:buChar char="Ø"/>
            </a:pPr>
            <a:r>
              <a:rPr lang="en-IN" sz="2800" dirty="0">
                <a:solidFill>
                  <a:schemeClr val="bg1"/>
                </a:solidFill>
              </a:rPr>
              <a:t>Scanner</a:t>
            </a:r>
          </a:p>
          <a:p>
            <a:endParaRPr lang="en-IN" sz="2800" dirty="0">
              <a:solidFill>
                <a:schemeClr val="tx1"/>
              </a:solidFill>
            </a:endParaRPr>
          </a:p>
        </p:txBody>
      </p:sp>
      <p:sp>
        <p:nvSpPr>
          <p:cNvPr id="14" name="Rectangle: Rounded Corners 13" descr="Weather Shelter">
            <a:extLst>
              <a:ext uri="{FF2B5EF4-FFF2-40B4-BE49-F238E27FC236}">
                <a16:creationId xmlns:a16="http://schemas.microsoft.com/office/drawing/2014/main" id="{D44F82B2-998D-4DFD-AAB8-8D5E996F916F}"/>
              </a:ext>
              <a:ext uri="{C183D7F6-B498-43B3-948B-1728B52AA6E4}">
                <adec:decorative xmlns:adec="http://schemas.microsoft.com/office/drawing/2017/decorative" val="1"/>
              </a:ext>
            </a:extLst>
          </p:cNvPr>
          <p:cNvSpPr/>
          <p:nvPr/>
        </p:nvSpPr>
        <p:spPr>
          <a:xfrm>
            <a:off x="4013568" y="2574821"/>
            <a:ext cx="3833906" cy="2611038"/>
          </a:xfrm>
          <a:prstGeom prst="roundRect">
            <a:avLst>
              <a:gd name="adj" fmla="val 50000"/>
            </a:avLst>
          </a:prstGeom>
          <a:solidFill>
            <a:schemeClr val="bg1"/>
          </a:solidFill>
          <a:ln w="571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descr="Weather Shelter">
            <a:extLst>
              <a:ext uri="{FF2B5EF4-FFF2-40B4-BE49-F238E27FC236}">
                <a16:creationId xmlns:a16="http://schemas.microsoft.com/office/drawing/2014/main" id="{82E89ACE-2360-4F71-9604-7B9F9FA3EB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8933" y="3429000"/>
            <a:ext cx="828000" cy="828000"/>
          </a:xfrm>
          <a:prstGeom prst="rect">
            <a:avLst/>
          </a:prstGeom>
        </p:spPr>
      </p:pic>
      <p:sp>
        <p:nvSpPr>
          <p:cNvPr id="2" name="Slide Number Placeholder 1">
            <a:extLst>
              <a:ext uri="{FF2B5EF4-FFF2-40B4-BE49-F238E27FC236}">
                <a16:creationId xmlns:a16="http://schemas.microsoft.com/office/drawing/2014/main" id="{661E5BF8-B883-4420-9EA9-7E920E5D3C22}"/>
              </a:ext>
            </a:extLst>
          </p:cNvPr>
          <p:cNvSpPr>
            <a:spLocks noGrp="1"/>
          </p:cNvSpPr>
          <p:nvPr>
            <p:ph type="sldNum" sz="quarter" idx="12"/>
          </p:nvPr>
        </p:nvSpPr>
        <p:spPr/>
        <p:txBody>
          <a:bodyPr/>
          <a:lstStyle/>
          <a:p>
            <a:fld id="{7AAC19ED-7CFA-4AF2-BE7E-6017F4B12C94}" type="slidenum">
              <a:rPr lang="en-US" smtClean="0"/>
              <a:pPr/>
              <a:t>4</a:t>
            </a:fld>
            <a:endParaRPr lang="en-US" dirty="0"/>
          </a:p>
        </p:txBody>
      </p:sp>
      <p:sp>
        <p:nvSpPr>
          <p:cNvPr id="8" name="Oval 7">
            <a:extLst>
              <a:ext uri="{FF2B5EF4-FFF2-40B4-BE49-F238E27FC236}">
                <a16:creationId xmlns:a16="http://schemas.microsoft.com/office/drawing/2014/main" id="{7716FE28-6573-2ABD-E859-1253260C2AA3}"/>
              </a:ext>
              <a:ext uri="{C183D7F6-B498-43B3-948B-1728B52AA6E4}">
                <adec:decorative xmlns:adec="http://schemas.microsoft.com/office/drawing/2017/decorative" val="1"/>
              </a:ext>
            </a:extLst>
          </p:cNvPr>
          <p:cNvSpPr>
            <a:spLocks noChangeAspect="1"/>
          </p:cNvSpPr>
          <p:nvPr/>
        </p:nvSpPr>
        <p:spPr>
          <a:xfrm>
            <a:off x="8634922" y="1821516"/>
            <a:ext cx="2154116" cy="684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EAADCFB5-D790-8AF9-94C4-874892C7E728}"/>
              </a:ext>
            </a:extLst>
          </p:cNvPr>
          <p:cNvSpPr txBox="1"/>
          <p:nvPr/>
        </p:nvSpPr>
        <p:spPr>
          <a:xfrm>
            <a:off x="8944953" y="1922833"/>
            <a:ext cx="1622091" cy="461665"/>
          </a:xfrm>
          <a:prstGeom prst="rect">
            <a:avLst/>
          </a:prstGeom>
          <a:noFill/>
          <a:effectLst>
            <a:outerShdw blurRad="63500" sx="102000" sy="102000" algn="ctr" rotWithShape="0">
              <a:prstClr val="black">
                <a:alpha val="40000"/>
              </a:prstClr>
            </a:outerShdw>
          </a:effectLst>
        </p:spPr>
        <p:txBody>
          <a:bodyPr wrap="square" rtlCol="0">
            <a:spAutoFit/>
          </a:bodyPr>
          <a:lstStyle/>
          <a:p>
            <a:r>
              <a:rPr lang="en-IN" sz="2400" dirty="0">
                <a:solidFill>
                  <a:schemeClr val="bg1"/>
                </a:solidFill>
              </a:rPr>
              <a:t>Language</a:t>
            </a:r>
            <a:endParaRPr lang="en-US" sz="1200" dirty="0">
              <a:solidFill>
                <a:schemeClr val="bg1"/>
              </a:solidFill>
            </a:endParaRPr>
          </a:p>
        </p:txBody>
      </p:sp>
      <p:sp>
        <p:nvSpPr>
          <p:cNvPr id="19" name="Content Placeholder 4">
            <a:extLst>
              <a:ext uri="{FF2B5EF4-FFF2-40B4-BE49-F238E27FC236}">
                <a16:creationId xmlns:a16="http://schemas.microsoft.com/office/drawing/2014/main" id="{EFC41927-D88E-8BC1-321C-920994417F92}"/>
              </a:ext>
            </a:extLst>
          </p:cNvPr>
          <p:cNvSpPr txBox="1">
            <a:spLocks/>
          </p:cNvSpPr>
          <p:nvPr/>
        </p:nvSpPr>
        <p:spPr>
          <a:xfrm>
            <a:off x="8546999" y="2762429"/>
            <a:ext cx="3348000" cy="2989142"/>
          </a:xfrm>
          <a:prstGeom prst="rect">
            <a:avLst/>
          </a:prstGeom>
        </p:spPr>
        <p:txBody>
          <a:bodyPr vert="horz" lIns="91440" tIns="45720" rIns="91440" bIns="45720" rtlCol="0" anchor="ctr" anchorCtr="0">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buFont typeface="Wingdings" panose="05000000000000000000" pitchFamily="2" charset="2"/>
              <a:buChar char="Ø"/>
            </a:pPr>
            <a:r>
              <a:rPr lang="en-IN" sz="2800" dirty="0">
                <a:solidFill>
                  <a:schemeClr val="bg1"/>
                </a:solidFill>
              </a:rPr>
              <a:t>JAVA</a:t>
            </a:r>
            <a:endParaRPr lang="en-IN" sz="2800" dirty="0">
              <a:solidFill>
                <a:schemeClr val="tx1"/>
              </a:solidFill>
            </a:endParaRPr>
          </a:p>
        </p:txBody>
      </p:sp>
      <p:pic>
        <p:nvPicPr>
          <p:cNvPr id="21" name="Graphic 20" descr="Stream">
            <a:extLst>
              <a:ext uri="{FF2B5EF4-FFF2-40B4-BE49-F238E27FC236}">
                <a16:creationId xmlns:a16="http://schemas.microsoft.com/office/drawing/2014/main" id="{231EC8FD-E073-F8AB-2EEB-A366D038B4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56285" y="3297115"/>
            <a:ext cx="1239715" cy="1239715"/>
          </a:xfrm>
          <a:prstGeom prst="rect">
            <a:avLst/>
          </a:prstGeom>
        </p:spPr>
      </p:pic>
      <p:pic>
        <p:nvPicPr>
          <p:cNvPr id="1026" name="Picture 2" descr="Java - Free logo icons">
            <a:extLst>
              <a:ext uri="{FF2B5EF4-FFF2-40B4-BE49-F238E27FC236}">
                <a16:creationId xmlns:a16="http://schemas.microsoft.com/office/drawing/2014/main" id="{BDDA0EBF-BF4E-6A8F-4D2F-05EB987A79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5998" y="3297115"/>
            <a:ext cx="1567095" cy="14118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329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859B8-20D7-4327-B945-9DB34BBA1DF7}"/>
              </a:ext>
            </a:extLst>
          </p:cNvPr>
          <p:cNvSpPr>
            <a:spLocks noGrp="1"/>
          </p:cNvSpPr>
          <p:nvPr>
            <p:ph type="title"/>
          </p:nvPr>
        </p:nvSpPr>
        <p:spPr bwMode="ltGray"/>
        <p:txBody>
          <a:bodyPr/>
          <a:lstStyle/>
          <a:p>
            <a:r>
              <a:rPr lang="en-IN" dirty="0"/>
              <a:t>Project Tree</a:t>
            </a:r>
            <a:endParaRPr lang="en-US" dirty="0"/>
          </a:p>
        </p:txBody>
      </p:sp>
      <p:sp>
        <p:nvSpPr>
          <p:cNvPr id="12" name="Slide Number Placeholder 11">
            <a:extLst>
              <a:ext uri="{FF2B5EF4-FFF2-40B4-BE49-F238E27FC236}">
                <a16:creationId xmlns:a16="http://schemas.microsoft.com/office/drawing/2014/main" id="{1DAC7997-6C29-4070-B4EB-6A172CDBCBDE}"/>
              </a:ext>
            </a:extLst>
          </p:cNvPr>
          <p:cNvSpPr>
            <a:spLocks noGrp="1"/>
          </p:cNvSpPr>
          <p:nvPr>
            <p:ph type="sldNum" sz="quarter" idx="12"/>
          </p:nvPr>
        </p:nvSpPr>
        <p:spPr/>
        <p:txBody>
          <a:bodyPr/>
          <a:lstStyle/>
          <a:p>
            <a:fld id="{7AAC19ED-7CFA-4AF2-BE7E-6017F4B12C94}" type="slidenum">
              <a:rPr lang="en-US" smtClean="0"/>
              <a:pPr/>
              <a:t>5</a:t>
            </a:fld>
            <a:endParaRPr lang="en-US" dirty="0"/>
          </a:p>
        </p:txBody>
      </p:sp>
      <p:sp>
        <p:nvSpPr>
          <p:cNvPr id="24" name="TextBox 23">
            <a:extLst>
              <a:ext uri="{FF2B5EF4-FFF2-40B4-BE49-F238E27FC236}">
                <a16:creationId xmlns:a16="http://schemas.microsoft.com/office/drawing/2014/main" id="{465FCBD4-CAD5-4568-C563-F3AC5DDB7EDA}"/>
              </a:ext>
            </a:extLst>
          </p:cNvPr>
          <p:cNvSpPr txBox="1"/>
          <p:nvPr/>
        </p:nvSpPr>
        <p:spPr>
          <a:xfrm>
            <a:off x="7813431" y="2997152"/>
            <a:ext cx="4492868" cy="1815882"/>
          </a:xfrm>
          <a:prstGeom prst="rect">
            <a:avLst/>
          </a:prstGeom>
          <a:noFill/>
        </p:spPr>
        <p:txBody>
          <a:bodyPr wrap="square" rtlCol="0">
            <a:spAutoFit/>
          </a:bodyPr>
          <a:lstStyle/>
          <a:p>
            <a:endParaRPr lang="en-US" sz="1400" dirty="0"/>
          </a:p>
          <a:p>
            <a:r>
              <a:rPr lang="en-US" sz="1400" dirty="0"/>
              <a:t>PROJECT TITLE			  : Gaming_World</a:t>
            </a:r>
          </a:p>
          <a:p>
            <a:r>
              <a:rPr lang="en-US" sz="1400" dirty="0"/>
              <a:t>PURPOSE OF PROJECT		  : Learn new Things</a:t>
            </a:r>
          </a:p>
          <a:p>
            <a:r>
              <a:rPr lang="en-US" sz="1400" dirty="0"/>
              <a:t>VERSION or DATE 			  : 15 Sep, 2022</a:t>
            </a:r>
          </a:p>
          <a:p>
            <a:r>
              <a:rPr lang="en-US" sz="1400" dirty="0"/>
              <a:t>HOW TO START THIS PROJECT  : Hands</a:t>
            </a:r>
          </a:p>
          <a:p>
            <a:r>
              <a:rPr lang="en-US" sz="1400" dirty="0"/>
              <a:t>AUTHORS 				  : Hashtag</a:t>
            </a:r>
          </a:p>
          <a:p>
            <a:r>
              <a:rPr lang="en-US" sz="1400" dirty="0"/>
              <a:t>USER INSTRUCTIONS 		  : Hello World</a:t>
            </a:r>
          </a:p>
          <a:p>
            <a:endParaRPr lang="en-IN" sz="1400" dirty="0"/>
          </a:p>
        </p:txBody>
      </p:sp>
      <p:pic>
        <p:nvPicPr>
          <p:cNvPr id="26" name="Picture 2" descr="Java - Free logo icons">
            <a:extLst>
              <a:ext uri="{FF2B5EF4-FFF2-40B4-BE49-F238E27FC236}">
                <a16:creationId xmlns:a16="http://schemas.microsoft.com/office/drawing/2014/main" id="{7BC7B4CD-DB9F-38F7-009D-D8732A3D0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323" y="128855"/>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14AF615-CFDA-5C79-2C7A-FDCA45CB1EDB}"/>
              </a:ext>
            </a:extLst>
          </p:cNvPr>
          <p:cNvPicPr>
            <a:picLocks noChangeAspect="1"/>
          </p:cNvPicPr>
          <p:nvPr/>
        </p:nvPicPr>
        <p:blipFill>
          <a:blip r:embed="rId3"/>
          <a:stretch>
            <a:fillRect/>
          </a:stretch>
        </p:blipFill>
        <p:spPr>
          <a:xfrm>
            <a:off x="298938" y="1601078"/>
            <a:ext cx="7394331" cy="4386484"/>
          </a:xfrm>
          <a:prstGeom prst="rect">
            <a:avLst/>
          </a:prstGeom>
        </p:spPr>
      </p:pic>
    </p:spTree>
    <p:extLst>
      <p:ext uri="{BB962C8B-B14F-4D97-AF65-F5344CB8AC3E}">
        <p14:creationId xmlns:p14="http://schemas.microsoft.com/office/powerpoint/2010/main" val="371680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1CAC31-BE40-696F-9737-0E9CF6340C52}"/>
              </a:ext>
            </a:extLst>
          </p:cNvPr>
          <p:cNvPicPr>
            <a:picLocks noGrp="1" noChangeAspect="1"/>
          </p:cNvPicPr>
          <p:nvPr>
            <p:ph idx="1"/>
          </p:nvPr>
        </p:nvPicPr>
        <p:blipFill>
          <a:blip r:embed="rId2"/>
          <a:stretch>
            <a:fillRect/>
          </a:stretch>
        </p:blipFill>
        <p:spPr>
          <a:xfrm>
            <a:off x="7030062" y="2567843"/>
            <a:ext cx="4038600" cy="1495425"/>
          </a:xfrm>
        </p:spPr>
      </p:pic>
      <p:sp>
        <p:nvSpPr>
          <p:cNvPr id="3" name="Title 2">
            <a:extLst>
              <a:ext uri="{FF2B5EF4-FFF2-40B4-BE49-F238E27FC236}">
                <a16:creationId xmlns:a16="http://schemas.microsoft.com/office/drawing/2014/main" id="{EA57DA71-ED07-0EB4-D431-5828F36142EC}"/>
              </a:ext>
            </a:extLst>
          </p:cNvPr>
          <p:cNvSpPr>
            <a:spLocks noGrp="1"/>
          </p:cNvSpPr>
          <p:nvPr>
            <p:ph type="title"/>
          </p:nvPr>
        </p:nvSpPr>
        <p:spPr/>
        <p:txBody>
          <a:bodyPr anchor="ctr"/>
          <a:lstStyle/>
          <a:p>
            <a:pPr algn="ctr"/>
            <a:r>
              <a:rPr lang="en-IN" dirty="0"/>
              <a:t>This is the Welcome Screen of our Program</a:t>
            </a:r>
          </a:p>
        </p:txBody>
      </p:sp>
      <p:sp>
        <p:nvSpPr>
          <p:cNvPr id="6" name="Slide Number Placeholder 4">
            <a:extLst>
              <a:ext uri="{FF2B5EF4-FFF2-40B4-BE49-F238E27FC236}">
                <a16:creationId xmlns:a16="http://schemas.microsoft.com/office/drawing/2014/main" id="{79C22BC4-15E8-5340-078A-4E183685A685}"/>
              </a:ext>
            </a:extLst>
          </p:cNvPr>
          <p:cNvSpPr txBox="1">
            <a:spLocks/>
          </p:cNvSpPr>
          <p:nvPr/>
        </p:nvSpPr>
        <p:spPr>
          <a:xfrm>
            <a:off x="11907103" y="570046"/>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mtClean="0">
                <a:solidFill>
                  <a:schemeClr val="bg1"/>
                </a:solidFill>
              </a:rPr>
              <a:pPr/>
              <a:t>6</a:t>
            </a:fld>
            <a:endParaRPr lang="en-US" dirty="0">
              <a:solidFill>
                <a:schemeClr val="bg1"/>
              </a:solidFill>
            </a:endParaRPr>
          </a:p>
        </p:txBody>
      </p:sp>
    </p:spTree>
    <p:extLst>
      <p:ext uri="{BB962C8B-B14F-4D97-AF65-F5344CB8AC3E}">
        <p14:creationId xmlns:p14="http://schemas.microsoft.com/office/powerpoint/2010/main" val="443408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57DA71-ED07-0EB4-D431-5828F36142EC}"/>
              </a:ext>
            </a:extLst>
          </p:cNvPr>
          <p:cNvSpPr>
            <a:spLocks noGrp="1"/>
          </p:cNvSpPr>
          <p:nvPr>
            <p:ph type="title"/>
          </p:nvPr>
        </p:nvSpPr>
        <p:spPr/>
        <p:txBody>
          <a:bodyPr anchor="ctr">
            <a:normAutofit/>
          </a:bodyPr>
          <a:lstStyle/>
          <a:p>
            <a:pPr algn="ctr"/>
            <a:r>
              <a:rPr lang="en-IN" dirty="0"/>
              <a:t>Here we take the input for choosing the games from our program to Play</a:t>
            </a:r>
          </a:p>
        </p:txBody>
      </p:sp>
      <p:sp>
        <p:nvSpPr>
          <p:cNvPr id="9" name="Slide Number Placeholder 4">
            <a:extLst>
              <a:ext uri="{FF2B5EF4-FFF2-40B4-BE49-F238E27FC236}">
                <a16:creationId xmlns:a16="http://schemas.microsoft.com/office/drawing/2014/main" id="{14F7DA06-8933-7656-5A7F-BF53FAC3BC2C}"/>
              </a:ext>
            </a:extLst>
          </p:cNvPr>
          <p:cNvSpPr txBox="1">
            <a:spLocks/>
          </p:cNvSpPr>
          <p:nvPr/>
        </p:nvSpPr>
        <p:spPr>
          <a:xfrm>
            <a:off x="11907103" y="570046"/>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mtClean="0">
                <a:solidFill>
                  <a:schemeClr val="bg1"/>
                </a:solidFill>
              </a:rPr>
              <a:pPr/>
              <a:t>7</a:t>
            </a:fld>
            <a:endParaRPr lang="en-US" dirty="0">
              <a:solidFill>
                <a:schemeClr val="bg1"/>
              </a:solidFill>
            </a:endParaRPr>
          </a:p>
        </p:txBody>
      </p:sp>
      <p:pic>
        <p:nvPicPr>
          <p:cNvPr id="11" name="Picture 10">
            <a:extLst>
              <a:ext uri="{FF2B5EF4-FFF2-40B4-BE49-F238E27FC236}">
                <a16:creationId xmlns:a16="http://schemas.microsoft.com/office/drawing/2014/main" id="{BE2B347F-6B6D-3EE2-2740-F6ED93BB3865}"/>
              </a:ext>
            </a:extLst>
          </p:cNvPr>
          <p:cNvPicPr>
            <a:picLocks noChangeAspect="1"/>
          </p:cNvPicPr>
          <p:nvPr/>
        </p:nvPicPr>
        <p:blipFill>
          <a:blip r:embed="rId2"/>
          <a:stretch>
            <a:fillRect/>
          </a:stretch>
        </p:blipFill>
        <p:spPr>
          <a:xfrm>
            <a:off x="5673970" y="4318122"/>
            <a:ext cx="3086100" cy="1457325"/>
          </a:xfrm>
          <a:prstGeom prst="rect">
            <a:avLst/>
          </a:prstGeom>
        </p:spPr>
      </p:pic>
      <p:pic>
        <p:nvPicPr>
          <p:cNvPr id="13" name="Picture 12">
            <a:extLst>
              <a:ext uri="{FF2B5EF4-FFF2-40B4-BE49-F238E27FC236}">
                <a16:creationId xmlns:a16="http://schemas.microsoft.com/office/drawing/2014/main" id="{A8154FC0-7EA5-E0CF-97D6-0022855D94D6}"/>
              </a:ext>
            </a:extLst>
          </p:cNvPr>
          <p:cNvPicPr>
            <a:picLocks noChangeAspect="1"/>
          </p:cNvPicPr>
          <p:nvPr/>
        </p:nvPicPr>
        <p:blipFill>
          <a:blip r:embed="rId3"/>
          <a:stretch>
            <a:fillRect/>
          </a:stretch>
        </p:blipFill>
        <p:spPr>
          <a:xfrm>
            <a:off x="8931519" y="5161084"/>
            <a:ext cx="3086100" cy="1447800"/>
          </a:xfrm>
          <a:prstGeom prst="rect">
            <a:avLst/>
          </a:prstGeom>
        </p:spPr>
      </p:pic>
      <p:pic>
        <p:nvPicPr>
          <p:cNvPr id="6" name="Content Placeholder 5">
            <a:extLst>
              <a:ext uri="{FF2B5EF4-FFF2-40B4-BE49-F238E27FC236}">
                <a16:creationId xmlns:a16="http://schemas.microsoft.com/office/drawing/2014/main" id="{60CAC6DA-F1EF-1108-C804-3819ADCC9100}"/>
              </a:ext>
            </a:extLst>
          </p:cNvPr>
          <p:cNvPicPr>
            <a:picLocks noGrp="1" noChangeAspect="1"/>
          </p:cNvPicPr>
          <p:nvPr>
            <p:ph idx="1"/>
          </p:nvPr>
        </p:nvPicPr>
        <p:blipFill>
          <a:blip r:embed="rId4"/>
          <a:stretch>
            <a:fillRect/>
          </a:stretch>
        </p:blipFill>
        <p:spPr>
          <a:xfrm>
            <a:off x="6275316" y="357496"/>
            <a:ext cx="4969179" cy="3764128"/>
          </a:xfrm>
          <a:prstGeom prst="rect">
            <a:avLst/>
          </a:prstGeom>
        </p:spPr>
      </p:pic>
    </p:spTree>
    <p:extLst>
      <p:ext uri="{BB962C8B-B14F-4D97-AF65-F5344CB8AC3E}">
        <p14:creationId xmlns:p14="http://schemas.microsoft.com/office/powerpoint/2010/main" val="260200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57DA71-ED07-0EB4-D431-5828F36142EC}"/>
              </a:ext>
            </a:extLst>
          </p:cNvPr>
          <p:cNvSpPr>
            <a:spLocks noGrp="1"/>
          </p:cNvSpPr>
          <p:nvPr>
            <p:ph type="title"/>
          </p:nvPr>
        </p:nvSpPr>
        <p:spPr>
          <a:xfrm>
            <a:off x="140677" y="1230922"/>
            <a:ext cx="4958861" cy="4270361"/>
          </a:xfrm>
        </p:spPr>
        <p:txBody>
          <a:bodyPr anchor="ctr">
            <a:normAutofit fontScale="90000"/>
          </a:bodyPr>
          <a:lstStyle/>
          <a:p>
            <a:pPr algn="ctr"/>
            <a:r>
              <a:rPr lang="en-IN" dirty="0"/>
              <a:t>This is the 0</a:t>
            </a:r>
            <a:r>
              <a:rPr lang="en-IN" baseline="30000" dirty="0"/>
              <a:t>th</a:t>
            </a:r>
            <a:r>
              <a:rPr lang="en-IN" dirty="0"/>
              <a:t> Position Program from our set of Programs. </a:t>
            </a:r>
            <a:br>
              <a:rPr lang="en-IN" dirty="0"/>
            </a:br>
            <a:br>
              <a:rPr lang="en-IN" dirty="0"/>
            </a:br>
            <a:r>
              <a:rPr lang="en-IN" dirty="0"/>
              <a:t>It shows the current Date and Time. </a:t>
            </a:r>
          </a:p>
        </p:txBody>
      </p:sp>
      <p:pic>
        <p:nvPicPr>
          <p:cNvPr id="5" name="Content Placeholder 4">
            <a:extLst>
              <a:ext uri="{FF2B5EF4-FFF2-40B4-BE49-F238E27FC236}">
                <a16:creationId xmlns:a16="http://schemas.microsoft.com/office/drawing/2014/main" id="{C891A568-B5F1-3C7E-F956-384AA7C44C9F}"/>
              </a:ext>
            </a:extLst>
          </p:cNvPr>
          <p:cNvPicPr>
            <a:picLocks noGrp="1" noChangeAspect="1"/>
          </p:cNvPicPr>
          <p:nvPr>
            <p:ph idx="1"/>
          </p:nvPr>
        </p:nvPicPr>
        <p:blipFill>
          <a:blip r:embed="rId2"/>
          <a:stretch>
            <a:fillRect/>
          </a:stretch>
        </p:blipFill>
        <p:spPr>
          <a:xfrm>
            <a:off x="6199920" y="1449476"/>
            <a:ext cx="5505450" cy="3959047"/>
          </a:xfrm>
        </p:spPr>
      </p:pic>
      <p:sp>
        <p:nvSpPr>
          <p:cNvPr id="7" name="Slide Number Placeholder 4">
            <a:extLst>
              <a:ext uri="{FF2B5EF4-FFF2-40B4-BE49-F238E27FC236}">
                <a16:creationId xmlns:a16="http://schemas.microsoft.com/office/drawing/2014/main" id="{54B98BF5-828A-6C90-46F1-5990B014B3F3}"/>
              </a:ext>
            </a:extLst>
          </p:cNvPr>
          <p:cNvSpPr txBox="1">
            <a:spLocks/>
          </p:cNvSpPr>
          <p:nvPr/>
        </p:nvSpPr>
        <p:spPr>
          <a:xfrm>
            <a:off x="11907103" y="570046"/>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mtClean="0">
                <a:solidFill>
                  <a:schemeClr val="bg1"/>
                </a:solidFill>
              </a:rPr>
              <a:pPr/>
              <a:t>8</a:t>
            </a:fld>
            <a:endParaRPr lang="en-US" dirty="0">
              <a:solidFill>
                <a:schemeClr val="bg1"/>
              </a:solidFill>
            </a:endParaRPr>
          </a:p>
        </p:txBody>
      </p:sp>
    </p:spTree>
    <p:extLst>
      <p:ext uri="{BB962C8B-B14F-4D97-AF65-F5344CB8AC3E}">
        <p14:creationId xmlns:p14="http://schemas.microsoft.com/office/powerpoint/2010/main" val="292629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57DA71-ED07-0EB4-D431-5828F36142EC}"/>
              </a:ext>
            </a:extLst>
          </p:cNvPr>
          <p:cNvSpPr>
            <a:spLocks noGrp="1"/>
          </p:cNvSpPr>
          <p:nvPr>
            <p:ph type="title"/>
          </p:nvPr>
        </p:nvSpPr>
        <p:spPr/>
        <p:txBody>
          <a:bodyPr anchor="ctr">
            <a:normAutofit fontScale="90000"/>
          </a:bodyPr>
          <a:lstStyle/>
          <a:p>
            <a:pPr algn="ctr"/>
            <a:r>
              <a:rPr lang="en-IN" dirty="0"/>
              <a:t>This is the 1</a:t>
            </a:r>
            <a:r>
              <a:rPr lang="en-IN" baseline="30000" dirty="0"/>
              <a:t>st</a:t>
            </a:r>
            <a:r>
              <a:rPr lang="en-IN" dirty="0"/>
              <a:t> Game from our Program. </a:t>
            </a:r>
            <a:br>
              <a:rPr lang="en-IN" dirty="0"/>
            </a:br>
            <a:r>
              <a:rPr lang="en-IN" dirty="0"/>
              <a:t>Here you have to guess the right number. </a:t>
            </a:r>
          </a:p>
        </p:txBody>
      </p:sp>
      <p:pic>
        <p:nvPicPr>
          <p:cNvPr id="6" name="Content Placeholder 5">
            <a:extLst>
              <a:ext uri="{FF2B5EF4-FFF2-40B4-BE49-F238E27FC236}">
                <a16:creationId xmlns:a16="http://schemas.microsoft.com/office/drawing/2014/main" id="{394E0E8E-7F76-4D37-22B9-5EC707AA0C63}"/>
              </a:ext>
            </a:extLst>
          </p:cNvPr>
          <p:cNvPicPr>
            <a:picLocks noGrp="1" noChangeAspect="1"/>
          </p:cNvPicPr>
          <p:nvPr>
            <p:ph idx="1"/>
          </p:nvPr>
        </p:nvPicPr>
        <p:blipFill>
          <a:blip r:embed="rId2"/>
          <a:stretch>
            <a:fillRect/>
          </a:stretch>
        </p:blipFill>
        <p:spPr>
          <a:xfrm>
            <a:off x="6173544" y="1525136"/>
            <a:ext cx="5505450" cy="3528082"/>
          </a:xfrm>
        </p:spPr>
      </p:pic>
      <p:sp>
        <p:nvSpPr>
          <p:cNvPr id="9" name="Slide Number Placeholder 4">
            <a:extLst>
              <a:ext uri="{FF2B5EF4-FFF2-40B4-BE49-F238E27FC236}">
                <a16:creationId xmlns:a16="http://schemas.microsoft.com/office/drawing/2014/main" id="{B4FBA2C9-3CB2-FEAF-639A-6000A0E6ACA6}"/>
              </a:ext>
            </a:extLst>
          </p:cNvPr>
          <p:cNvSpPr txBox="1">
            <a:spLocks/>
          </p:cNvSpPr>
          <p:nvPr/>
        </p:nvSpPr>
        <p:spPr>
          <a:xfrm>
            <a:off x="11907103" y="570046"/>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mtClean="0">
                <a:solidFill>
                  <a:schemeClr val="bg1"/>
                </a:solidFill>
              </a:rPr>
              <a:pPr/>
              <a:t>9</a:t>
            </a:fld>
            <a:endParaRPr lang="en-US" dirty="0">
              <a:solidFill>
                <a:schemeClr val="bg1"/>
              </a:solidFill>
            </a:endParaRPr>
          </a:p>
        </p:txBody>
      </p:sp>
    </p:spTree>
    <p:extLst>
      <p:ext uri="{BB962C8B-B14F-4D97-AF65-F5344CB8AC3E}">
        <p14:creationId xmlns:p14="http://schemas.microsoft.com/office/powerpoint/2010/main" val="1091191238"/>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Custom 5">
      <a:majorFont>
        <a:latin typeface="Franklin Gothic Demi"/>
        <a:ea typeface=""/>
        <a:cs typeface=""/>
      </a:majorFont>
      <a:minorFont>
        <a:latin typeface="Franklin Gothic Medium"/>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chemeClr val="bg1"/>
        </a:solidFill>
        <a:ln w="57150">
          <a:noFill/>
        </a:ln>
        <a:effectLst>
          <a:outerShdw blurRad="63500" sx="102000" sy="102000" algn="c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527777_win32_fixed.potx" id="{826F8C1F-4FB5-4CE6-B7A0-9EBD6074CC2F}" vid="{BB5D3E28-8CAE-479F-BD65-24FBDA1E6F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Safety procedures</Template>
  <TotalTime>240</TotalTime>
  <Words>626</Words>
  <Application>Microsoft Office PowerPoint</Application>
  <PresentationFormat>Widescreen</PresentationFormat>
  <Paragraphs>87</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Bahnschrift SemiCondensed</vt:lpstr>
      <vt:lpstr>Calibri</vt:lpstr>
      <vt:lpstr>Corbel</vt:lpstr>
      <vt:lpstr>Franklin Gothic Demi</vt:lpstr>
      <vt:lpstr>Franklin Gothic Medium</vt:lpstr>
      <vt:lpstr>Keetano Katana KillBill</vt:lpstr>
      <vt:lpstr>Segoe UI</vt:lpstr>
      <vt:lpstr>Wingdings</vt:lpstr>
      <vt:lpstr>Headlines</vt:lpstr>
      <vt:lpstr>Welcome  to  GAMING WORLD</vt:lpstr>
      <vt:lpstr>Team Members</vt:lpstr>
      <vt:lpstr>Device Specifications</vt:lpstr>
      <vt:lpstr>Resources</vt:lpstr>
      <vt:lpstr>Project Tree</vt:lpstr>
      <vt:lpstr>This is the Welcome Screen of our Program</vt:lpstr>
      <vt:lpstr>Here we take the input for choosing the games from our program to Play</vt:lpstr>
      <vt:lpstr>This is the 0th Position Program from our set of Programs.   It shows the current Date and Time. </vt:lpstr>
      <vt:lpstr>This is the 1st Game from our Program.  Here you have to guess the right number. </vt:lpstr>
      <vt:lpstr>This is the 2nd Game from our Program.  Here you have to think 2 random numbers, and we can do any Arithmetic Operations between them. Hence, I.Q. increases.</vt:lpstr>
      <vt:lpstr>This is the 3rd game of our Program. It is a number Puzzle Game.   Solve it if you can!</vt:lpstr>
      <vt:lpstr>This is the 4th Game of our Program. Stone, Paper, Scissors.  Can you Beat the SYSTEM!</vt:lpstr>
      <vt:lpstr>This is the 5th Game of our Program.  Here you have to trail behind the red dot and consuming that will increase your snake’s length.</vt:lpstr>
      <vt:lpstr>This is the 6th Game of our Program named as TicTacToe.  This is a 2 player game in which two players take turns in drawing either an ‘O' or an ‘X’ in one square of a grid consisting of nine squares. The winner is the first player to get three of the same symbols in a row.</vt:lpstr>
      <vt:lpstr>This is the 7th Game of our Program.  Here you have to protect the jumping ball from landing on the floor until all the blocks gets destroyed to win.</vt:lpstr>
      <vt:lpstr>This is the 8th Game of our Program.   Here you have to match the Colour in the Left side by mixing colours RED GREEN BLUE</vt:lpstr>
      <vt:lpstr>This is the 9thth and Last Game of our Program(for now).  Here is the very Familiar Game from Win XP “Minesweeper” WIN IF YOU CAN!</vt:lpstr>
      <vt:lpstr>This is Our Special Chat Service which helps our user to communicate with their fellow players in  real-time.</vt:lpstr>
      <vt:lpstr>Future Scope</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GAMING WORLD</dc:title>
  <dc:creator>Itzz Hashtag</dc:creator>
  <cp:lastModifiedBy>Itzz Hashtag</cp:lastModifiedBy>
  <cp:revision>15</cp:revision>
  <dcterms:created xsi:type="dcterms:W3CDTF">2022-09-15T06:41:17Z</dcterms:created>
  <dcterms:modified xsi:type="dcterms:W3CDTF">2025-08-01T22:52:52Z</dcterms:modified>
</cp:coreProperties>
</file>