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8" r:id="rId2"/>
    <p:sldId id="305" r:id="rId3"/>
    <p:sldId id="257" r:id="rId4"/>
    <p:sldId id="306" r:id="rId5"/>
    <p:sldId id="307" r:id="rId6"/>
    <p:sldId id="268" r:id="rId7"/>
    <p:sldId id="309" r:id="rId8"/>
    <p:sldId id="312" r:id="rId9"/>
    <p:sldId id="313" r:id="rId10"/>
    <p:sldId id="310" r:id="rId11"/>
    <p:sldId id="311" r:id="rId12"/>
    <p:sldId id="308" r:id="rId13"/>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3552"/>
    <a:srgbClr val="F5F5F5"/>
    <a:srgbClr val="AEE0DA"/>
    <a:srgbClr val="CBE8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4"/>
    <p:restoredTop sz="94694"/>
  </p:normalViewPr>
  <p:slideViewPr>
    <p:cSldViewPr>
      <p:cViewPr varScale="1">
        <p:scale>
          <a:sx n="156" d="100"/>
          <a:sy n="156" d="100"/>
        </p:scale>
        <p:origin x="656" y="16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047450-AF8D-EC72-FB6D-608B18FC32DB}"/>
              </a:ext>
            </a:extLst>
          </p:cNvPr>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37D9C42-4206-5ACA-6074-2104F922A7FE}"/>
              </a:ext>
            </a:extLst>
          </p:cNvPr>
          <p:cNvSpPr>
            <a:spLocks noGrp="1"/>
          </p:cNvSpPr>
          <p:nvPr>
            <p:ph type="dt" sz="quarter" idx="1"/>
          </p:nvPr>
        </p:nvSpPr>
        <p:spPr>
          <a:xfrm>
            <a:off x="5180013" y="0"/>
            <a:ext cx="3962400" cy="257175"/>
          </a:xfrm>
          <a:prstGeom prst="rect">
            <a:avLst/>
          </a:prstGeom>
        </p:spPr>
        <p:txBody>
          <a:bodyPr vert="horz" lIns="91440" tIns="45720" rIns="91440" bIns="45720" rtlCol="0"/>
          <a:lstStyle>
            <a:lvl1pPr algn="r">
              <a:defRPr sz="1200"/>
            </a:lvl1pPr>
          </a:lstStyle>
          <a:p>
            <a:fld id="{F2637FD7-4374-5B4A-A7C8-C895951ACBDC}" type="datetimeFigureOut">
              <a:rPr lang="en-US" smtClean="0"/>
              <a:t>9/10/24</a:t>
            </a:fld>
            <a:endParaRPr lang="en-US"/>
          </a:p>
        </p:txBody>
      </p:sp>
      <p:sp>
        <p:nvSpPr>
          <p:cNvPr id="4" name="Footer Placeholder 3">
            <a:extLst>
              <a:ext uri="{FF2B5EF4-FFF2-40B4-BE49-F238E27FC236}">
                <a16:creationId xmlns:a16="http://schemas.microsoft.com/office/drawing/2014/main" id="{D752106B-9CE2-1954-B531-1BA2478DB0E4}"/>
              </a:ext>
            </a:extLst>
          </p:cNvPr>
          <p:cNvSpPr>
            <a:spLocks noGrp="1"/>
          </p:cNvSpPr>
          <p:nvPr>
            <p:ph type="ftr" sz="quarter" idx="2"/>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2EE9B09-A890-216F-D615-037AC6452275}"/>
              </a:ext>
            </a:extLst>
          </p:cNvPr>
          <p:cNvSpPr>
            <a:spLocks noGrp="1"/>
          </p:cNvSpPr>
          <p:nvPr>
            <p:ph type="sldNum" sz="quarter" idx="3"/>
          </p:nvPr>
        </p:nvSpPr>
        <p:spPr>
          <a:xfrm>
            <a:off x="5180013" y="4886325"/>
            <a:ext cx="3962400" cy="257175"/>
          </a:xfrm>
          <a:prstGeom prst="rect">
            <a:avLst/>
          </a:prstGeom>
        </p:spPr>
        <p:txBody>
          <a:bodyPr vert="horz" lIns="91440" tIns="45720" rIns="91440" bIns="45720" rtlCol="0" anchor="b"/>
          <a:lstStyle>
            <a:lvl1pPr algn="r">
              <a:defRPr sz="1200"/>
            </a:lvl1pPr>
          </a:lstStyle>
          <a:p>
            <a:fld id="{11EF2251-0B15-FB4E-8201-C167FA63C872}" type="slidenum">
              <a:rPr lang="en-US" smtClean="0"/>
              <a:t>‹#›</a:t>
            </a:fld>
            <a:endParaRPr lang="en-US"/>
          </a:p>
        </p:txBody>
      </p:sp>
    </p:spTree>
    <p:extLst>
      <p:ext uri="{BB962C8B-B14F-4D97-AF65-F5344CB8AC3E}">
        <p14:creationId xmlns:p14="http://schemas.microsoft.com/office/powerpoint/2010/main" val="309894007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0T05:54:56.179"/>
    </inkml:context>
    <inkml:brush xml:id="br0">
      <inkml:brushProperty name="width" value="0.2" units="cm"/>
      <inkml:brushProperty name="height" value="0.2" units="cm"/>
      <inkml:brushProperty name="color" value="#F5F5F5"/>
    </inkml:brush>
  </inkml:definitions>
  <inkml:trace contextRef="#ctx0" brushRef="#br0">0 56 24575,'61'0'0,"-1"0"0,-7 0 0,-4 0 0,-8 0 0,-9 0 0,-3 0 0,-5 0 0,-2 0 0,-1 0 0,-3 0 0,-1 0 0,-3 0 0,1 0 0,-1 0 0,1 0 0,-1 1 0,0 1 0,-3 0 0,-2 0 0,-2-2 0,-2 0 0,-1 0 0,-15 7 0,-2-3 0,-15 4 0,1-6 0,3-2 0,4 0 0,4 0 0,5 0 0,1 0 0,1 0 0,1 0 0,-1 0 0,2 0 0,1 0 0,-1 0 0,0 0 0,-1 0 0,-2 0 0,1 0 0,0 0 0,2 0 0,2 0 0,1 0 0,-3 0 0,2 0 0,0 0 0,2-12 0,2 3 0,1-9 0,0 7 0,3 1 0,2 2 0,1 1 0,0 1 0,0 3 0,-25 18 0,7 2 0,-17 13 0,14-6 0,2-2 0,3-3 0,1-1 0,1-2 0,0-2 0,2-2 0,3-3 0,1-4 0,2-2 0,0 4 0,0-2 0,0 2 0,8-6 0,-2-3 0,9-3 0,-1-3 0,0 1 0,-2 1 0,1 1 0,-1 3 0,1 1 0,1 1 0,1-1 0,-1-1 0,1 0 0,-1 0 0,1 2 0,-3 0 0,1 0 0,-3-2 0,1 0 0,-2 0 0,-2 1 0,-2 0 0,0-1 0,-1 1 0,2-2 0,-1 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0T05:54:37.490"/>
    </inkml:context>
    <inkml:brush xml:id="br0">
      <inkml:brushProperty name="width" value="0.2" units="cm"/>
      <inkml:brushProperty name="height" value="0.2" units="cm"/>
      <inkml:brushProperty name="color" value="#F5F5F5"/>
    </inkml:brush>
  </inkml:definitions>
  <inkml:trace contextRef="#ctx0" brushRef="#br0">0 41 24575,'25'0'0,"1"0"0,0 0 0,-1 0 0,-1 0 0,1 0 0,2 0 0,4 0 0,1-1 0,0-1 0,-1 0 0,0 1 0,-5-2 0,-4 2 0,-1-1 0,-2 0 0,-2 0 0,1 0 0,-4 1 0,1-1 0,-1 2 0,-1 0 0,-1 0 0,-1 0 0,-2 0 0,-1 0 0,-1 0 0,-1 0 0,-2 0 0,2 0 0,-1 0 0,0-2 0,-30-2 0,4 2 0,-23-2 0,17 4 0,1-2 0,4 0 0,2 0 0,3 1 0,3 1 0,-1 0 0,1 0 0,-1 0 0,1 0 0,-1 0 0,1 0 0,-4 0 0,1 0 0,-1 0 0,-2 0 0,1 0 0,-1 0 0,-1 0 0,4 0 0,2 0 0,4 0 0,0 0 0,2 0 0,-1 2 0,3-1 0,0 1 0,2 0 0,23-2 0,-5-1 0,21-1 0,-13 0 0,3 0 0,-2 2 0,-1 0 0,0 0 0,-4 0 0,-2 0 0,-2 0 0,-1 0 0,-3 0 0,0 0 0,0 0 0,0 0 0,1 0 0,-1 0 0,-1 0 0,0 0 0,0 0 0,-1 0 0,0 0 0,0 0 0,-1 0 0,0 0 0,0 0 0,0 0 0,0 0 0,0 0 0,-1 0 0,0 0 0,0 0 0,0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0T05:59:24.024"/>
    </inkml:context>
    <inkml:brush xml:id="br0">
      <inkml:brushProperty name="width" value="0.35" units="cm"/>
      <inkml:brushProperty name="height" value="0.35" units="cm"/>
      <inkml:brushProperty name="color" value="#F5F5F5"/>
    </inkml:brush>
  </inkml:definitions>
  <inkml:trace contextRef="#ctx0" brushRef="#br0">375 476 24575,'51'0'0,"3"0"0,11 0 0,-1 0 0,-8 1 0,-7 3 0,-11 1 0,-6 2 0,-1 1 0,1-3 0,0 0 0,-4-1 0,-4-2 0,-6 0 0,-3-1 0,2 0 0,1 0 0,0 1 0,-2 2 0,-4-1 0,-3-1 0,1-1 0,0-1 0,4 0 0,-2 0 0,-2 0 0,-1 2 0,0 0 0,0 1 0,1 1 0,0-2 0,-1 0 0,0-2 0,2 0 0,-4 0 0,7 0 0,-7 0 0,3 0 0,0 0 0,-4 0 0,5 0 0,-2 0 0,-45-6 0,-8 5 0,-43-4 0,12 4 0,7-4 0,12-4 0,5-2 0,7-1 0,2 3 0,5 2 0,6 3 0,3 2 0,6 2 0,4 0 0,3 0 0,6 0 0,1 0 0,-4 0 0,0 0 0,-3 0 0,3 0 0,1 0 0,3-2 0,31 1 0,3-1 0,27 0 0,-10 2 0,-3 0 0,0 0 0,-1 0 0,2 0 0,6 0 0,5 0 0,1 0 0,-4 0 0,-9-2 0,-4-1 0,-1 0 0,-1-1 0,0 2 0,-6 0 0,-4 2 0,-4-3 0,-2 1 0,-1-3 0,1 0 0,-4 0 0,1-1 0,-2-2 0,-2 0 0,-3-3 0,-2 3 0,0 0 0,-1 2 0,-33 11 0,-6-1 0,-35 6 0,2-4 0,-4-4 0,2-2 0,1 0 0,2 0 0,7 0 0,7 0 0,6 0 0,8 0 0,3 0 0,-5 0 0,-4 0 0,-3 0 0,-5 0 0,5 0 0,3-2 0,10-1 0,11 1 0,4 0 0,10 2 0,48 0 0,-11-2 0,43-6 0,-27-5 0,4-6 0,1 1 0,0 1 0,0 3 0,1 1 0,3 1 0,-1 0 0,3 0 0,-5 3 0,-6 1 0,-7 1 0,-6 2 0,-7 0 0,-3-1 0,-4 1 0,-3-1 0,1 1 0,-3 2 0,-2 1 0,-2 0 0,0 2 0,0-2 0,3 1 0,-1-2 0,-58 3 0,-10 0 0,1 0 0,-5 0 0,6 0 0,1 0 0,1 0 0,2 0 0,-42 0 0,15 0 0,11 0 0,10 0 0,9 0 0,1 0 0,-1 3 0,-3 5 0,-1 6 0,9 3 0,8 0 0,13-2 0,9-2 0,8-3 0,5 0 0,1-2 0,1 2 0,4 1 0,3 2 0,5 1 0,1 1 0,1-1 0,-1 1 0,-1-3 0,-2 1 0,-2 0 0,-4-2 0,-1 2 0,-1-1 0,-1 0 0,1 2 0,0 1 0,-1-1 0,1 1 0,-1-1 0,-1 1 0,3-1 0,-2-2 0,0-2 0,-1-2 0,3-1 0,5-3 0,0 0 0,3-4 0,-5 0 0,1 0 0,6 0 0,-1 2 0,5 0 0,-4 0 0,1 2 0,0-1 0,-1 1 0,0 0 0,1 0 0,2 0 0,3 2 0,3-1 0,1 1 0,1-2 0,3 0 0,2 2 0,6 1 0,-3 2 0,0 0 0,-7-1 0,-3-1 0,-2-1 0,-1-2 0,2 0 0,1-1 0,2 1 0,1 1 0,0 0 0,-2 0 0,0 1 0,-2-2 0,-2-1 0,-3-1 0,-2-2 0,-2 0 0,-2 0 0,-1 0 0,-1 0 0,0 0 0,0 0 0,0 0 0,1 0 0,0 0 0,-1 0 0,1 0 0,-1 0 0,2 0 0,-3 0 0,3 0 0,-3 0 0,2 0 0,1 0 0,-3 0 0,3 0 0,-3 0 0,0 0 0,-1-16 0,-5-2 0,2-14 0,-2 7 0,1 5 0,0 3 0,-1 2 0,0-2 0,0-1 0,-2 0 0,1 1 0,1 3 0,0 1 0,0 1 0,-2 2 0,0 0 0,1-1 0,1 1 0,0-5 0,-1-4 0,1-2 0,3-2 0,1-1 0,3 2 0,-1-1 0,0 2 0,-3 1 0,1-3 0,-2 1 0,0-2 0,2-4 0,-1 0 0,-1-2 0,-1 3 0,-1 4 0,0 5 0,0 4 0,-2 5 0,0 34 0,0 5 0,0 30 0,0-7 0,0-1 0,0-5 0,0-3 0,0 3 0,-3-5 0,-4-4 0,-2-5 0,-1-9 0,0-4 0,1-6 0,0-4 0,-1-3 0,-2-2 0,-6-2 0,-6-1 0,-5-2 0,-5 0 0,-5-5 0,-13-7 0,-23-12 0,29 8 0,-3 0 0,-4 0 0,-1 2 0,2 1 0,0 3 0,-33 0 0,20 7 0,15 3 0,12 0 0,10 0 0,5 0 0,8 0 0,3 1 0,3 0 0,0 1 0,-3-1 0,2 0 0,-4-1 0,4 0 0,0 0 0,2 0 0,-2 0 0,1 0 0,-1 0 0,0 0 0,-3 0 0,-6 0 0,-4 0 0,-7 0 0,0 0 0,3 0 0,4-3 0,10-2 0,5-4 0,2-1 0,2-2 0,1 0 0,2 0 0,1-1 0,0-1 0,3-1 0,5-2 0,11-3 0,11 2 0,6 1 0,7 2 0,1 1 0,0 1 0,-1-2 0,-4-2 0,0 0 0,-3 0 0,0 2 0,4 0 0,5 2 0,11-1 0,3 2 0,1 0 0,-3 1 0,-8 3 0,-7 3 0,-11 3 0,-8 0 0,-5-1 0,-4-1 0,-1-1 0,-2 2 0,-2 0 0,-2-1 0,-26-4 0,-17 10 0,-27 5 0,-7 12 0,10 2 0,9-4 0,8-5 0,-1-1 0,0-1 0,0-2 0,1-2 0,4-3 0,2-2 0,4-1 0,3 0 0,-1 2 0,-6 1 0,-9-1 0,0 1 0,6-1 0,11 1 0,11-1 0,6 1 0,7 0 0,2 12 0,6-3 0,2 9 0,3-4 0,0 1 0,-2 0 0,-2-1 0,-3-3 0,-1 1 0,0 0 0,0 3 0,0 0 0,0 0 0,0 0 0,0 0 0,0 0 0,0-1 0,0-3 0,0-1 0,0-2 0,0-2 0,0 0 0,0 2 0,0-1 0,0 5 0,0-3 0,0 0 0,-1-1 0,0-3 0,-1 0 0,1 4 0,0-3 0,1 4 0,0-5 0,0 0 0,0 1 0,12-2 0,-2-2 0,10-4 0,-5-1 0,2 0 0,3 0 0,3 2 0,1 1 0,0 0 0,-3-1 0,0-2 0,2 0 0,-2 0 0,-1 0 0,-2 0 0,0 1 0,2 0 0,2 3 0,1 0 0,0 1 0,3 2 0,2 3 0,1 1 0,3-3 0,-1 0 0,2-2 0,0-2 0,0 1 0,-3-1 0,-3-2 0,-4 0 0,-6 1 0,0-1 0,-4 0 0,-2-1 0,-1-1 0,-1 0 0,-1 4 0,-42-10 0,0-4 0,-37-13 0,12-6 0,2 3 0,1-2 0,0 3 0,4 0 0,0 1 0,-4-1 0,-1-1 0,0 1 0,5 0 0,9 5 0,7 3 0,3 1 0,8 3 0,5 4 0,7 0 0,4 3 0,4 2 0,2-6 0,2 2 0,1-5 0,3 3 0,8 1 0,12-1 0,13 1 0,12 3 0,6 2 0,4 4 0,-1 0 0,-2 0 0,-4 0 0,-6-1 0,-1-4 0,0-2 0,4-1 0,0 3 0,-3 3 0,1 2 0,2 0 0,0 0 0,-1 0 0,-8 0 0,-7-2 0,-7-1 0,-6 1 0,-3-1 0,-5 3 0,-3 0 0,-2-10 0,-5 3 0,-12-6 0,-17 8 0,-18 2 0,-13 3 0,-7 0 0,-4 2 0,1 1 0,2 3 0,8 0 0,10-1 0,6-3 0,0-2 0,-5 0 0,-8-2 0,-9-7 0,-2-6 0,6-3 0,12 3 0,12 5 0,8 3 0,4 0 0,2 1 0,7 0 0,5 1 0,7 2 0,19-7 0,0-1 0,19-6 0,-1 2 0,6 2 0,5 1 0,4 0 0,0 4 0,-4 2 0,-4 4 0,-1 2 0,5 0 0,5 0 0,-1 0 0,-4 0 0,-4 0 0,-3 0 0,-1 0 0,0 0 0,0 0 0,0 0 0,0 0 0,-2 0 0,-3 0 0,-1 0 0,-1 0 0,-2 0 0,-2 0 0,0-2 0,-2 0 0,-1-1 0,-2-1 0,-4 2 0,-5 1 0,-3 1 0,-30-8 0,-15-8 0,4 4 0,1-2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0T05:56:25.719"/>
    </inkml:context>
    <inkml:brush xml:id="br0">
      <inkml:brushProperty name="width" value="0.35" units="cm"/>
      <inkml:brushProperty name="height" value="0.35" units="cm"/>
      <inkml:brushProperty name="color" value="#F5F5F5"/>
    </inkml:brush>
  </inkml:definitions>
  <inkml:trace contextRef="#ctx0" brushRef="#br0">0 4 24575,'0'66'0,"0"0"0,0 6 0,0-10 0,0-10 0,0-4 0,0 0 0,0-4 0,0-3 0,0-5 0,0-4 0,0-4 0,0-3 0,0 0 0,0 4 0,0 1 0,2 0 0,3 0 0,0-3 0,2 3 0,-2 3 0,-2 3 0,2 3 0,-3-7 0,1-6 0,0-7 0,-1-5 0,0-3 0,-1-4 0,-1-36 0,0 3 0,0-37 0,3 10 0,0-8 0,2 4 0,1 5 0,-4 7 0,0-6 0,-1-16 0,-1-17 0,0-3 0,0 9 0,0 12 0,1 10 0,1 4 0,1 8 0,1 11 0,-1 13 0,0 8 0,0 6 0,-1 41 0,-1 3 0,-1 36 0,0-4 0,0-3 0,1 3 0,6 2 0,7 7 0,9 14 0,-9-44 0,2 0 0,14 44 0,-2-13 0,-3-20 0,-6-14 0,-2-9 0,-4-6 0,-3-4 0,-2-6 0,-3-6 0,-1-4 0,-1-4 0,0-36 0,-2-11 0,3-43 0,1-3 0,5-5 0,-1 13 0,-1 19 0,-3 20 0,0 10 0,2-8 0,-2-17 0,2-14 0,-3-1 0,0 9 0,-1 15 0,-3 10 0,0 8 0,0 6 0,0 4 0,0 5 0,0 3 0,0 1 0,0-2 0,-2 2 0,-2 45 0,1 5 0,-1 41 0,4-15 0,0-6 0,0-5 0,4 10 0,10 9 0,13 6 0,9 3 0,3-12 0,-6-10 0,-7-12 0,-6-15 0,-7-11 0,-4-6 0,-3-3 0,-2-4 0,-2-3 0,4-65 0,-4-15 0,0 8 0,0-3 0,-2 9 0,0 2 0,0-34 0,0 29 0,0 24 0,0 16 0,3 6 0,3 4 0,0-1 0,0 2 0,-2 1 0,-1 1 0,0-3 0,-2 2 0,1-7 0,-2 2 0,0-3 0,0 3 0,0 4 0,0 2 0,0 38 0,0 5 0,0 40 0,0-6 0,0-6 0,0-13 0,0-15 0,0-12-984,0-7 0,0-8 0,-6-4 0,-8-11 738,-20-22 0,16 14 0,-6-12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0T05:56:41.919"/>
    </inkml:context>
    <inkml:brush xml:id="br0">
      <inkml:brushProperty name="width" value="0.35" units="cm"/>
      <inkml:brushProperty name="height" value="0.35" units="cm"/>
      <inkml:brushProperty name="color" value="#F5F5F5"/>
    </inkml:brush>
  </inkml:definitions>
  <inkml:trace contextRef="#ctx0" brushRef="#br0">723 860 24575,'-51'4'0,"0"0"0,2 3 0,-1 2 0,-4 1 0,1 1 0,-32 12 0,21-7 0,18-7 0,15-3 0,8 0 0,6 0 0,6 1 0,5 0 0,1 1 0,2 2 0,-2-1 0,0 3 0,0-4 0,2-1 0,-1 3 0,2-2 0,0 4 0,2-1 0,0 0 0,0 2 0,0 0 0,0 1 0,0 1 0,0 0 0,0-1 0,0 4 0,-2 3 0,-1 6 0,-2 4 0,-1-1 0,0-4 0,1-8 0,1-5 0,3-5 0,0 1 0,1-1 0,23 3 0,9 3 0,28 3 0,19 6 0,8 3 0,-38-12 0,0-1 0,43 7 0,-14-8 0,-15-7 0,-16-5 0,-11 0 0,-7-5 0,-4-6 0,-2-2 0,-2 2 0,3 10 0,-2 9 0,-2 2 0,-3-1 0,-4-4 0,-4-3 0,-1-2 0,-4-22 0,-1-1 0,-2-18 0,-1 4 0,0-3 0,2-8 0,4-18 0,4-15 0,3-11 0,-1-5 0,1 3 0,0-2 0,-1 4 0,0 7 0,-3 9 0,-3 18 0,-3 12 0,-3 16 0,0 12 0,0 8 0,-8 52 0,0-4 0,-5 43 0,3-21 0,2-10 0,3-12 0,1-10 0,2-6 0,-1-4 0,1 2 0,-2-2 0,-1 0 0,-2-1 0,-2-5 0,0-2 0,-1-1 0,1-1 0,-2 6 0,-3 5 0,-3 3 0,-3-2 0,-4-3 0,-5-5 0,2 0 0,0 2 0,1 1 0,2 1 0,-3 1 0,2 2 0,1 4 0,1 0 0,4 2 0,-1 0 0,-1 6 0,-5 13 0,-3 6 0,0 3 0,5-10 0,7-13 0,7-10 0,4-9 0,4-7 0,10-26 0,6-6 0,14-29 0,7-15 0,-14 25 0,1-3 0,1-4 0,0-1 0,1 0 0,-1 0 0,-1 8 0,0 3 0,17-27 0,-5 21 0,-6 14 0,-5 9 0,-5 5 0,-1-2 0,-1 3 0,-2 0 0,-2 0 0,0-3 0,-1-3 0,-2-2 0,-1 1 0,-3 6 0,-2 6 0,-1 7 0,-1 3 0,-20 4 0,-2 0 0,-22 2 0,4 0 0,-1 0 0,4 1 0,7 3 0,0 5 0,5 2 0,2 2 0,2-4 0,0-4 0,-3-3 0,-2-2 0,-2 0 0,0 0 0,1-1 0,-1-7 0,5-6 0,2-7 0,3-6 0,1-1 0,-1-4 0,1 2 0,0 1 0,1 1 0,-2 2 0,1 2 0,0 3 0,3 6 0,2 5 0,2 3 0,2 2 0,0-1 0,-1-1 0,1 0 0,-3-2 0,1-2 0,-1-3 0,0-2 0,0 0 0,1 4 0,2 3 0,2 2 0,-1-1 0,0 4 0,-3-2 0,-3 25 0,0 12 0,0 26 0,3 7 0,3-1 0,3-7 0,1-10 0,2-10 0,0-9 0,0-6 0,0-5 0,0-5 0,0-5 0,-7-55 0,3 3 0,-4-43 0,6 27 0,1 11 0,1 14 0,0 8 0,0 6 0,0 6 0,0 3 0,0 5 0,0 44 0,0-10 0,0 38 0,0-19 0,0 0 0,0 0 0,0-2 0,0-5 0,0-3 0,0-3 0,0-6 0,0-5 0,0-3 0,0-3 0,0 4 0,0 0 0,0 3 0,0 0 0,1 0 0,1 0 0,1 1 0,1 2 0,1 2 0,1 2 0,1 2 0,0 3 0,0 3 0,-1 1 0,0-4 0,-1-3 0,-1 0 0,1 4 0,1 8 0,2 6 0,1 4 0,0-5 0,-2-8 0,-1-6 0,-4-1 0,0 0 0,0 3 0,1-1 0,0-4 0,-1 0 0,0-3 0,1-3 0,-1-4 0,0-4 0,-2-5 0,0-40 0,0 10 0,0-31 0,0 23 0,0-1 0,0 2 0,0 2 0,0 4 0,0 3 0,0 3 0,0-1 0,0 1 0,0-1 0,0-1 0,0-2 0,0 0 0,0 1 0,0 2 0,0 0 0,0-2 0,0-4 0,0-3 0,0 1 0,-1 3 0,-1 5 0,0 4 0,0 2 0,0 0 0,0 0 0,-3-1 0,0 0 0,0-3 0,-1-1 0,1-1 0,1 1 0,-2 1 0,1 0 0,-1 1 0,-2 1 0,1 1 0,0 3 0,0 4 0,-6 8 0,1 17 0,-10 18 0,4 19 0,3 7 0,3-4 0,6-10 0,4-11 0,-1-9 0,3-5 0,0-4 0,0-2 0,0-3 0,0-1 0,0-3 0,0 1 0,0-1 0,0 1 0,0-1 0,0 0 0,0-3 0,0-3 0,15-47 0,-4 4 0,17-36 0,-6 27 0,7 12 0,4 12 0,1 8 0,1 4 0,-1 4 0,-3 1 0,-2 3 0,-1-2 0,1-1 0,1 1 0,1-2 0,-1 2 0,-1 0 0,0 0 0,-4 0 0,-3 0 0,-5 0 0,-3 2 0,-1 0 0,-3 0 0,-2 0 0,2-4 0,-2 1 0,6-1 0,-1 2 0,8 2 0,8 0 0,8 0 0,7 0 0,-2 0 0,-7 0 0,-10 0 0,-7 0 0,-3 0 0,0 0 0,-1 1 0,1 1 0,-1 1 0,-1-1 0,-1 0 0,-2 1 0,1 0 0,2 1 0,0-1 0,0-1 0,-2 1 0,-1 0 0,-3 0 0,1 3 0,-3 5 0,-1 1 0,-3 2 0,-13-7 0,-20-5 0,-18-2 0,-13 0 0,4 0 0,11 0 0,10 0 0,10 0 0,4 0 0,4 0 0,3 0 0,1 0 0,4 0 0,0 0 0,-1 2 0,-1 0 0,-1 0 0,1 2 0,-1-2 0,1 2 0,-1 0 0,1 0 0,0 0 0,2 0 0,2-1 0,3 2 0,27 2 0,3-3 0,27-1 0,-5-8 0,-2-1 0,-1-2 0,-6 2 0,-2 4 0,-1 1 0,-5 0 0,-1-1 0,-4 0 0,-5-1 0,-1 1 0,-1 0 0,1 0 0,1 2 0,2 0 0,-1 0 0,-1 0 0,2 0 0,-2 0 0,0 0 0,-1 0 0,-2 0 0,-1 0 0,1 0 0,-3 0 0,-2 0 0,-2 0 0,1 0 0,1 0 0,2 0 0,0 0 0,-2 0 0,1 0 0,-1 0 0,1 0 0,-1 0 0,0 0 0,-2 0 0,0-1 0,-3-22 0,-2-1 0,-12-24 0,-6 7 0,-3 2 0,0 5 0,9 9 0,4 3 0,4 5 0,1 2 0,0 1 0,0-1 0,0-3 0,0-4 0,0-12 0,0-21 0,2-16 0,3-2 0,1 13 0,-1 23 0,-1 13 0,2 0 0,-1-3 0,2-3 0,-1 4 0,-1 5 0,0 5 0,-1 6 0,-4 4 0,-11 27 0,-1-3 0,-10 21 0,7-12 0,1 3 0,3 4 0,3 6 0,2 4 0,1-2 0,2-7 0,1-8 0,2-5 0,0 1 0,0 0 0,0 0 0,0 0 0,0-3 0,0 0 0,0 1 0,0-3 0,0 1 0,0-1 0,0 0 0,0-1 0,0-2 0,0-3 0,-1-3 0,-15-52 0,1-6 0,-9-42 0,10 15 0,7 12 0,4 16 0,3 14 0,0 11 0,0 5 0,-1 1 0,-3 4 0,-3 0 0,-2 1 0,-3-1 0,-1-4 0,-5-5 0,-3-5 0,-5-5 0,-2 1 0,0 5 0,4 5 0,0 6 0,4 4 0,2 6 0,1 2 0,2 3 0,-3 0 0,0 0 0,1 0 0,-2 0 0,1 3 0,-1 8 0,-1 14 0,4 16 0,2 10 0,6 2 0,5-5 0,3-1 0,0-3 0,0-3 0,0-5 0,4-7 0,5-5 0,1-3 0,4-4 0,-3-5 0,-1-4 0,3-4 0,-1-3 0,2-1 0,1 0 0,-1 0 0,1-3 0,0-10 0,3-11 0,1-13 0,1-11 0,1-5 0,-2-3 0,-5 0 0,-6-1 0,-6 4 0,-3 7 0,-8 6 0,-9 6 0,-9 3 0,-9 2 0,-4 3 0,-4 5 0,-4 8 0,3 5 0,7 6 0,4 11 0,8 16 0,6 21 0,7 19 0,9 12 0,4-3 0,0-9 0,0-17 0,1-20 0,2-14 0,2-10 0,10-21 0,1-3 0,6-15 0,-3-1 0,-1-1 0,-1-4 0,-4-2 0,-5 0 0,-3 3 0,-2 9 0,-2 9 0,-6 6 0,-12 5 0,-13 5 0,-14 3 0,-4 5 0,8 6 0,9 11 0,15 7 0,10 5 0,4 1 0,2 6 0,5 0 0,7 1 0,9-6 0,7-13 0,2-8 0,-1-8 0,-1-7 0,1-7 0,-3-8 0,-1-10 0,0-12 0,-4-14 0,-2-9 0,-7-1 0,-6 11 0,-3 18 0,-6 13 0,-8 14 0,-18 5 0,-18 3 0,-9 5 0,3 7 0,11 11 0,12 10 0,12 8 0,8 7 0,8 8 0,4 5 0,11-5 0,8-10 0,9-14 0,0-14 0,-1-8 0,1-6 0,-2-8 0,3-10 0,-2-10 0,-3-15 0,-2-12 0,-3-10 0,-5-5 0,-7 4 0,-6 14 0,-2 17 0,-1 21 0,-18 95 0,0 3 0,4-6 0,-1 3 0,4-20 0,1-2 0,3-7 0,2-4 0,-1 27 0,5-30 0,1-20 0,1-16 0,2-7 0,17-29 0,-5 5 0,14-24 0,-11 9 0,-4-4 0,-5 2 0,-5 8 0,-4 12 0,-14 85 0,5-11 0,0-2 0,-1 2 0,0 10 0,4-20 0,4-17 0,1-13 0,1-13 0,-3-76 0,-1 3 0,1 9 0,0-1 0,-3-14 0,2 29 0,-1 23 0,2 14 0,-8 54 0,3-8 0,-6 30 0,3-31 0,-2-17 0,-4-18 0,-5-24 0,-4-22 0,0-11 0,6 8 0,7 26 0,8 35 0,2 21 0,3 6 0,0-8 0,0-17 0,0-66 0,0-23 0,0 14 0,0-1 0,0-36 0,1 35 0,5 49 0,4 50 0,5 37 0,2 16 0,-2-11 0,-4-29 0,-6-31 0,-3-26 0,-2-42 0,-5-26 0,-4-8 0,1 14 0,0 37 0,7 37 0,1 38 0,1 25 0,3 9 0,1-18 0,0-32 0,-2-33 0,-5-43 0,-8-34-984,-3-6 0,0 18 0,3 38 0,8 42 0,9 36 0,7 28 104,6 9 880,1-15 983,-6-30 0,-3-24 0,-1-14 0,4-13 0,8-5 0,12-2-97,16 6-886,10 8 0,8 4 0,-3 1 0,-10 0 0,-11 0 0,-13-2 0,-11-4 0,-5-5 0,-4-4 0,-3-4 0,-3 2 0,-1 3 0,0 5 0,0 5 0,-1 25 0,-1 5 0,-5 21 0,-21-7 0,-21-4 0,-19-11 0,-8-7 0,6-10 0,10-6 0,12-2 0,8 1 0,11 1 0,8 1 0,8 1 0,3-1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0T05:54:47.077"/>
    </inkml:context>
    <inkml:brush xml:id="br0">
      <inkml:brushProperty name="width" value="0.2" units="cm"/>
      <inkml:brushProperty name="height" value="0.2" units="cm"/>
      <inkml:brushProperty name="color" value="#F5F5F5"/>
    </inkml:brush>
  </inkml:definitions>
  <inkml:trace contextRef="#ctx0" brushRef="#br0">121 81 24575,'28'0'0,"-2"0"0,-7 0 0,-3 0 0,1 0 0,-1 0 0,1 0 0,3 0 0,-2 0 0,0 0 0,2 0 0,1 0 0,1 0 0,2 0 0,0 0 0,-3 0 0,-2 0 0,-3 0 0,-3 0 0,-1 0 0,-2 0 0,-2 0 0,1 0 0,-1 0 0,-1 0 0,-1 0 0,0 0 0,-1 0 0,0 0 0,1 0 0,-2 0 0,1-5 0,-30 4 0,-3-4 0,-25 3 0,6-3 0,3-3 0,4 0 0,4 1 0,3 2 0,2 1 0,2 0 0,4 1 0,4 1 0,4-2 0,2 2 0,2 0 0,2 1 0,2 1 0,2 0 0,0 0 0,1 0 0,0 0 0,-2 0 0,-1 0 0,-1 0 0,0 0 0,3 0 0,1 0 0,3 4 0,2 2 0,0 2 0,3 0 0,4-2 0,4-1 0,1-2 0,2-2 0,-1-1 0,0 0 0,2 0 0,4 0 0,2 0 0,4-2 0,0-1 0,-3-3 0,-4 1 0,-3 0 0,0-1 0,-2 2 0,-2-1 0,-2 0 0,-3 2 0,0-1 0,-28 2 0,-4 0 0,-25 1 0,4 1 0,8 1 0,9 1 0,10 4 0,8 2 0,4 2 0,3 1 0,2 0 0,1-1 0,-1 1 0,1 0 0,-1-2 0,0 1 0,1-2 0,0 0 0,1-1 0,1-2 0,1 1 0,0-2 0,0 3 0,1-2 0,2-1 0,3-1 0,2-2 0,3-1 0,1 0 0,2 0 0,1-1 0,-1-3 0,1-1 0,-1-2 0,1 2 0,-1 0 0,0 0 0,1-1 0,-2-1 0,-1 2 0,-2 0 0,-1 0 0,2 1 0,-1-2 0,0 1 0,-1 1 0,-1 0 0,-1 1 0,-1 0 0,-2 0 0,-1-1 0,1-1 0,0 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0T05:57:17.571"/>
    </inkml:context>
    <inkml:brush xml:id="br0">
      <inkml:brushProperty name="width" value="0.35" units="cm"/>
      <inkml:brushProperty name="height" value="0.35" units="cm"/>
      <inkml:brushProperty name="color" value="#F5F5F5"/>
    </inkml:brush>
  </inkml:definitions>
  <inkml:trace contextRef="#ctx0" brushRef="#br0">327 1047 24575,'99'0'0,"-48"0"0,1 0 0,-2 0 0,1 0 0,47 0 0,-16 0 0,-15-2 0,-15-1 0,-9 1 0,-6 0 0,-5 2 0,-6 0 0,-7-2 0,-3 0 0,1-1 0,0-1 0,1 2 0,0 1 0,-3 1 0,-1 0 0,1 0 0,-3 0 0,-2 0 0,-35 1 0,-2 2 0,-26 2 0,10-1 0,6-1 0,4 0 0,4-3 0,1 0 0,1 0 0,-3 0 0,0 0 0,1 0 0,2 0 0,4 0 0,2 0 0,4 1 0,4 1 0,2 2 0,0-1 0,0-1 0,-5 2 0,-4-1 0,-5 1 0,-5 0 0,-3 0 0,-4 0 0,-1 1 0,6 0 0,7-3 0,8 2 0,7-2 0,4 2 0,-1 4 0,1-5 0,-4 5 0,1-6 0,-2 0 0,-1 1 0,-4-1 0,0 0 0,0 0 0,3-2 0,4 0 0,1 1 0,31 0 0,-13 1 0,23-1 0,-18-1 0,-1 0 0,1 0 0,-1 0 0,0 0 0,-2 0 0,-2 0 0,-1 0 0,2 0 0,-3 0 0,3 0 0,-2 0 0,-1 0 0,3 0 0,-1 0 0,0 0 0,0 0 0,1 0 0,-2 0 0,3 0 0,-3 0 0,0 0 0,-1 0 0,2 0 0,0 0 0,1 0 0,0 0 0,1 0 0,-2 0 0,0 0 0,-1 0 0,0 0 0,4 0 0,-4 0 0,4 0 0,-4 0 0,0 0 0,0 0 0,0 0 0,1 0 0,-1 0 0,0 0 0,-1 0 0,2 0 0,1 0 0,-1 0 0,2 0 0,-2 0 0,2 0 0,-2 0 0,-1 0 0,1 0 0,-2 0 0,1 0 0,4 0 0,-2 0 0,2 0 0,-1 0 0,-2 0 0,0 0 0,0 1 0,0 1 0,0 0 0,-1 0 0,0-2 0,0 0 0,0 0 0,-1 0 0,4 0 0,-3 0 0,1 0 0,0 0 0,-1 0 0,0 0 0,1 0 0,-2 0 0,2 0 0,0 3 0,-2-11 0,-6-5 0,-5-21 0,-6-9 0,1-7 0,0-1 0,3 6 0,2 9 0,0 9 0,3 12 0,0 4 0,0 1 0,0-1 0,0-3 0,2-6 0,4-11 0,4-15 0,4-7 0,-2 0 0,-2 9 0,-3 16 0,-3 9 0,-2 8 0,1 4 0,1 36 0,-2 10 0,1 35 0,-3-3 0,0-4 0,-2-8 0,-2-13 0,-2-9 0,0-11 0,0-6 0,3-8 0,1-56 0,1 15 0,1-42 0,0 31 0,2 3 0,1 3 0,-1 5 0,0 5 0,-2 4 0,0 6 0,-7 4 0,-11 3 0,-12 4 0,-14 0 0,-6 3 0,-7 3 0,-3 2 0,-5 6 0,-3 4 0,-13-2 0,-16-5 0,39-6 0,-1-1 0,-3-1 0,1 0 0,4 0 0,1 0 0,-36 0 0,31 0 0,22 0 0,17 0 0,13 0 0,53 0 0,-8 0 0,48 0 0,-17 0 0,15 0 0,-29 0 0,3 0 0,9 0 0,2 0 0,11 0 0,2 0 0,2 0 0,1 0 0,-5 0 0,-1 0 0,-3 0 0,-4 0 0,-9 0 0,-5 0 0,34 0 0,-23 0 0,-26 0-984,-13 0 0,-11 0 0,-16 0 0,-22 0 0,-26 0 0,-30-5 544,28 0 0,-2-3 440,-5-1 0,-1-3 491,-3-2 1,-1-3-1,-1 0 1,-2 0-1,-5-1 1,-1 0-1,-4-2 1,0 0-1,-1 1 1,1 0-1,7 0 1,4 0-49,11 2 0,3 2-443,-20-7 0,24 9 0,17 8 0,10 3 0,6 2 0,6 0 0,33-9 0,-7 5 0,30-8 0,-15 7 0,8-4 0,5-3 0,14-6 0,10-3 0,9 0 0,5 1 0,-1 1 0,2 1 0,-1 0 0,0 0 0,-8 2 0,-11 1 0,-14 0 0,-14 2 0,-8 3 0,-7 0 0,-3 2 0,-4 2 0,-6 1 0,-6 1 0,-37 3 0,-13-1 0,-39 4 0,-8 7 0,36-2 0,-2 0 0,-3 1 0,-2 0 0,-1-1 0,0-2 0,2-2 0,2-1 0,7-2 0,1 0 0,-39 0 0,11 0 0,10 0 0,9 0 0,13 0 0,15 0 0,12 0 0,7 1 0,6 2 0,4 13 0,3 4 0,2 15 0,8 5 0,6 1 0,6 6 0,2-2 0,-5-1 0,-3-4 0,-6-9 0,-2-5 0,-3-6 0,-2-2 0,0-1 0,-2-3 0,0-1 0,0-1 0,0-3 0,0 0 0,0 0 0,0 0 0,0 1 0,0 0 0,0 1 0,0 2 0,0 0 0,0 2 0,0 0 0,0 3 0,0-1 0,0 1 0,0 1 0,0-1 0,0 2 0,0 3 0,0 0 0,0 1 0,0 2 0,0-2 0,0 0 0,-1 0 0,0-4 0,-1 1 0,0-1 0,1 0 0,1 0 0,0 0 0,0-2 0,0-1 0,-2-1 0,0-2 0,0-3 0,1-3 0,-5-31 0,2-12 0,-5-33 0,3-3 0,1 0 0,-1 2 0,-1-1 0,0-1 0,-1 3 0,3 14 0,2 15 0,1 15 0,2 9 0,0 0 0,0-1 0,0 2 0,0 1 0,0 4 0,-1 2 0,-1-5 0,-1 4 0,-1 53 0,2 4 0,1 0 0,1 3 0,0 28 0,0-6 0,0-16 0,0-12 0,0-12 0,0-9 0,-2-4 0,0-4 0,0-3 0,1 1 0,1-2 0,0 0 0,0-1 0,0-2 0,0 1 0,0-3 0,0 1 0,-17-20 0,-5-11 0,0 1 0,4-1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0T05:59:00.308"/>
    </inkml:context>
    <inkml:brush xml:id="br0">
      <inkml:brushProperty name="width" value="0.35" units="cm"/>
      <inkml:brushProperty name="height" value="0.35" units="cm"/>
      <inkml:brushProperty name="color" value="#F5F5F5"/>
    </inkml:brush>
  </inkml:definitions>
  <inkml:trace contextRef="#ctx0" brushRef="#br0">571 1065 24575,'66'0'0,"-1"0"0,12 0 0,-2 0 0,-8 0 0,-1 0 0,-6-2 0,-7-1 0,-2-1 0,-1-1 0,4 1 0,4-2 0,3 0 0,0 1 0,-8-1 0,-4-1 0,-2 1 0,-2-1 0,8 0 0,15-3 0,10 1 0,4 3 0,-12 3 0,-24 3 0,-18-2 0,-10 0 0,-5 0 0,-3 1 0,-1 1 0,-1-2 0,0-2 0,-45-3 0,-7 2 0,-5 2 0,-7 1 0,2 2 0,-1 0 0,-8 0 0,-2 0 0,-2 0 0,0 0 0,0 0 0,-1 0 0,1 0 0,1 0 0,7 0 0,2 0 0,-38 0 0,28 0 0,19 0 0,10 3 0,7 3 0,8 2 0,4 1 0,6 0 0,3-2 0,5-1 0,0 3 0,46-13 0,16-9 0,2 1 0,7-3 0,5-3 0,1-1 0,11-1 0,2 0 0,-4 2 0,-2 0 0,-7 0 0,-5 1 0,-12 3 0,-5 2 0,20-7 0,-24 7 0,-10 6 0,-6 0 0,3 2 0,0 1 0,-3 1 0,-2 2 0,-3 0 0,0 0 0,-2 0 0,-2 0 0,-3 0 0,-6 0 0,-4 1 0,-56 0 0,-25 1 0,-3-1 0,-11-1 0,22-1 0,-3 0 0,-1 0-263,-9 0 0,-1-1 0,-2 1 263,-4-2 0,-2 0 0,1 0 0,0 0 0,-1 0 0,2 0 0,5 1 0,0-1 0,3 1 0,5 1 0,2-1 0,4 1 0,-15 0 0,6 1 0,21 0 0,5 0 0,-14 0 0,31 0 0,18 1 0,9 0 789,34 1-789,-5-1 0,35-1 0,15 0 0,-17 0 0,7 0 0,17 0 0,6 0 0,-19 2 0,2-1 0,1 1-139,2 0 0,1 0 0,-1-1 139,-2 1 0,0 0 0,-1 0 0,30 0 0,-2-1 0,-5 0 0,-2-2 0,1 2 0,-1 0 0,-4 1 0,-1 1 0,-7-1 0,-3 1 0,-12-1 0,-5 0 0,26 0 0,-29-2 0,-24 0 0,-15 0 417,-9 1-417,-5 13 0,-10-2 0,-14 9 0,-18-11 0,-18-3 0,-13-1 0,-11 6 0,-5 5 0,0 3 0,4 2 0,1 1 0,-9 6 0,41-11 0,1 1 0,-3 2 0,0 0 0,2-1 0,2 1 0,-35 16 0,11-7 0,14-5 0,11-3 0,10-6 0,11-5 0,9-6 0,8-2 0,1-1 0,36-1 0,-7-2 0,32-4 0,-5-3 0,12 0 0,17 3 0,14 2 0,4 3 0,-4 0 0,-14 0 0,-18 0 0,-16 0 0,-10 0 0,-9 0 0,1 0 0,2 0 0,2 0 0,0 0 0,-3 0 0,-5 0 0,-5 1 0,-5 1 0,-5-1 0,-1 9 0,-4-2 0,-16 8 0,-42-1 0,-4-7 0,-11-1 0,5-2 0,-6-1 0,-2 0-228,-8-1 1,-3 0-1,1-1 228,1-1 0,0 0 0,3 0 0,-20-1 0,9 0 0,26 0 0,8 0 0,-16 2 0,37 1 0,20 2 0,5 0 0,4-2 683,0 4-683,1-3 0,0 5 0,-3-3 0,3-1 0,25 0 0,5-4 0,31 1 0,1-2 0,2-3 0,8-4 0,6-3 0,10-3 0,5 2 0,-2 3 0,-9 3 0,-9 2 0,-5 3 0,-7 0 0,-9 0 0,-8 0 0,-8 0 0,-3 0 0,-3 0 0,0 0 0,-1 0 0,1 0 0,3 0 0,0 0 0,1 0 0,-1 0 0,-3 0 0,-5 0 0,-4 0 0,-4 0 0,-4 1 0,-1 8 0,-13 1 0,-21 3 0,-34-4 0,-32-6 0,32-2 0,-4 0 0,-6-1 0,-2 0 0,-3 1 0,-2 2 0,0 0 0,0 2 0,8 2 0,3 1 0,7 2 0,4 1 0,-40 11 0,23-1 0,13-4 0,11-5 0,10-2 0,6-2 0,3 2 0,4 0 0,4 0 0,6 0 0,6-3 0,4-3 0,34 0 0,-9-3 0,33-2 0,-17-7 0,9-9 0,11-5 0,15 4 0,10 6 0,6 8 0,9 4 0,-44 1 0,2 1 0,4 1 0,1 1 0,0 1 0,-1 2 0,-3 0 0,-2 2 0,40 9 0,-15-1 0,-14-3 0,-11-6 0,-12-3 0,-10-2 0,-6-2 0,-7 1 0,-2 0 0,1-1 0,-1-1 0,1 0 0,-2 0 0,0 0 0,-3 0 0,-1 0 0,0 2 0,0 0 0,0 2 0,-41 6 0,-7-2 0,-39 0 0,6-5 0,5-3 0,9 0 0,6 0 0,4 0 0,6 0 0,5 0 0,5 0 0,1 2 0,-1 1 0,-1-1 0,-1 3 0,-3-3 0,2 1 0,-1-1 0,0-2 0,-4 0 0,-7 0 0,-13 0 0,-12 0 0,-9 0 0,-5-5 0,4-5 0,6 0 0,10-2 0,6 6 0,3 0 0,-1 1 0,0-1 0,4 1 0,8 0 0,14 1 0,12 1 0,12 1 0,48-16 0,-7 4 0,34-16 0,-20 6 0,3-4 0,15-4 0,14 1 0,11 0 0,-40 18 0,0 0 0,1 1 0,1 0 0,-1 2 0,0 0 0,0 1 0,0 1 0,46-8 0,-5 5 0,-4 0 0,2 1 0,-4 1 0,-1-3 0,-13 2 0,-24 2 0,-17 3 0,-12 4 0,-6 0 0,-2 1 0,-3 0 0,-58 0 0,-34 0 0,5 0 0,-8 0 0,-2 0 0,-1 0 0,-6-1 0,1-1 0,9-1 0,1-1 0,7-2 0,2-1 0,4-2 0,1-1 0,6 1 0,1-2 0,1 1 0,1-2 0,6 2 0,2-1 0,-36-7 0,26 6 0,25 6 0,16 4 0,6 2 0,3 0 0,3 0 0,3 0 0,41 3 0,-8-2 0,42 2 0,-3-6 0,29-6 0,-26 2 0,7 0 0,12-2 0,4 1 0,-21 4 0,2 0 0,1 0 0,3 0 0,0 1 0,-1 0 0,-4 0 0,-2 0 0,-1 0 0,25-1 0,-4 0 0,-14-2 0,-4 1 0,-11 0 0,-2 2 0,-4 0 0,-2 1 0,39-4 0,-16 4 0,-20-3 0,-19-2 0,-12 1 0,-7-1 0,-4 3 0,-4 1 0,-67 12 0,14-6 0,-10-1 0,-19 2 0,-12 0 0,-3 0-246,15-3 0,-2 0 0,-3 0 0,0-2 37,-10 0 0,-2-2 1,-1 0-1,2-1 209,5 0 0,0 0 0,2-1 0,4 0 0,-5-1 0,5-2 0,5 1 0,-10-3 0,12 2 0,-7 1 0,36 4 0,13 3 0,4 0 983,1-1-147,0-1-836,0 0 0,1-1 0,1 1 0,3-1 0,5 0 0,2 2 0,66-2 0,-11-1 0,8 1 0,4-1 0,40-7 0,-35 4 0,4 0 0,13-2 0,4 1 0,10 1 0,4 0 0,-28 3 0,1-1 0,-1 1 0,32-2 0,-3-1 0,-9 1 0,-5 0 0,-11-1 0,-3-1 0,-12 2 0,-1 0 0,43-4 0,-2 1 0,-3 2 0,-1 3 0,-5-2 0,-6 1 0,-9-1 0,-12-2 0,-13 3 0,-8-1 0,-8 1 0,-3 2 0,-3 1 0,-8 2 0,-5 0 0,-68 0 0,8 0 0,-7 0 0,-36 1 0,-8 1 0,30 0 0,-1-1 0,0 1 0,-1 1 0,-1 0 0,4 0 0,-19 1 0,4 0 0,13-1 0,3-1 0,11 0 0,0 0 0,-4-2 0,-3 0 0,-12 0 0,-4 0 0,-11 0 0,-3-1 0,-5-2 0,1-3 0,11 0 0,4-2 0,14 0 0,6 0 0,-26-8 0,38 8 0,21 4 0,14 1 0,9 3 0,52-16 0,16 2 0,9 0 0,11 0 0,11 4 0,5 1-328,-20 2 0,4 1 0,1 0 308,8 0 1,2 2 0,1-1 19,0 1 0,0 0 0,0 1 0,-3 1 0,0 1 0,-2-1 0,-5 0 0,-2 0 0,-2 1-14,-9-1 1,-1 0 0,-3 1 13,20-2 0,-5 1 0,-14 0 0,-3 0 0,36 2 0,-30 0 0,-25 0 983,-15 0-927,-13 0-13,-10 0-43,-53 11 0,-13 4 0,-6 0 0,-10 0 0,-12 2 0,-5 0-247,20-4 0,-4 0 0,0 0 247,-3-1 0,-2 0 0,1-2 0,5 0 0,0-2 0,3-1 0,-20 0 0,6-2 0,16-3 0,5-1 0,-33-1 0,33 0 0,18 0 0,12 0 741,8 0-741,4 0 0,7 2 0,4 1 0,7 2 0,3 7 0,3-3 0,6 3 0,6-6 0,8-3 0,7-2 0,6-1 0,10 0 0,12-2 0,5-1 0,3-3 0,2 1 0,-4-1 0,1 1 0,-2 3 0,-5 0 0,-3 2 0,1 0 0,-1 0 0,0 0 0,-1 0 0,-8 0 0,-5 0 0,-5 0 0,0 0 0,-2 0 0,-2 0 0,2 0 0,6 0 0,7 0 0,4 0 0,-5 0 0,-11 0 0,-10 1 0,-7 1 0,-6 2 0,-2 0 0,-4 10 0,-2 5 0,-11 15 0,-25 6 0,-26 2 0,-26 0 0,38-22 0,0-1 0,-1-3 0,0 0 0,-44 11 0,2-8 0,-1-6 0,6-6 0,1-1 0,8-3 0,8 0 0,9-1 0,14-2 0,12 0 0,11 0 0,6 0 0,4 0 0,4 0 0,0 0 0,32-10 0,4-1 0,35-10 0,-2 3 0,6 1 0,7 1 0,8 4 0,16 5 0,-46 5 0,1 1 0,46 1 0,-10 0 0,-17 0 0,-14 0 0,-6 0 0,-3 0 0,-1 0 0,-2 0 0,-5 0 0,-5 0 0,-5 0 0,-2 0 0,-1 0 0,-4-1 0,-6-4 0,-5-4 0,-6-4 0,-5 0 0,-1-1 0,-1-2 0,-6-1 0,-9-4 0,-7 1 0,-6-3 0,-1 0 0,1 0 0,1 1 0,2-3 0,-2-8 0,-6-17 0,-8-17 0,-5-9 0,1 6 0,6 13 0,6 12 0,6 11 0,1 4 0,3 5 0,2 5 0,1 5 0,-3 4 0,-4 1 0,-8 0 0,-14-2 0,-10 0 0,-6 4 0,4 2 0,10 5 0,14 1 0,12 5 0,9 14 0,9 16 0,5 18 0,1 8 0,2 0 0,0-6 0,0-7 0,0-7 0,0-4 0,0-1 0,0 0 0,0 0 0,0 0 0,0 0 0,0-3 0,-1 3 0,-3 0 0,-3-3 0,-3-3 0,1-8 0,3-5 0,3-3 0,1-1 0,0-1 0,0-1 0,0 0 0,1 6 0,-2 7 0,0 12 0,-2 8 0,-1 0 0,0-4 0,0-10 0,0-7 0,2-6 0,-1-2 0,2-2 0,1-2 0,-1-4 0,-7-5 0,-3-14 0,-12-18 0,1-19 0,-2-12 0,3-5 0,2 2 0,2 6 0,-1 7 0,-3 4 0,-3 3 0,-3 3 0,2 4 0,1 8 0,3 4 0,-1-1 0,2 4 0,3 5 0,5 6 0,8 8 0,2 29 0,4 3 0,0 31 0,0-5 0,0 8 0,0-2 0,0-2 0,0-2 0,0-8 0,0-1 0,0-5 0,0-3 0,0 3 0,0 2 0,0-1 0,0-1 0,0-5 0,0-3 0,0-6 0,0-7 0,0-8 0,0-5 0,-9-38 0,-18-46 0,5 13 0,-2-7 0,-7-14 0,-1-2 0,1-1 0,1 1 0,6 9 0,2 3 0,6 15 0,3 3 0,-3-22 0,7 28 0,4 16 0,1 12 0,0 8 0,2 6 0,-2-2 0,1 1 0,-3 0 0,0 34 0,2 17 0,2 45 0,2-38 0,0 3 0,0 2 0,0 0 0,1-3 0,1 0 0,2 39 0,2-13 0,0-9 0,-2-5 0,0-3 0,0-4 0,1 0 0,-1-1 0,0-5 0,-1-8 0,0-9 0,1-10 0,-2-5 0,2-3 0,1-6 0,-2-2 0,2-1 0,-1 4 0,-3 2 0,2 7 0,-1 5 0,1 5 0,-1 2 0,-1-1 0,-1-6 0,0-5 0,0-3 0,0-5 0,1-5 0,13-30 0,-7-10 0,9-35 0,-11-9 0,-2-7 0,-1-2 0,-2 6 0,0 7 0,0 5 0,0 13 0,0 15 0,0 9 0,0 11 0,-2 1 0,-4 0 0,-2 1 0,-4-1 0,-4-5 0,-3-4 0,-5-6 0,0-3 0,2 5 0,4 8 0,5 8 0,2 5 0,2 2 0,1-1 0,0-2 0,-3-1 0,-5-5 0,-3-4 0,0 1 0,3 2 0,7 6 0,5 6 0,36 4 0,-2 2 0,36-1 0,-1-10 0,20-12 0,-32 4 0,4-2 0,13-4 0,3-1 0,10 0 0,1 1 0,3 3 0,-1 2 0,-6 5 0,-3 1 0,-12 5 0,-4 1 0,-7 1 0,-2 2 0,38-5 0,-1 2 0,-4 2 0,-5 1 0,-4-2 0,-6 2 0,1-2 0,0 1 0,4 2 0,1-1 0,-5 2 0,-9 1 0,-13 0 0,-13 3 0,-10 0 0,-8 0 0,-9 1 0,-39 11 0,-26 4 0,6-1 0,-6-1 0,-6-1 0,-3-3 0,-8-1 0,-3-2 0,-8-2 0,-3-3 0,-10-1 0,-3-2-241,28 1 0,-2 0 1,-1 0 240,-2 0 0,-2 0 0,0 0 0,-1 0 0,0 0 0,0 0 0,5 0 0,1 0 0,3 0 0,-23 0 0,6 0 0,17 0 0,7 0 0,-21 1 0,34 4 0,19 3 0,16 3 722,7 3-722,6-2 0,3 2 0,0-2 0,4-2 0,4-3 0,7-3 0,6-2 0,6-2 0,5 0 0,7-4 0,13-7 0,10-7 0,12-5 0,15 0 0,-39 14 0,2 2 0,9-1 0,3 1 0,8 2 0,3 1 0,3 1 0,0 1 0,1 0 0,-2 0 0,-11 2 0,-3 0 0,-10 0 0,-3 0 0,26 0 0,-14 0 0,-2 0 0,4 0 0,3 0 0,-4 1 0,-11 2 0,-11-1 0,-12 2 0,-7-1 0,-7-1 0,-5 1 0,-4 0 0,1 3 0,-5 9 0,2 5 0,-7 13 0,-17 7 0,-38 7 0,7-22 0,-9-3 0,-25 0 0,-8-3-263,21-6 0,-3-2 0,-2-1 263,-3 0 0,-2-2 0,0 0 0,2-1 0,1 0 0,2 0 0,-24 2 0,5 0 0,19 0 0,6 0 0,16 0 0,6 0 0,-17 6 0,22-1 0,8-4 789,8-2-789,2 0 0,6 0 0,3-3 0,4-2 0,6-1 0,42-2 0,-4-6 0,40-8 0,-13-7 0,10-3 0,14 5 0,16 5 0,-37 9 0,4 0 0,8 1 0,4 2 0,6-1 0,1 1 0,0 1 0,-2 0 0,-13 1 0,-5 0 0,36 0 0,-35 0 0,-18 0 0,-10 0 0,-1 0 0,0 0 0,1 0 0,7 0 0,10 0 0,7 0 0,1 0 0,-9 0 0,-16 0 0,-13 0 0,-9 0 0,-7 0 0,-5 12 0,-5-4 0,-13 7 0,-14-8 0,-17 0 0,-10 1 0,-3 1 0,0 0 0,-2 2 0,-5 1 0,-9 4 0,-14 4 0,39-6 0,-1 0 0,-8 4 0,-2 1 0,-5 3 0,-1 3 0,-1 1 0,1 2 0,2 1 0,2 1 0,7-2 0,2 1 0,8-3 0,2-1 0,-26 17 0,20-11 0,18-11 0,18-9 0,12-9 0,19-25 0,2-1 0,11-16 0,-2 10 0,1 5 0,2 4 0,-3 5 0,-5 6 0,-7 6 0,-7 1 0,-12-8 0,-19-18 0,9 11 0,-9-7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10T06:00:25.592"/>
    </inkml:context>
    <inkml:brush xml:id="br0">
      <inkml:brushProperty name="width" value="0.35" units="cm"/>
      <inkml:brushProperty name="height" value="0.35" units="cm"/>
      <inkml:brushProperty name="color" value="#F5F5F5"/>
    </inkml:brush>
  </inkml:definitions>
  <inkml:trace contextRef="#ctx0" brushRef="#br0">1220 16 24575,'29'0'0,"-5"1"0,-12 1 0,-2 0 0,-1 0 0,0-2 0,-1 0 0,3 0 0,-2 0 0,1 0 0,-2 0 0,2 0 0,-1 0 0,0 1 0,2 1 0,-1 1 0,2 0 0,0 0 0,-1 1 0,-1-1 0,1 1 0,-1-2 0,0 1 0,-1-1 0,1 0 0,-4 0 0,7-2 0,-5 0 0,1 0 0,1 0 0,-2 0 0,3 0 0,-2 0 0,1 0 0,-2 0 0,1 0 0,1 0 0,-1 0 0,2 0 0,-4 0 0,5 0 0,-5 0 0,6 0 0,-5 0 0,1 0 0,2 0 0,-2 0 0,1 0 0,0 0 0,-2 0 0,4 0 0,-4 0 0,3 0 0,-3 0 0,2 0 0,0 0 0,-1 0 0,0 0 0,0 0 0,-1 0 0,3 0 0,-2 0 0,1-2 0,-2 0 0,3 0 0,-3 1 0,1-2 0,1 2 0,-3-2 0,6 2 0,-6 0 0,3-1 0,-1 0 0,-2 0 0,5 2 0,-2 0 0,-1 0 0,3 0 0,-6 0 0,6 0 0,-3 0 0,1 0 0,2 0 0,-5 0 0,4 0 0,-3-1 0,2-1 0,-1 0 0,0 0 0,0 2 0,1 0 0,0 0 0,-1 0 0,1-2 0,-2 1 0,1-1 0,1 2 0,-1 0 0,0 0 0,0 0 0,1 0 0,-1-4 0,0 4 0,-1-4 0,0 2 0,1 1 0,0-2 0,0 2 0,-1-2 0,1 0 0,-1 1 0,-30 3 0,17 0 0,-23 4 0,25-3 0,0 1 0,-9 5 0,6-4 0,-8 3 0,6-6 0,2-1 0,-6 0 0,5 3 0,-3-2 0,-1 2 0,5-3 0,-7 0 0,5 2 0,0-1 0,-3 3 0,5-3 0,-5 1 0,2 2 0,1-3 0,-1 2 0,0-1 0,1 0 0,-3 0 0,3-1 0,-3-1 0,0 0 0,3 0 0,-4 0 0,6 0 0,-5 0 0,2 0 0,1 0 0,-4 0 0,5 2 0,-3-1 0,0 1 0,2-2 0,-2 0 0,1 3 0,1-2 0,-2 2 0,1-3 0,0 3 0,0-3 0,-1 3 0,0-3 0,1 0 0,-1 0 0,2 0 0,-2 0 0,-1 0 0,3 0 0,-2 0 0,0 0 0,3 0 0,-5 0 0,4 0 0,0 0 0,-4 0 0,5 0 0,-6 0 0,3 0 0,-3 0 0,1 0 0,0 0 0,2 0 0,1 0 0,-3 0 0,4 0 0,-3 0 0,3 0 0,0 0 0,-6 0 0,3 0 0,-3 0 0,3 0 0,0 0 0,1 0 0,-1 0 0,0 0 0,0 0 0,-2 0 0,0 0 0,-2 0 0,1 0 0,-1 0 0,1 1 0,-1 1 0,1 0 0,1-1 0,2 0 0,1-1 0,1 0 0,-2 0 0,1 0 0,0 0 0,1 2 0,-1 0 0,2 0 0,-3-1 0,2-1 0,0 0 0,-1 0 0,3 0 0,-6 0 0,5 1 0,-3 1 0,2-1 0,0 1 0,-1-2 0,1 0 0,0 0 0,0 0 0,0 1 0,-2 0 0,1 1 0,1-1 0,-1-1 0,0 0 0,0 0 0,1 0 0,-1 0 0,-1 0 0,0 0 0,-1 0 0,0 0 0,-1 0 0,1 0 0,-1 0 0,1 0 0,-1 0 0,-2 0 0,-2 0 0,-1 0 0,-2 0 0,0 0 0,2 0 0,1 0 0,2 0 0,0 0 0,1 0 0,0 0 0,-1 0 0,1 0 0,-1 0 0,1 0 0,-1 0 0,1 0 0,-3 0 0,-1 0 0,0 0 0,1 0 0,2 0 0,1 0 0,-1 0 0,0 0 0,-3 0 0,-2 0 0,-4 0 0,-1 0 0,-2 0 0,1 0 0,2 0 0,3 0 0,4 0 0,4 0 0,1 0 0,2 0 0,0 0 0,-1 2 0,1-1 0,-1 1 0,1 1 0,-1-1 0,1 0 0,-2-1 0,-1 0 0,-1 1 0,0 0 0,-1 0 0,1-2 0,-1 0 0,2 0 0,0 0 0,1 0 0,2 0 0,0 0 0,0 0 0,2 0 0,-3-7 0,-2-20 0,5 14 0,0-13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0T05:54:15.743"/>
    </inkml:context>
    <inkml:brush xml:id="br0">
      <inkml:brushProperty name="width" value="0.5" units="cm"/>
      <inkml:brushProperty name="height" value="1" units="cm"/>
      <inkml:brushProperty name="color" value="#F5F5F5"/>
      <inkml:brushProperty name="tip" value="rectangle"/>
      <inkml:brushProperty name="rasterOp" value="maskPen"/>
    </inkml:brush>
  </inkml:definitions>
  <inkml:trace contextRef="#ctx0" brushRef="#br0">113 0,'66'0,"-11"0,-41 0,13 0,-2 0,6 0,-4 3,-6-2,8 2,-5-3,4 3,-98-3,44 3,-73-3,68 0,4 0,3 0,-1 0,0 0,-1 0,-4 0,6 0,-4 0,3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9-10T05:54:24.008"/>
    </inkml:context>
    <inkml:brush xml:id="br0">
      <inkml:brushProperty name="width" value="0.5" units="cm"/>
      <inkml:brushProperty name="height" value="1" units="cm"/>
      <inkml:brushProperty name="color" value="#F5F5F5"/>
      <inkml:brushProperty name="tip" value="rectangle"/>
      <inkml:brushProperty name="rasterOp" value="maskPen"/>
    </inkml:brush>
  </inkml:definitions>
  <inkml:trace contextRef="#ctx0" brushRef="#br0">525 67,'96'0,"-5"2,-17 4,-6 2,-16 1,-9 0,-15-5,-7-1,9-1,-11-2,12 0,-103 2,20-1,-12 0,-2 0,-11-1,15 0,13 0,11 0,4 0,4 0,6 0,-4 3,3-2,103 0,-50-4,28 2,1-1,-21-2,-3 1,-3 0,-4 0,0 1,-2-3,4 3,-2-1,-2 3,4 0,-115 0,46 0,-21 0,-2 0,15 0,16 0,8 0,99 0,-47 0,23 0,1 0,-24 0,0 0,0 0,0 0,3 0,0 0,1 0,-2 0,-6 0,2 0,-96 0,10 0,-14 0,-8-2,10-3,1-3,-7-1,0-2,3 0,1-1,6 2,5 1,-29 1,35 4,25 4,21 0,77 0,-38 0,56 0,-54 0,1 0,6 0,9 0,13 0,23 0,14 0,2 0,-14 0,-20 0,-16 0,-12 0,-6 0,-7 0,5 0,-4 1,6 1,-3 1,-5 1,-117 6,41-7,-16 2,0-2,18-3,24 0,14 0,84 0,-38 0,61 0,-62 0,-3 0,-2 0,9 0,-9 0,8 0,-6 0,-7 0,-66 0,-29 0,-22 0,33 0,-9 0,7 0,8 0,6 0,-17 0,31 0,21 0,89 0,-41 0,61 0,-65 0,-1-2,1 0,-1-1,-2 1,3 0,-4 0,9 0,-8 1,6 1,-2-1,-7-1,-117-2,41 2,-16 0,0 0,20 2,19 0,13 0,6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57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257175"/>
          </a:xfrm>
          <a:prstGeom prst="rect">
            <a:avLst/>
          </a:prstGeom>
        </p:spPr>
        <p:txBody>
          <a:bodyPr vert="horz" lIns="91440" tIns="45720" rIns="91440" bIns="45720" rtlCol="0"/>
          <a:lstStyle>
            <a:lvl1pPr algn="r">
              <a:defRPr sz="1200"/>
            </a:lvl1pPr>
          </a:lstStyle>
          <a:p>
            <a:fld id="{E27838BF-BC6F-084C-BF6A-78281A77D2DF}" type="datetimeFigureOut">
              <a:rPr lang="en-US" smtClean="0"/>
              <a:t>9/10/24</a:t>
            </a:fld>
            <a:endParaRPr lang="en-US"/>
          </a:p>
        </p:txBody>
      </p:sp>
      <p:sp>
        <p:nvSpPr>
          <p:cNvPr id="4" name="Slide Image Placeholder 3"/>
          <p:cNvSpPr>
            <a:spLocks noGrp="1" noRot="1" noChangeAspect="1"/>
          </p:cNvSpPr>
          <p:nvPr>
            <p:ph type="sldImg" idx="2"/>
          </p:nvPr>
        </p:nvSpPr>
        <p:spPr>
          <a:xfrm>
            <a:off x="3028950" y="642938"/>
            <a:ext cx="3086100" cy="17367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2474913"/>
            <a:ext cx="7315200" cy="20256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4886325"/>
            <a:ext cx="3962400" cy="257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4886325"/>
            <a:ext cx="3962400" cy="257175"/>
          </a:xfrm>
          <a:prstGeom prst="rect">
            <a:avLst/>
          </a:prstGeom>
        </p:spPr>
        <p:txBody>
          <a:bodyPr vert="horz" lIns="91440" tIns="45720" rIns="91440" bIns="45720" rtlCol="0" anchor="b"/>
          <a:lstStyle>
            <a:lvl1pPr algn="r">
              <a:defRPr sz="1200"/>
            </a:lvl1pPr>
          </a:lstStyle>
          <a:p>
            <a:fld id="{487F2FB8-F483-3C45-81EC-C157D4781967}" type="slidenum">
              <a:rPr lang="en-US" smtClean="0"/>
              <a:t>‹#›</a:t>
            </a:fld>
            <a:endParaRPr lang="en-US"/>
          </a:p>
        </p:txBody>
      </p:sp>
    </p:spTree>
    <p:extLst>
      <p:ext uri="{BB962C8B-B14F-4D97-AF65-F5344CB8AC3E}">
        <p14:creationId xmlns:p14="http://schemas.microsoft.com/office/powerpoint/2010/main" val="30829569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2443733" y="581024"/>
            <a:ext cx="4256532" cy="392430"/>
          </a:xfrm>
          <a:prstGeom prst="rect">
            <a:avLst/>
          </a:prstGeom>
        </p:spPr>
        <p:txBody>
          <a:bodyPr wrap="square" lIns="0" tIns="0" rIns="0" bIns="0">
            <a:spAutoFit/>
          </a:bodyPr>
          <a:lstStyle>
            <a:lvl1pPr>
              <a:defRPr sz="2400" b="0" i="0">
                <a:solidFill>
                  <a:schemeClr val="bg1"/>
                </a:solidFill>
                <a:latin typeface="Arial MT"/>
                <a:cs typeface="Arial MT"/>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a:t>SEZG651</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948C204-BED3-AF4A-B727-70290405749E}" type="datetime1">
              <a:rPr lang="en-IN" smtClean="0"/>
              <a:t>10/09/24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bg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100" b="0" i="0">
                <a:solidFill>
                  <a:schemeClr val="bg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IN"/>
              <a:t>SEZG651</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2705D414-B342-624D-ABCB-3A89AAA87DE9}" type="datetime1">
              <a:rPr lang="en-IN" smtClean="0"/>
              <a:t>10/09/24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5F5F5"/>
          </a:solidFill>
        </p:spPr>
        <p:txBody>
          <a:bodyPr wrap="square" lIns="0" tIns="0" rIns="0" bIns="0" rtlCol="0"/>
          <a:lstStyle/>
          <a:p>
            <a:endParaRPr/>
          </a:p>
        </p:txBody>
      </p:sp>
      <p:sp>
        <p:nvSpPr>
          <p:cNvPr id="17" name="bg object 17"/>
          <p:cNvSpPr/>
          <p:nvPr/>
        </p:nvSpPr>
        <p:spPr>
          <a:xfrm>
            <a:off x="8786876" y="1985898"/>
            <a:ext cx="357505" cy="590550"/>
          </a:xfrm>
          <a:custGeom>
            <a:avLst/>
            <a:gdLst/>
            <a:ahLst/>
            <a:cxnLst/>
            <a:rect l="l" t="t" r="r" b="b"/>
            <a:pathLst>
              <a:path w="357504" h="590550">
                <a:moveTo>
                  <a:pt x="252349" y="590550"/>
                </a:moveTo>
                <a:lnTo>
                  <a:pt x="0" y="464438"/>
                </a:lnTo>
                <a:lnTo>
                  <a:pt x="0" y="126237"/>
                </a:lnTo>
                <a:lnTo>
                  <a:pt x="252349" y="0"/>
                </a:lnTo>
                <a:lnTo>
                  <a:pt x="357124" y="52387"/>
                </a:lnTo>
              </a:path>
              <a:path w="357504" h="590550">
                <a:moveTo>
                  <a:pt x="357124" y="538215"/>
                </a:moveTo>
                <a:lnTo>
                  <a:pt x="252349" y="590550"/>
                </a:lnTo>
              </a:path>
            </a:pathLst>
          </a:custGeom>
          <a:ln w="9525">
            <a:solidFill>
              <a:srgbClr val="6875A7"/>
            </a:solidFill>
          </a:ln>
        </p:spPr>
        <p:txBody>
          <a:bodyPr wrap="square" lIns="0" tIns="0" rIns="0" bIns="0" rtlCol="0"/>
          <a:lstStyle/>
          <a:p>
            <a:endParaRPr/>
          </a:p>
        </p:txBody>
      </p:sp>
      <p:sp>
        <p:nvSpPr>
          <p:cNvPr id="18" name="bg object 18"/>
          <p:cNvSpPr/>
          <p:nvPr/>
        </p:nvSpPr>
        <p:spPr>
          <a:xfrm>
            <a:off x="8901176" y="2128773"/>
            <a:ext cx="243204" cy="304800"/>
          </a:xfrm>
          <a:custGeom>
            <a:avLst/>
            <a:gdLst/>
            <a:ahLst/>
            <a:cxnLst/>
            <a:rect l="l" t="t" r="r" b="b"/>
            <a:pathLst>
              <a:path w="243204" h="304800">
                <a:moveTo>
                  <a:pt x="138049" y="304800"/>
                </a:moveTo>
                <a:lnTo>
                  <a:pt x="0" y="235838"/>
                </a:lnTo>
                <a:lnTo>
                  <a:pt x="0" y="69087"/>
                </a:lnTo>
                <a:lnTo>
                  <a:pt x="138049" y="0"/>
                </a:lnTo>
                <a:lnTo>
                  <a:pt x="242824" y="52387"/>
                </a:lnTo>
              </a:path>
              <a:path w="243204" h="304800">
                <a:moveTo>
                  <a:pt x="242824" y="252508"/>
                </a:moveTo>
                <a:lnTo>
                  <a:pt x="138049" y="304800"/>
                </a:lnTo>
              </a:path>
            </a:pathLst>
          </a:custGeom>
          <a:ln w="9525">
            <a:solidFill>
              <a:srgbClr val="AEDFD9"/>
            </a:solidFill>
          </a:ln>
        </p:spPr>
        <p:txBody>
          <a:bodyPr wrap="square" lIns="0" tIns="0" rIns="0" bIns="0" rtlCol="0"/>
          <a:lstStyle/>
          <a:p>
            <a:endParaRPr/>
          </a:p>
        </p:txBody>
      </p:sp>
      <p:pic>
        <p:nvPicPr>
          <p:cNvPr id="19" name="bg object 19"/>
          <p:cNvPicPr/>
          <p:nvPr/>
        </p:nvPicPr>
        <p:blipFill>
          <a:blip r:embed="rId2" cstate="print"/>
          <a:stretch>
            <a:fillRect/>
          </a:stretch>
        </p:blipFill>
        <p:spPr>
          <a:xfrm>
            <a:off x="8734425" y="2057399"/>
            <a:ext cx="95250" cy="104775"/>
          </a:xfrm>
          <a:prstGeom prst="rect">
            <a:avLst/>
          </a:prstGeom>
        </p:spPr>
      </p:pic>
      <p:sp>
        <p:nvSpPr>
          <p:cNvPr id="20" name="bg object 20"/>
          <p:cNvSpPr/>
          <p:nvPr/>
        </p:nvSpPr>
        <p:spPr>
          <a:xfrm>
            <a:off x="8834501" y="2771711"/>
            <a:ext cx="309880" cy="10160"/>
          </a:xfrm>
          <a:custGeom>
            <a:avLst/>
            <a:gdLst/>
            <a:ahLst/>
            <a:cxnLst/>
            <a:rect l="l" t="t" r="r" b="b"/>
            <a:pathLst>
              <a:path w="309879" h="10160">
                <a:moveTo>
                  <a:pt x="0" y="9651"/>
                </a:moveTo>
                <a:lnTo>
                  <a:pt x="309499" y="9651"/>
                </a:lnTo>
                <a:lnTo>
                  <a:pt x="309499" y="0"/>
                </a:lnTo>
                <a:lnTo>
                  <a:pt x="0" y="0"/>
                </a:lnTo>
                <a:lnTo>
                  <a:pt x="0" y="9651"/>
                </a:lnTo>
                <a:close/>
              </a:path>
            </a:pathLst>
          </a:custGeom>
          <a:solidFill>
            <a:srgbClr val="6875A7"/>
          </a:solidFill>
        </p:spPr>
        <p:txBody>
          <a:bodyPr wrap="square" lIns="0" tIns="0" rIns="0" bIns="0" rtlCol="0"/>
          <a:lstStyle/>
          <a:p>
            <a:endParaRPr/>
          </a:p>
        </p:txBody>
      </p:sp>
      <p:sp>
        <p:nvSpPr>
          <p:cNvPr id="21" name="bg object 21"/>
          <p:cNvSpPr/>
          <p:nvPr/>
        </p:nvSpPr>
        <p:spPr>
          <a:xfrm>
            <a:off x="8639175" y="247650"/>
            <a:ext cx="504825" cy="914400"/>
          </a:xfrm>
          <a:custGeom>
            <a:avLst/>
            <a:gdLst/>
            <a:ahLst/>
            <a:cxnLst/>
            <a:rect l="l" t="t" r="r" b="b"/>
            <a:pathLst>
              <a:path w="504825" h="914400">
                <a:moveTo>
                  <a:pt x="400050" y="0"/>
                </a:moveTo>
                <a:lnTo>
                  <a:pt x="0" y="200025"/>
                </a:lnTo>
                <a:lnTo>
                  <a:pt x="0" y="714375"/>
                </a:lnTo>
                <a:lnTo>
                  <a:pt x="400050" y="914400"/>
                </a:lnTo>
                <a:lnTo>
                  <a:pt x="504825" y="862012"/>
                </a:lnTo>
                <a:lnTo>
                  <a:pt x="504825" y="52387"/>
                </a:lnTo>
                <a:lnTo>
                  <a:pt x="400050" y="0"/>
                </a:lnTo>
                <a:close/>
              </a:path>
            </a:pathLst>
          </a:custGeom>
          <a:solidFill>
            <a:srgbClr val="AEDFD9">
              <a:alpha val="59606"/>
            </a:srgbClr>
          </a:solidFill>
        </p:spPr>
        <p:txBody>
          <a:bodyPr wrap="square" lIns="0" tIns="0" rIns="0" bIns="0" rtlCol="0"/>
          <a:lstStyle/>
          <a:p>
            <a:endParaRPr/>
          </a:p>
        </p:txBody>
      </p:sp>
      <p:sp>
        <p:nvSpPr>
          <p:cNvPr id="22" name="bg object 22"/>
          <p:cNvSpPr/>
          <p:nvPr/>
        </p:nvSpPr>
        <p:spPr>
          <a:xfrm>
            <a:off x="8786876" y="414401"/>
            <a:ext cx="357505" cy="590550"/>
          </a:xfrm>
          <a:custGeom>
            <a:avLst/>
            <a:gdLst/>
            <a:ahLst/>
            <a:cxnLst/>
            <a:rect l="l" t="t" r="r" b="b"/>
            <a:pathLst>
              <a:path w="357504" h="590550">
                <a:moveTo>
                  <a:pt x="257175" y="590550"/>
                </a:moveTo>
                <a:lnTo>
                  <a:pt x="0" y="461899"/>
                </a:lnTo>
                <a:lnTo>
                  <a:pt x="0" y="128524"/>
                </a:lnTo>
                <a:lnTo>
                  <a:pt x="257175" y="0"/>
                </a:lnTo>
                <a:lnTo>
                  <a:pt x="357124" y="49974"/>
                </a:lnTo>
              </a:path>
              <a:path w="357504" h="590550">
                <a:moveTo>
                  <a:pt x="357124" y="540526"/>
                </a:moveTo>
                <a:lnTo>
                  <a:pt x="257175" y="590550"/>
                </a:lnTo>
              </a:path>
            </a:pathLst>
          </a:custGeom>
          <a:ln w="9525">
            <a:solidFill>
              <a:srgbClr val="F5F5F5"/>
            </a:solidFill>
          </a:ln>
        </p:spPr>
        <p:txBody>
          <a:bodyPr wrap="square" lIns="0" tIns="0" rIns="0" bIns="0" rtlCol="0"/>
          <a:lstStyle/>
          <a:p>
            <a:endParaRPr/>
          </a:p>
        </p:txBody>
      </p:sp>
      <p:sp>
        <p:nvSpPr>
          <p:cNvPr id="23" name="bg object 23"/>
          <p:cNvSpPr/>
          <p:nvPr/>
        </p:nvSpPr>
        <p:spPr>
          <a:xfrm>
            <a:off x="8977376" y="1438316"/>
            <a:ext cx="167005" cy="495300"/>
          </a:xfrm>
          <a:custGeom>
            <a:avLst/>
            <a:gdLst/>
            <a:ahLst/>
            <a:cxnLst/>
            <a:rect l="l" t="t" r="r" b="b"/>
            <a:pathLst>
              <a:path w="167004" h="495300">
                <a:moveTo>
                  <a:pt x="166624" y="495300"/>
                </a:moveTo>
                <a:lnTo>
                  <a:pt x="0" y="411946"/>
                </a:lnTo>
                <a:lnTo>
                  <a:pt x="0" y="83270"/>
                </a:lnTo>
                <a:lnTo>
                  <a:pt x="166624" y="0"/>
                </a:lnTo>
              </a:path>
            </a:pathLst>
          </a:custGeom>
          <a:ln w="9525">
            <a:solidFill>
              <a:srgbClr val="6875A7"/>
            </a:solidFill>
          </a:ln>
        </p:spPr>
        <p:txBody>
          <a:bodyPr wrap="square" lIns="0" tIns="0" rIns="0" bIns="0" rtlCol="0"/>
          <a:lstStyle/>
          <a:p>
            <a:endParaRPr/>
          </a:p>
        </p:txBody>
      </p:sp>
      <p:sp>
        <p:nvSpPr>
          <p:cNvPr id="24" name="bg object 24"/>
          <p:cNvSpPr/>
          <p:nvPr/>
        </p:nvSpPr>
        <p:spPr>
          <a:xfrm>
            <a:off x="9034526" y="1504914"/>
            <a:ext cx="109855" cy="371475"/>
          </a:xfrm>
          <a:custGeom>
            <a:avLst/>
            <a:gdLst/>
            <a:ahLst/>
            <a:cxnLst/>
            <a:rect l="l" t="t" r="r" b="b"/>
            <a:pathLst>
              <a:path w="109854" h="371475">
                <a:moveTo>
                  <a:pt x="109474" y="371475"/>
                </a:moveTo>
                <a:lnTo>
                  <a:pt x="0" y="316773"/>
                </a:lnTo>
                <a:lnTo>
                  <a:pt x="0" y="54772"/>
                </a:lnTo>
                <a:lnTo>
                  <a:pt x="109474" y="0"/>
                </a:lnTo>
              </a:path>
            </a:pathLst>
          </a:custGeom>
          <a:ln w="9525">
            <a:solidFill>
              <a:srgbClr val="AEDFD9"/>
            </a:solidFill>
          </a:ln>
        </p:spPr>
        <p:txBody>
          <a:bodyPr wrap="square" lIns="0" tIns="0" rIns="0" bIns="0" rtlCol="0"/>
          <a:lstStyle/>
          <a:p>
            <a:endParaRPr/>
          </a:p>
        </p:txBody>
      </p:sp>
      <p:sp>
        <p:nvSpPr>
          <p:cNvPr id="25" name="bg object 25"/>
          <p:cNvSpPr/>
          <p:nvPr/>
        </p:nvSpPr>
        <p:spPr>
          <a:xfrm>
            <a:off x="9044051" y="1166875"/>
            <a:ext cx="100330" cy="39370"/>
          </a:xfrm>
          <a:custGeom>
            <a:avLst/>
            <a:gdLst/>
            <a:ahLst/>
            <a:cxnLst/>
            <a:rect l="l" t="t" r="r" b="b"/>
            <a:pathLst>
              <a:path w="100329" h="39369">
                <a:moveTo>
                  <a:pt x="0" y="0"/>
                </a:moveTo>
                <a:lnTo>
                  <a:pt x="99949" y="39004"/>
                </a:lnTo>
              </a:path>
            </a:pathLst>
          </a:custGeom>
          <a:ln w="9525">
            <a:solidFill>
              <a:srgbClr val="6875A7"/>
            </a:solidFill>
          </a:ln>
        </p:spPr>
        <p:txBody>
          <a:bodyPr wrap="square" lIns="0" tIns="0" rIns="0" bIns="0" rtlCol="0"/>
          <a:lstStyle/>
          <a:p>
            <a:endParaRPr/>
          </a:p>
        </p:txBody>
      </p:sp>
      <p:sp>
        <p:nvSpPr>
          <p:cNvPr id="26" name="bg object 26"/>
          <p:cNvSpPr/>
          <p:nvPr/>
        </p:nvSpPr>
        <p:spPr>
          <a:xfrm>
            <a:off x="8167751" y="176276"/>
            <a:ext cx="477520" cy="275590"/>
          </a:xfrm>
          <a:custGeom>
            <a:avLst/>
            <a:gdLst/>
            <a:ahLst/>
            <a:cxnLst/>
            <a:rect l="l" t="t" r="r" b="b"/>
            <a:pathLst>
              <a:path w="477520" h="275590">
                <a:moveTo>
                  <a:pt x="477520" y="275589"/>
                </a:moveTo>
                <a:lnTo>
                  <a:pt x="0" y="0"/>
                </a:lnTo>
              </a:path>
            </a:pathLst>
          </a:custGeom>
          <a:ln w="9525">
            <a:solidFill>
              <a:srgbClr val="6875A7"/>
            </a:solidFill>
          </a:ln>
        </p:spPr>
        <p:txBody>
          <a:bodyPr wrap="square" lIns="0" tIns="0" rIns="0" bIns="0" rtlCol="0"/>
          <a:lstStyle/>
          <a:p>
            <a:endParaRPr/>
          </a:p>
        </p:txBody>
      </p:sp>
      <p:pic>
        <p:nvPicPr>
          <p:cNvPr id="27" name="bg object 27"/>
          <p:cNvPicPr/>
          <p:nvPr/>
        </p:nvPicPr>
        <p:blipFill>
          <a:blip r:embed="rId3" cstate="print"/>
          <a:stretch>
            <a:fillRect/>
          </a:stretch>
        </p:blipFill>
        <p:spPr>
          <a:xfrm>
            <a:off x="8124825" y="133350"/>
            <a:ext cx="85725" cy="76200"/>
          </a:xfrm>
          <a:prstGeom prst="rect">
            <a:avLst/>
          </a:prstGeom>
        </p:spPr>
      </p:pic>
      <p:sp>
        <p:nvSpPr>
          <p:cNvPr id="28" name="bg object 28"/>
          <p:cNvSpPr/>
          <p:nvPr/>
        </p:nvSpPr>
        <p:spPr>
          <a:xfrm>
            <a:off x="423862" y="4710112"/>
            <a:ext cx="876935" cy="433705"/>
          </a:xfrm>
          <a:custGeom>
            <a:avLst/>
            <a:gdLst/>
            <a:ahLst/>
            <a:cxnLst/>
            <a:rect l="l" t="t" r="r" b="b"/>
            <a:pathLst>
              <a:path w="876935" h="433704">
                <a:moveTo>
                  <a:pt x="0" y="376238"/>
                </a:moveTo>
                <a:lnTo>
                  <a:pt x="188125" y="0"/>
                </a:lnTo>
                <a:lnTo>
                  <a:pt x="688187" y="0"/>
                </a:lnTo>
                <a:lnTo>
                  <a:pt x="876363" y="376238"/>
                </a:lnTo>
                <a:lnTo>
                  <a:pt x="847780" y="433386"/>
                </a:lnTo>
              </a:path>
              <a:path w="876935" h="433704">
                <a:moveTo>
                  <a:pt x="28574" y="433386"/>
                </a:moveTo>
                <a:lnTo>
                  <a:pt x="0" y="376238"/>
                </a:lnTo>
              </a:path>
            </a:pathLst>
          </a:custGeom>
          <a:ln w="9525">
            <a:solidFill>
              <a:srgbClr val="6ABDC5"/>
            </a:solidFill>
          </a:ln>
        </p:spPr>
        <p:txBody>
          <a:bodyPr wrap="square" lIns="0" tIns="0" rIns="0" bIns="0" rtlCol="0"/>
          <a:lstStyle/>
          <a:p>
            <a:endParaRPr/>
          </a:p>
        </p:txBody>
      </p:sp>
      <p:sp>
        <p:nvSpPr>
          <p:cNvPr id="29" name="bg object 29"/>
          <p:cNvSpPr/>
          <p:nvPr/>
        </p:nvSpPr>
        <p:spPr>
          <a:xfrm>
            <a:off x="538162" y="4814887"/>
            <a:ext cx="638175" cy="328930"/>
          </a:xfrm>
          <a:custGeom>
            <a:avLst/>
            <a:gdLst/>
            <a:ahLst/>
            <a:cxnLst/>
            <a:rect l="l" t="t" r="r" b="b"/>
            <a:pathLst>
              <a:path w="638175" h="328929">
                <a:moveTo>
                  <a:pt x="0" y="271462"/>
                </a:moveTo>
                <a:lnTo>
                  <a:pt x="135737" y="0"/>
                </a:lnTo>
                <a:lnTo>
                  <a:pt x="502450" y="0"/>
                </a:lnTo>
                <a:lnTo>
                  <a:pt x="638175" y="271462"/>
                </a:lnTo>
                <a:lnTo>
                  <a:pt x="609601" y="328611"/>
                </a:lnTo>
              </a:path>
              <a:path w="638175" h="328929">
                <a:moveTo>
                  <a:pt x="28575" y="328611"/>
                </a:moveTo>
                <a:lnTo>
                  <a:pt x="0" y="271462"/>
                </a:lnTo>
              </a:path>
            </a:pathLst>
          </a:custGeom>
          <a:ln w="9525">
            <a:solidFill>
              <a:srgbClr val="6875A7"/>
            </a:solidFill>
          </a:ln>
        </p:spPr>
        <p:txBody>
          <a:bodyPr wrap="square" lIns="0" tIns="0" rIns="0" bIns="0" rtlCol="0"/>
          <a:lstStyle/>
          <a:p>
            <a:endParaRPr/>
          </a:p>
        </p:txBody>
      </p:sp>
      <p:sp>
        <p:nvSpPr>
          <p:cNvPr id="30" name="bg object 30"/>
          <p:cNvSpPr/>
          <p:nvPr/>
        </p:nvSpPr>
        <p:spPr>
          <a:xfrm>
            <a:off x="652462" y="4910137"/>
            <a:ext cx="409575" cy="233679"/>
          </a:xfrm>
          <a:custGeom>
            <a:avLst/>
            <a:gdLst/>
            <a:ahLst/>
            <a:cxnLst/>
            <a:rect l="l" t="t" r="r" b="b"/>
            <a:pathLst>
              <a:path w="409575" h="233679">
                <a:moveTo>
                  <a:pt x="0" y="176213"/>
                </a:moveTo>
                <a:lnTo>
                  <a:pt x="88112" y="0"/>
                </a:lnTo>
                <a:lnTo>
                  <a:pt x="321475" y="0"/>
                </a:lnTo>
                <a:lnTo>
                  <a:pt x="409575" y="176213"/>
                </a:lnTo>
                <a:lnTo>
                  <a:pt x="381003" y="233361"/>
                </a:lnTo>
              </a:path>
              <a:path w="409575" h="233679">
                <a:moveTo>
                  <a:pt x="28575" y="233361"/>
                </a:moveTo>
                <a:lnTo>
                  <a:pt x="0" y="176213"/>
                </a:lnTo>
              </a:path>
            </a:pathLst>
          </a:custGeom>
          <a:ln w="9525">
            <a:solidFill>
              <a:srgbClr val="AEDFD9"/>
            </a:solidFill>
          </a:ln>
        </p:spPr>
        <p:txBody>
          <a:bodyPr wrap="square" lIns="0" tIns="0" rIns="0" bIns="0" rtlCol="0"/>
          <a:lstStyle/>
          <a:p>
            <a:endParaRPr/>
          </a:p>
        </p:txBody>
      </p:sp>
      <p:sp>
        <p:nvSpPr>
          <p:cNvPr id="31" name="bg object 31"/>
          <p:cNvSpPr/>
          <p:nvPr/>
        </p:nvSpPr>
        <p:spPr>
          <a:xfrm>
            <a:off x="1414525" y="4710112"/>
            <a:ext cx="457200" cy="390525"/>
          </a:xfrm>
          <a:custGeom>
            <a:avLst/>
            <a:gdLst/>
            <a:ahLst/>
            <a:cxnLst/>
            <a:rect l="l" t="t" r="r" b="b"/>
            <a:pathLst>
              <a:path w="457200" h="390525">
                <a:moveTo>
                  <a:pt x="0" y="195262"/>
                </a:moveTo>
                <a:lnTo>
                  <a:pt x="97536" y="0"/>
                </a:lnTo>
                <a:lnTo>
                  <a:pt x="359537" y="0"/>
                </a:lnTo>
                <a:lnTo>
                  <a:pt x="457200" y="195262"/>
                </a:lnTo>
                <a:lnTo>
                  <a:pt x="359537" y="390525"/>
                </a:lnTo>
                <a:lnTo>
                  <a:pt x="97536" y="390525"/>
                </a:lnTo>
                <a:lnTo>
                  <a:pt x="0" y="195262"/>
                </a:lnTo>
                <a:close/>
              </a:path>
            </a:pathLst>
          </a:custGeom>
          <a:ln w="9525">
            <a:solidFill>
              <a:srgbClr val="AEDFD9"/>
            </a:solidFill>
          </a:ln>
        </p:spPr>
        <p:txBody>
          <a:bodyPr wrap="square" lIns="0" tIns="0" rIns="0" bIns="0" rtlCol="0"/>
          <a:lstStyle/>
          <a:p>
            <a:endParaRPr/>
          </a:p>
        </p:txBody>
      </p:sp>
      <p:pic>
        <p:nvPicPr>
          <p:cNvPr id="32" name="bg object 32"/>
          <p:cNvPicPr/>
          <p:nvPr/>
        </p:nvPicPr>
        <p:blipFill>
          <a:blip r:embed="rId4" cstate="print"/>
          <a:stretch>
            <a:fillRect/>
          </a:stretch>
        </p:blipFill>
        <p:spPr>
          <a:xfrm>
            <a:off x="219075" y="4676775"/>
            <a:ext cx="104775" cy="104775"/>
          </a:xfrm>
          <a:prstGeom prst="rect">
            <a:avLst/>
          </a:prstGeom>
        </p:spPr>
      </p:pic>
      <p:sp>
        <p:nvSpPr>
          <p:cNvPr id="33" name="bg object 33"/>
          <p:cNvSpPr/>
          <p:nvPr/>
        </p:nvSpPr>
        <p:spPr>
          <a:xfrm>
            <a:off x="271462" y="5081586"/>
            <a:ext cx="154305" cy="0"/>
          </a:xfrm>
          <a:custGeom>
            <a:avLst/>
            <a:gdLst/>
            <a:ahLst/>
            <a:cxnLst/>
            <a:rect l="l" t="t" r="r" b="b"/>
            <a:pathLst>
              <a:path w="154304">
                <a:moveTo>
                  <a:pt x="153898" y="1"/>
                </a:moveTo>
                <a:lnTo>
                  <a:pt x="0" y="0"/>
                </a:lnTo>
              </a:path>
            </a:pathLst>
          </a:custGeom>
          <a:ln w="9525">
            <a:solidFill>
              <a:srgbClr val="6875A7"/>
            </a:solidFill>
          </a:ln>
        </p:spPr>
        <p:txBody>
          <a:bodyPr wrap="square" lIns="0" tIns="0" rIns="0" bIns="0" rtlCol="0"/>
          <a:lstStyle/>
          <a:p>
            <a:endParaRPr/>
          </a:p>
        </p:txBody>
      </p:sp>
      <p:sp>
        <p:nvSpPr>
          <p:cNvPr id="34" name="bg object 34"/>
          <p:cNvSpPr/>
          <p:nvPr/>
        </p:nvSpPr>
        <p:spPr>
          <a:xfrm>
            <a:off x="0" y="4553864"/>
            <a:ext cx="273050" cy="532130"/>
          </a:xfrm>
          <a:custGeom>
            <a:avLst/>
            <a:gdLst/>
            <a:ahLst/>
            <a:cxnLst/>
            <a:rect l="l" t="t" r="r" b="b"/>
            <a:pathLst>
              <a:path w="273050" h="532129">
                <a:moveTo>
                  <a:pt x="272439" y="531923"/>
                </a:moveTo>
                <a:lnTo>
                  <a:pt x="0" y="0"/>
                </a:lnTo>
              </a:path>
            </a:pathLst>
          </a:custGeom>
          <a:ln w="9525">
            <a:solidFill>
              <a:srgbClr val="6875A7"/>
            </a:solidFill>
          </a:ln>
        </p:spPr>
        <p:txBody>
          <a:bodyPr wrap="square" lIns="0" tIns="0" rIns="0" bIns="0" rtlCol="0"/>
          <a:lstStyle/>
          <a:p>
            <a:endParaRPr/>
          </a:p>
        </p:txBody>
      </p:sp>
      <p:pic>
        <p:nvPicPr>
          <p:cNvPr id="35" name="bg object 35"/>
          <p:cNvPicPr/>
          <p:nvPr/>
        </p:nvPicPr>
        <p:blipFill>
          <a:blip r:embed="rId5" cstate="print"/>
          <a:stretch>
            <a:fillRect/>
          </a:stretch>
        </p:blipFill>
        <p:spPr>
          <a:xfrm>
            <a:off x="238125" y="5048250"/>
            <a:ext cx="66675" cy="66675"/>
          </a:xfrm>
          <a:prstGeom prst="rect">
            <a:avLst/>
          </a:prstGeom>
        </p:spPr>
      </p:pic>
      <p:sp>
        <p:nvSpPr>
          <p:cNvPr id="36" name="bg object 36"/>
          <p:cNvSpPr/>
          <p:nvPr/>
        </p:nvSpPr>
        <p:spPr>
          <a:xfrm>
            <a:off x="0" y="3852926"/>
            <a:ext cx="234950" cy="406400"/>
          </a:xfrm>
          <a:custGeom>
            <a:avLst/>
            <a:gdLst/>
            <a:ahLst/>
            <a:cxnLst/>
            <a:rect l="l" t="t" r="r" b="b"/>
            <a:pathLst>
              <a:path w="234950" h="406400">
                <a:moveTo>
                  <a:pt x="0" y="406107"/>
                </a:moveTo>
                <a:lnTo>
                  <a:pt x="234632" y="0"/>
                </a:lnTo>
              </a:path>
            </a:pathLst>
          </a:custGeom>
          <a:ln w="9524">
            <a:solidFill>
              <a:srgbClr val="6875A7"/>
            </a:solidFill>
          </a:ln>
        </p:spPr>
        <p:txBody>
          <a:bodyPr wrap="square" lIns="0" tIns="0" rIns="0" bIns="0" rtlCol="0"/>
          <a:lstStyle/>
          <a:p>
            <a:endParaRPr/>
          </a:p>
        </p:txBody>
      </p:sp>
      <p:pic>
        <p:nvPicPr>
          <p:cNvPr id="37" name="bg object 37"/>
          <p:cNvPicPr/>
          <p:nvPr/>
        </p:nvPicPr>
        <p:blipFill>
          <a:blip r:embed="rId6" cstate="print"/>
          <a:stretch>
            <a:fillRect/>
          </a:stretch>
        </p:blipFill>
        <p:spPr>
          <a:xfrm>
            <a:off x="200025" y="3810000"/>
            <a:ext cx="66675" cy="76200"/>
          </a:xfrm>
          <a:prstGeom prst="rect">
            <a:avLst/>
          </a:prstGeom>
        </p:spPr>
      </p:pic>
      <p:sp>
        <p:nvSpPr>
          <p:cNvPr id="38" name="bg object 38"/>
          <p:cNvSpPr/>
          <p:nvPr/>
        </p:nvSpPr>
        <p:spPr>
          <a:xfrm>
            <a:off x="47625" y="4257675"/>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a:p>
        </p:txBody>
      </p:sp>
      <p:sp>
        <p:nvSpPr>
          <p:cNvPr id="39" name="bg object 39"/>
          <p:cNvSpPr/>
          <p:nvPr/>
        </p:nvSpPr>
        <p:spPr>
          <a:xfrm>
            <a:off x="8748776" y="4024312"/>
            <a:ext cx="395605" cy="876300"/>
          </a:xfrm>
          <a:custGeom>
            <a:avLst/>
            <a:gdLst/>
            <a:ahLst/>
            <a:cxnLst/>
            <a:rect l="l" t="t" r="r" b="b"/>
            <a:pathLst>
              <a:path w="395604" h="876300">
                <a:moveTo>
                  <a:pt x="376174" y="0"/>
                </a:moveTo>
                <a:lnTo>
                  <a:pt x="395224" y="9523"/>
                </a:lnTo>
              </a:path>
              <a:path w="395604" h="876300">
                <a:moveTo>
                  <a:pt x="395224" y="866776"/>
                </a:moveTo>
                <a:lnTo>
                  <a:pt x="376174" y="876300"/>
                </a:lnTo>
                <a:lnTo>
                  <a:pt x="0" y="688174"/>
                </a:lnTo>
                <a:lnTo>
                  <a:pt x="0" y="188112"/>
                </a:lnTo>
                <a:lnTo>
                  <a:pt x="376174" y="0"/>
                </a:lnTo>
              </a:path>
            </a:pathLst>
          </a:custGeom>
          <a:ln w="9525">
            <a:solidFill>
              <a:srgbClr val="6ABDC5"/>
            </a:solidFill>
          </a:ln>
        </p:spPr>
        <p:txBody>
          <a:bodyPr wrap="square" lIns="0" tIns="0" rIns="0" bIns="0" rtlCol="0"/>
          <a:lstStyle/>
          <a:p>
            <a:endParaRPr/>
          </a:p>
        </p:txBody>
      </p:sp>
      <p:sp>
        <p:nvSpPr>
          <p:cNvPr id="40" name="bg object 40"/>
          <p:cNvSpPr/>
          <p:nvPr/>
        </p:nvSpPr>
        <p:spPr>
          <a:xfrm>
            <a:off x="8853551" y="4138612"/>
            <a:ext cx="290830" cy="638175"/>
          </a:xfrm>
          <a:custGeom>
            <a:avLst/>
            <a:gdLst/>
            <a:ahLst/>
            <a:cxnLst/>
            <a:rect l="l" t="t" r="r" b="b"/>
            <a:pathLst>
              <a:path w="290829" h="638175">
                <a:moveTo>
                  <a:pt x="276225" y="0"/>
                </a:moveTo>
                <a:lnTo>
                  <a:pt x="290449" y="7112"/>
                </a:lnTo>
              </a:path>
              <a:path w="290829" h="638175">
                <a:moveTo>
                  <a:pt x="290449" y="631063"/>
                </a:moveTo>
                <a:lnTo>
                  <a:pt x="276225" y="638175"/>
                </a:lnTo>
                <a:lnTo>
                  <a:pt x="0" y="500062"/>
                </a:lnTo>
                <a:lnTo>
                  <a:pt x="0" y="138112"/>
                </a:lnTo>
                <a:lnTo>
                  <a:pt x="276225" y="0"/>
                </a:lnTo>
              </a:path>
            </a:pathLst>
          </a:custGeom>
          <a:ln w="9525">
            <a:solidFill>
              <a:srgbClr val="6875A7"/>
            </a:solidFill>
          </a:ln>
        </p:spPr>
        <p:txBody>
          <a:bodyPr wrap="square" lIns="0" tIns="0" rIns="0" bIns="0" rtlCol="0"/>
          <a:lstStyle/>
          <a:p>
            <a:endParaRPr/>
          </a:p>
        </p:txBody>
      </p:sp>
      <p:sp>
        <p:nvSpPr>
          <p:cNvPr id="41" name="bg object 41"/>
          <p:cNvSpPr/>
          <p:nvPr/>
        </p:nvSpPr>
        <p:spPr>
          <a:xfrm>
            <a:off x="8948674" y="4252912"/>
            <a:ext cx="195580" cy="409575"/>
          </a:xfrm>
          <a:custGeom>
            <a:avLst/>
            <a:gdLst/>
            <a:ahLst/>
            <a:cxnLst/>
            <a:rect l="l" t="t" r="r" b="b"/>
            <a:pathLst>
              <a:path w="195579" h="409575">
                <a:moveTo>
                  <a:pt x="176275" y="0"/>
                </a:moveTo>
                <a:lnTo>
                  <a:pt x="195325" y="9522"/>
                </a:lnTo>
              </a:path>
              <a:path w="195579" h="409575">
                <a:moveTo>
                  <a:pt x="195325" y="400054"/>
                </a:moveTo>
                <a:lnTo>
                  <a:pt x="176275" y="409575"/>
                </a:lnTo>
                <a:lnTo>
                  <a:pt x="0" y="321475"/>
                </a:lnTo>
                <a:lnTo>
                  <a:pt x="0" y="88112"/>
                </a:lnTo>
                <a:lnTo>
                  <a:pt x="176275" y="0"/>
                </a:lnTo>
              </a:path>
            </a:pathLst>
          </a:custGeom>
          <a:ln w="9525">
            <a:solidFill>
              <a:srgbClr val="AEDFD9"/>
            </a:solidFill>
          </a:ln>
        </p:spPr>
        <p:txBody>
          <a:bodyPr wrap="square" lIns="0" tIns="0" rIns="0" bIns="0" rtlCol="0"/>
          <a:lstStyle/>
          <a:p>
            <a:endParaRPr/>
          </a:p>
        </p:txBody>
      </p:sp>
      <p:sp>
        <p:nvSpPr>
          <p:cNvPr id="42" name="bg object 42"/>
          <p:cNvSpPr/>
          <p:nvPr/>
        </p:nvSpPr>
        <p:spPr>
          <a:xfrm>
            <a:off x="8763000" y="4895850"/>
            <a:ext cx="266700" cy="247650"/>
          </a:xfrm>
          <a:custGeom>
            <a:avLst/>
            <a:gdLst/>
            <a:ahLst/>
            <a:cxnLst/>
            <a:rect l="l" t="t" r="r" b="b"/>
            <a:pathLst>
              <a:path w="266700" h="247650">
                <a:moveTo>
                  <a:pt x="133350" y="0"/>
                </a:moveTo>
                <a:lnTo>
                  <a:pt x="0" y="66675"/>
                </a:lnTo>
                <a:lnTo>
                  <a:pt x="0" y="238125"/>
                </a:lnTo>
                <a:lnTo>
                  <a:pt x="19047" y="247648"/>
                </a:lnTo>
                <a:lnTo>
                  <a:pt x="247652" y="247648"/>
                </a:lnTo>
                <a:lnTo>
                  <a:pt x="266700" y="238125"/>
                </a:lnTo>
                <a:lnTo>
                  <a:pt x="266700" y="66675"/>
                </a:lnTo>
                <a:lnTo>
                  <a:pt x="133350" y="0"/>
                </a:lnTo>
                <a:close/>
              </a:path>
            </a:pathLst>
          </a:custGeom>
          <a:solidFill>
            <a:srgbClr val="AEDFD9">
              <a:alpha val="59606"/>
            </a:srgbClr>
          </a:solidFill>
        </p:spPr>
        <p:txBody>
          <a:bodyPr wrap="square" lIns="0" tIns="0" rIns="0" bIns="0" rtlCol="0"/>
          <a:lstStyle/>
          <a:p>
            <a:endParaRPr/>
          </a:p>
        </p:txBody>
      </p:sp>
      <p:sp>
        <p:nvSpPr>
          <p:cNvPr id="43" name="bg object 43"/>
          <p:cNvSpPr/>
          <p:nvPr/>
        </p:nvSpPr>
        <p:spPr>
          <a:xfrm>
            <a:off x="8110601" y="4662487"/>
            <a:ext cx="640080" cy="438150"/>
          </a:xfrm>
          <a:custGeom>
            <a:avLst/>
            <a:gdLst/>
            <a:ahLst/>
            <a:cxnLst/>
            <a:rect l="l" t="t" r="r" b="b"/>
            <a:pathLst>
              <a:path w="640079" h="438150">
                <a:moveTo>
                  <a:pt x="639699" y="47625"/>
                </a:moveTo>
                <a:lnTo>
                  <a:pt x="504825" y="220421"/>
                </a:lnTo>
              </a:path>
              <a:path w="640079" h="438150">
                <a:moveTo>
                  <a:pt x="0" y="219075"/>
                </a:moveTo>
                <a:lnTo>
                  <a:pt x="109474" y="0"/>
                </a:lnTo>
                <a:lnTo>
                  <a:pt x="395224" y="0"/>
                </a:lnTo>
                <a:lnTo>
                  <a:pt x="504825" y="219075"/>
                </a:lnTo>
                <a:lnTo>
                  <a:pt x="395224" y="438150"/>
                </a:lnTo>
                <a:lnTo>
                  <a:pt x="109474" y="438150"/>
                </a:lnTo>
                <a:lnTo>
                  <a:pt x="0" y="219075"/>
                </a:lnTo>
                <a:close/>
              </a:path>
            </a:pathLst>
          </a:custGeom>
          <a:ln w="9525">
            <a:solidFill>
              <a:srgbClr val="6875A7"/>
            </a:solidFill>
          </a:ln>
        </p:spPr>
        <p:txBody>
          <a:bodyPr wrap="square" lIns="0" tIns="0" rIns="0" bIns="0" rtlCol="0"/>
          <a:lstStyle/>
          <a:p>
            <a:endParaRPr/>
          </a:p>
        </p:txBody>
      </p:sp>
      <p:sp>
        <p:nvSpPr>
          <p:cNvPr id="44" name="bg object 44"/>
          <p:cNvSpPr/>
          <p:nvPr/>
        </p:nvSpPr>
        <p:spPr>
          <a:xfrm>
            <a:off x="8167751" y="4710112"/>
            <a:ext cx="390525" cy="342900"/>
          </a:xfrm>
          <a:custGeom>
            <a:avLst/>
            <a:gdLst/>
            <a:ahLst/>
            <a:cxnLst/>
            <a:rect l="l" t="t" r="r" b="b"/>
            <a:pathLst>
              <a:path w="390525" h="342900">
                <a:moveTo>
                  <a:pt x="0" y="171450"/>
                </a:moveTo>
                <a:lnTo>
                  <a:pt x="85725" y="0"/>
                </a:lnTo>
                <a:lnTo>
                  <a:pt x="304800" y="0"/>
                </a:lnTo>
                <a:lnTo>
                  <a:pt x="390525" y="171450"/>
                </a:lnTo>
                <a:lnTo>
                  <a:pt x="304800" y="342900"/>
                </a:lnTo>
                <a:lnTo>
                  <a:pt x="85725" y="342900"/>
                </a:lnTo>
                <a:lnTo>
                  <a:pt x="0" y="171450"/>
                </a:lnTo>
                <a:close/>
              </a:path>
            </a:pathLst>
          </a:custGeom>
          <a:ln w="9525">
            <a:solidFill>
              <a:srgbClr val="AEDFD9"/>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0" i="0">
                <a:solidFill>
                  <a:schemeClr val="bg1"/>
                </a:solidFill>
                <a:latin typeface="Arial MT"/>
                <a:cs typeface="Arial MT"/>
              </a:defRPr>
            </a:lvl1pPr>
          </a:lstStyle>
          <a:p>
            <a:endParaRPr/>
          </a:p>
        </p:txBody>
      </p:sp>
      <p:sp>
        <p:nvSpPr>
          <p:cNvPr id="3" name="Holder 3"/>
          <p:cNvSpPr>
            <a:spLocks noGrp="1"/>
          </p:cNvSpPr>
          <p:nvPr>
            <p:ph sz="half" idx="2"/>
          </p:nvPr>
        </p:nvSpPr>
        <p:spPr>
          <a:xfrm>
            <a:off x="799465" y="1490916"/>
            <a:ext cx="3545840" cy="2930525"/>
          </a:xfrm>
          <a:prstGeom prst="rect">
            <a:avLst/>
          </a:prstGeom>
        </p:spPr>
        <p:txBody>
          <a:bodyPr wrap="square" lIns="0" tIns="0" rIns="0" bIns="0">
            <a:spAutoFit/>
          </a:bodyPr>
          <a:lstStyle>
            <a:lvl1pPr>
              <a:defRPr sz="2000" b="1" i="0">
                <a:solidFill>
                  <a:srgbClr val="353552"/>
                </a:solidFill>
                <a:latin typeface="Calibri"/>
                <a:cs typeface="Calibri"/>
              </a:defRPr>
            </a:lvl1pPr>
          </a:lstStyle>
          <a:p>
            <a:endParaRPr/>
          </a:p>
        </p:txBody>
      </p:sp>
      <p:sp>
        <p:nvSpPr>
          <p:cNvPr id="4" name="Holder 4"/>
          <p:cNvSpPr>
            <a:spLocks noGrp="1"/>
          </p:cNvSpPr>
          <p:nvPr>
            <p:ph sz="half" idx="3"/>
          </p:nvPr>
        </p:nvSpPr>
        <p:spPr>
          <a:xfrm>
            <a:off x="4809490" y="1490916"/>
            <a:ext cx="3533140" cy="2930525"/>
          </a:xfrm>
          <a:prstGeom prst="rect">
            <a:avLst/>
          </a:prstGeom>
        </p:spPr>
        <p:txBody>
          <a:bodyPr wrap="square" lIns="0" tIns="0" rIns="0" bIns="0">
            <a:spAutoFit/>
          </a:bodyPr>
          <a:lstStyle>
            <a:lvl1pPr>
              <a:defRPr sz="2000" b="1" i="0">
                <a:solidFill>
                  <a:srgbClr val="353552"/>
                </a:solidFill>
                <a:latin typeface="Calibri"/>
                <a:cs typeface="Calibri"/>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IN"/>
              <a:t>SEZG651</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5051F0C-BE50-0742-A3C9-EF3EE320DE0D}" type="datetime1">
              <a:rPr lang="en-IN" smtClean="0"/>
              <a:t>10/09/24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D2A46"/>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400" b="0" i="0">
                <a:solidFill>
                  <a:schemeClr val="bg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IN"/>
              <a:t>SEZG651</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FA2F4A3A-7FEF-F34B-96E5-1083488F567C}" type="datetime1">
              <a:rPr lang="en-IN" smtClean="0"/>
              <a:t>10/09/24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0D2A46"/>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IN"/>
              <a:t>SEZG651</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EEFB60D0-449A-A949-8F56-637CBCA773CA}" type="datetime1">
              <a:rPr lang="en-IN" smtClean="0"/>
              <a:t>10/09/24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4000" y="0"/>
                </a:moveTo>
                <a:lnTo>
                  <a:pt x="0" y="0"/>
                </a:lnTo>
                <a:lnTo>
                  <a:pt x="0" y="5143500"/>
                </a:lnTo>
                <a:lnTo>
                  <a:pt x="9144000" y="5143500"/>
                </a:lnTo>
                <a:lnTo>
                  <a:pt x="9144000" y="0"/>
                </a:lnTo>
                <a:close/>
              </a:path>
            </a:pathLst>
          </a:custGeom>
          <a:solidFill>
            <a:srgbClr val="F5F5F5"/>
          </a:solidFill>
        </p:spPr>
        <p:txBody>
          <a:bodyPr wrap="square" lIns="0" tIns="0" rIns="0" bIns="0" rtlCol="0"/>
          <a:lstStyle/>
          <a:p>
            <a:endParaRPr/>
          </a:p>
        </p:txBody>
      </p:sp>
      <p:sp>
        <p:nvSpPr>
          <p:cNvPr id="2" name="Holder 2"/>
          <p:cNvSpPr>
            <a:spLocks noGrp="1"/>
          </p:cNvSpPr>
          <p:nvPr>
            <p:ph type="title"/>
          </p:nvPr>
        </p:nvSpPr>
        <p:spPr>
          <a:xfrm>
            <a:off x="2971418" y="581024"/>
            <a:ext cx="3201162" cy="392430"/>
          </a:xfrm>
          <a:prstGeom prst="rect">
            <a:avLst/>
          </a:prstGeom>
        </p:spPr>
        <p:txBody>
          <a:bodyPr wrap="square" lIns="0" tIns="0" rIns="0" bIns="0">
            <a:spAutoFit/>
          </a:bodyPr>
          <a:lstStyle>
            <a:lvl1pPr>
              <a:defRPr sz="2400" b="0" i="0">
                <a:solidFill>
                  <a:schemeClr val="bg1"/>
                </a:solidFill>
                <a:latin typeface="Arial MT"/>
                <a:cs typeface="Arial MT"/>
              </a:defRPr>
            </a:lvl1pPr>
          </a:lstStyle>
          <a:p>
            <a:endParaRPr/>
          </a:p>
        </p:txBody>
      </p:sp>
      <p:sp>
        <p:nvSpPr>
          <p:cNvPr id="3" name="Holder 3"/>
          <p:cNvSpPr>
            <a:spLocks noGrp="1"/>
          </p:cNvSpPr>
          <p:nvPr>
            <p:ph type="body" idx="1"/>
          </p:nvPr>
        </p:nvSpPr>
        <p:spPr>
          <a:xfrm>
            <a:off x="2735834" y="1259522"/>
            <a:ext cx="3672331" cy="1170939"/>
          </a:xfrm>
          <a:prstGeom prst="rect">
            <a:avLst/>
          </a:prstGeom>
        </p:spPr>
        <p:txBody>
          <a:bodyPr wrap="square" lIns="0" tIns="0" rIns="0" bIns="0">
            <a:spAutoFit/>
          </a:bodyPr>
          <a:lstStyle>
            <a:lvl1pPr>
              <a:defRPr sz="1100" b="0" i="0">
                <a:solidFill>
                  <a:schemeClr val="bg1"/>
                </a:solidFill>
                <a:latin typeface="Arial MT"/>
                <a:cs typeface="Arial MT"/>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r>
              <a:rPr lang="en-IN"/>
              <a:t>SEZG651</a:t>
            </a:r>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23C5906-911A-B042-85CC-A6D2D8AF2CD8}" type="datetime1">
              <a:rPr lang="en-IN" smtClean="0"/>
              <a:t>10/09/24</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jp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21.png"/><Relationship Id="rId5" Type="http://schemas.openxmlformats.org/officeDocument/2006/relationships/image" Target="../media/image18.png"/><Relationship Id="rId10" Type="http://schemas.openxmlformats.org/officeDocument/2006/relationships/customXml" Target="../ink/ink3.xml"/><Relationship Id="rId4" Type="http://schemas.openxmlformats.org/officeDocument/2006/relationships/image" Target="../media/image17.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26.png"/><Relationship Id="rId3" Type="http://schemas.openxmlformats.org/officeDocument/2006/relationships/image" Target="../media/image6.png"/><Relationship Id="rId7" Type="http://schemas.openxmlformats.org/officeDocument/2006/relationships/image" Target="../media/image220.png"/><Relationship Id="rId12" Type="http://schemas.openxmlformats.org/officeDocument/2006/relationships/customXml" Target="../ink/ink7.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4.xml"/><Relationship Id="rId11" Type="http://schemas.openxmlformats.org/officeDocument/2006/relationships/image" Target="../media/image25.png"/><Relationship Id="rId5" Type="http://schemas.openxmlformats.org/officeDocument/2006/relationships/image" Target="../media/image22.png"/><Relationship Id="rId10" Type="http://schemas.openxmlformats.org/officeDocument/2006/relationships/customXml" Target="../ink/ink6.xml"/><Relationship Id="rId4" Type="http://schemas.openxmlformats.org/officeDocument/2006/relationships/image" Target="../media/image17.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28.png"/><Relationship Id="rId3" Type="http://schemas.openxmlformats.org/officeDocument/2006/relationships/image" Target="../media/image6.png"/><Relationship Id="rId7" Type="http://schemas.openxmlformats.org/officeDocument/2006/relationships/image" Target="../media/image240.png"/><Relationship Id="rId12" Type="http://schemas.openxmlformats.org/officeDocument/2006/relationships/customXml" Target="../ink/ink11.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260.png"/><Relationship Id="rId5" Type="http://schemas.openxmlformats.org/officeDocument/2006/relationships/image" Target="../media/image23.png"/><Relationship Id="rId10" Type="http://schemas.openxmlformats.org/officeDocument/2006/relationships/customXml" Target="../ink/ink10.xml"/><Relationship Id="rId4" Type="http://schemas.openxmlformats.org/officeDocument/2006/relationships/image" Target="../media/image17.png"/><Relationship Id="rId9" Type="http://schemas.openxmlformats.org/officeDocument/2006/relationships/image" Target="../media/image25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7803DA9-C098-9739-DB16-0749CFFE425E}"/>
              </a:ext>
            </a:extLst>
          </p:cNvPr>
          <p:cNvSpPr/>
          <p:nvPr/>
        </p:nvSpPr>
        <p:spPr>
          <a:xfrm>
            <a:off x="0" y="0"/>
            <a:ext cx="9144000" cy="5162615"/>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 name="object 2"/>
          <p:cNvGrpSpPr/>
          <p:nvPr/>
        </p:nvGrpSpPr>
        <p:grpSpPr>
          <a:xfrm>
            <a:off x="8439213" y="0"/>
            <a:ext cx="709930" cy="900430"/>
            <a:chOff x="8439213" y="0"/>
            <a:chExt cx="709930" cy="900430"/>
          </a:xfrm>
        </p:grpSpPr>
        <p:sp>
          <p:nvSpPr>
            <p:cNvPr id="3" name="object 3"/>
            <p:cNvSpPr/>
            <p:nvPr/>
          </p:nvSpPr>
          <p:spPr>
            <a:xfrm>
              <a:off x="8443976" y="0"/>
              <a:ext cx="700405" cy="890905"/>
            </a:xfrm>
            <a:custGeom>
              <a:avLst/>
              <a:gdLst/>
              <a:ahLst/>
              <a:cxnLst/>
              <a:rect l="l" t="t" r="r" b="b"/>
              <a:pathLst>
                <a:path w="700404" h="890905">
                  <a:moveTo>
                    <a:pt x="0" y="352425"/>
                  </a:moveTo>
                  <a:lnTo>
                    <a:pt x="176129" y="0"/>
                  </a:lnTo>
                </a:path>
                <a:path w="700404" h="890905">
                  <a:moveTo>
                    <a:pt x="700024" y="890651"/>
                  </a:moveTo>
                  <a:lnTo>
                    <a:pt x="268985" y="890651"/>
                  </a:lnTo>
                  <a:lnTo>
                    <a:pt x="0" y="352425"/>
                  </a:lnTo>
                </a:path>
              </a:pathLst>
            </a:custGeom>
            <a:ln w="9525">
              <a:solidFill>
                <a:srgbClr val="6875A7"/>
              </a:solidFill>
            </a:ln>
          </p:spPr>
          <p:txBody>
            <a:bodyPr wrap="square" lIns="0" tIns="0" rIns="0" bIns="0" rtlCol="0"/>
            <a:lstStyle/>
            <a:p>
              <a:endParaRPr/>
            </a:p>
          </p:txBody>
        </p:sp>
        <p:sp>
          <p:nvSpPr>
            <p:cNvPr id="4" name="object 4"/>
            <p:cNvSpPr/>
            <p:nvPr/>
          </p:nvSpPr>
          <p:spPr>
            <a:xfrm>
              <a:off x="8510651" y="0"/>
              <a:ext cx="633730" cy="833755"/>
            </a:xfrm>
            <a:custGeom>
              <a:avLst/>
              <a:gdLst/>
              <a:ahLst/>
              <a:cxnLst/>
              <a:rect l="l" t="t" r="r" b="b"/>
              <a:pathLst>
                <a:path w="633729" h="833755">
                  <a:moveTo>
                    <a:pt x="0" y="352425"/>
                  </a:moveTo>
                  <a:lnTo>
                    <a:pt x="176119" y="0"/>
                  </a:lnTo>
                </a:path>
                <a:path w="633729" h="833755">
                  <a:moveTo>
                    <a:pt x="633349" y="833501"/>
                  </a:moveTo>
                  <a:lnTo>
                    <a:pt x="240410" y="833501"/>
                  </a:lnTo>
                  <a:lnTo>
                    <a:pt x="0" y="352425"/>
                  </a:lnTo>
                </a:path>
              </a:pathLst>
            </a:custGeom>
            <a:ln w="9525">
              <a:solidFill>
                <a:srgbClr val="AEDFD9"/>
              </a:solidFill>
            </a:ln>
          </p:spPr>
          <p:txBody>
            <a:bodyPr wrap="square" lIns="0" tIns="0" rIns="0" bIns="0" rtlCol="0"/>
            <a:lstStyle/>
            <a:p>
              <a:endParaRPr/>
            </a:p>
          </p:txBody>
        </p:sp>
        <p:sp>
          <p:nvSpPr>
            <p:cNvPr id="5" name="object 5"/>
            <p:cNvSpPr/>
            <p:nvPr/>
          </p:nvSpPr>
          <p:spPr>
            <a:xfrm>
              <a:off x="8782050" y="104775"/>
              <a:ext cx="361950" cy="485775"/>
            </a:xfrm>
            <a:custGeom>
              <a:avLst/>
              <a:gdLst/>
              <a:ahLst/>
              <a:cxnLst/>
              <a:rect l="l" t="t" r="r" b="b"/>
              <a:pathLst>
                <a:path w="361950" h="485775">
                  <a:moveTo>
                    <a:pt x="361950" y="0"/>
                  </a:moveTo>
                  <a:lnTo>
                    <a:pt x="121411" y="0"/>
                  </a:lnTo>
                  <a:lnTo>
                    <a:pt x="0" y="242950"/>
                  </a:lnTo>
                  <a:lnTo>
                    <a:pt x="121411" y="485775"/>
                  </a:lnTo>
                  <a:lnTo>
                    <a:pt x="361950" y="485775"/>
                  </a:lnTo>
                  <a:lnTo>
                    <a:pt x="361950" y="0"/>
                  </a:lnTo>
                  <a:close/>
                </a:path>
              </a:pathLst>
            </a:custGeom>
            <a:solidFill>
              <a:srgbClr val="AEDFD9"/>
            </a:solidFill>
          </p:spPr>
          <p:txBody>
            <a:bodyPr wrap="square" lIns="0" tIns="0" rIns="0" bIns="0" rtlCol="0"/>
            <a:lstStyle/>
            <a:p>
              <a:endParaRPr/>
            </a:p>
          </p:txBody>
        </p:sp>
      </p:grpSp>
      <p:sp>
        <p:nvSpPr>
          <p:cNvPr id="6" name="object 6"/>
          <p:cNvSpPr/>
          <p:nvPr/>
        </p:nvSpPr>
        <p:spPr>
          <a:xfrm>
            <a:off x="8429625" y="1000125"/>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a:p>
        </p:txBody>
      </p:sp>
      <p:grpSp>
        <p:nvGrpSpPr>
          <p:cNvPr id="7" name="object 7"/>
          <p:cNvGrpSpPr/>
          <p:nvPr/>
        </p:nvGrpSpPr>
        <p:grpSpPr>
          <a:xfrm>
            <a:off x="7420038" y="209613"/>
            <a:ext cx="1021715" cy="276225"/>
            <a:chOff x="7420038" y="209613"/>
            <a:chExt cx="1021715" cy="276225"/>
          </a:xfrm>
        </p:grpSpPr>
        <p:sp>
          <p:nvSpPr>
            <p:cNvPr id="8" name="object 8"/>
            <p:cNvSpPr/>
            <p:nvPr/>
          </p:nvSpPr>
          <p:spPr>
            <a:xfrm>
              <a:off x="7729601" y="347598"/>
              <a:ext cx="712470" cy="635"/>
            </a:xfrm>
            <a:custGeom>
              <a:avLst/>
              <a:gdLst/>
              <a:ahLst/>
              <a:cxnLst/>
              <a:rect l="l" t="t" r="r" b="b"/>
              <a:pathLst>
                <a:path w="712470" h="635">
                  <a:moveTo>
                    <a:pt x="712089" y="126"/>
                  </a:moveTo>
                  <a:lnTo>
                    <a:pt x="0" y="0"/>
                  </a:lnTo>
                </a:path>
              </a:pathLst>
            </a:custGeom>
            <a:ln w="9525">
              <a:solidFill>
                <a:srgbClr val="6875A7"/>
              </a:solidFill>
            </a:ln>
          </p:spPr>
          <p:txBody>
            <a:bodyPr wrap="square" lIns="0" tIns="0" rIns="0" bIns="0" rtlCol="0"/>
            <a:lstStyle/>
            <a:p>
              <a:endParaRPr/>
            </a:p>
          </p:txBody>
        </p:sp>
        <p:sp>
          <p:nvSpPr>
            <p:cNvPr id="9" name="object 9"/>
            <p:cNvSpPr/>
            <p:nvPr/>
          </p:nvSpPr>
          <p:spPr>
            <a:xfrm>
              <a:off x="7424801" y="214375"/>
              <a:ext cx="304800" cy="266700"/>
            </a:xfrm>
            <a:custGeom>
              <a:avLst/>
              <a:gdLst/>
              <a:ahLst/>
              <a:cxnLst/>
              <a:rect l="l" t="t" r="r" b="b"/>
              <a:pathLst>
                <a:path w="304800" h="266700">
                  <a:moveTo>
                    <a:pt x="0" y="133350"/>
                  </a:moveTo>
                  <a:lnTo>
                    <a:pt x="66675" y="0"/>
                  </a:lnTo>
                  <a:lnTo>
                    <a:pt x="238125" y="0"/>
                  </a:lnTo>
                  <a:lnTo>
                    <a:pt x="304800" y="133350"/>
                  </a:lnTo>
                  <a:lnTo>
                    <a:pt x="238125" y="266700"/>
                  </a:lnTo>
                  <a:lnTo>
                    <a:pt x="66675" y="266700"/>
                  </a:lnTo>
                  <a:lnTo>
                    <a:pt x="0" y="133350"/>
                  </a:lnTo>
                  <a:close/>
                </a:path>
              </a:pathLst>
            </a:custGeom>
            <a:ln w="9525">
              <a:solidFill>
                <a:srgbClr val="6ABDC5"/>
              </a:solidFill>
            </a:ln>
          </p:spPr>
          <p:txBody>
            <a:bodyPr wrap="square" lIns="0" tIns="0" rIns="0" bIns="0" rtlCol="0"/>
            <a:lstStyle/>
            <a:p>
              <a:endParaRPr/>
            </a:p>
          </p:txBody>
        </p:sp>
      </p:grpSp>
      <p:grpSp>
        <p:nvGrpSpPr>
          <p:cNvPr id="10" name="object 10"/>
          <p:cNvGrpSpPr/>
          <p:nvPr/>
        </p:nvGrpSpPr>
        <p:grpSpPr>
          <a:xfrm>
            <a:off x="7610538" y="4676775"/>
            <a:ext cx="876300" cy="471805"/>
            <a:chOff x="7610538" y="4676775"/>
            <a:chExt cx="876300" cy="471805"/>
          </a:xfrm>
        </p:grpSpPr>
        <p:sp>
          <p:nvSpPr>
            <p:cNvPr id="11" name="object 11"/>
            <p:cNvSpPr/>
            <p:nvPr/>
          </p:nvSpPr>
          <p:spPr>
            <a:xfrm>
              <a:off x="7615301" y="4681537"/>
              <a:ext cx="866775" cy="462280"/>
            </a:xfrm>
            <a:custGeom>
              <a:avLst/>
              <a:gdLst/>
              <a:ahLst/>
              <a:cxnLst/>
              <a:rect l="l" t="t" r="r" b="b"/>
              <a:pathLst>
                <a:path w="866775" h="462279">
                  <a:moveTo>
                    <a:pt x="866775" y="376238"/>
                  </a:moveTo>
                  <a:lnTo>
                    <a:pt x="678560" y="0"/>
                  </a:lnTo>
                  <a:lnTo>
                    <a:pt x="188087" y="0"/>
                  </a:lnTo>
                  <a:lnTo>
                    <a:pt x="0" y="376238"/>
                  </a:lnTo>
                  <a:lnTo>
                    <a:pt x="42853" y="461960"/>
                  </a:lnTo>
                </a:path>
                <a:path w="866775" h="462279">
                  <a:moveTo>
                    <a:pt x="823892" y="461960"/>
                  </a:moveTo>
                  <a:lnTo>
                    <a:pt x="866775" y="376238"/>
                  </a:lnTo>
                </a:path>
              </a:pathLst>
            </a:custGeom>
            <a:ln w="9525">
              <a:solidFill>
                <a:srgbClr val="6ABDC5"/>
              </a:solidFill>
            </a:ln>
          </p:spPr>
          <p:txBody>
            <a:bodyPr wrap="square" lIns="0" tIns="0" rIns="0" bIns="0" rtlCol="0"/>
            <a:lstStyle/>
            <a:p>
              <a:endParaRPr/>
            </a:p>
          </p:txBody>
        </p:sp>
        <p:sp>
          <p:nvSpPr>
            <p:cNvPr id="12" name="object 12"/>
            <p:cNvSpPr/>
            <p:nvPr/>
          </p:nvSpPr>
          <p:spPr>
            <a:xfrm>
              <a:off x="7729601" y="4786312"/>
              <a:ext cx="638175" cy="357505"/>
            </a:xfrm>
            <a:custGeom>
              <a:avLst/>
              <a:gdLst/>
              <a:ahLst/>
              <a:cxnLst/>
              <a:rect l="l" t="t" r="r" b="b"/>
              <a:pathLst>
                <a:path w="638175" h="357504">
                  <a:moveTo>
                    <a:pt x="638175" y="271462"/>
                  </a:moveTo>
                  <a:lnTo>
                    <a:pt x="502412" y="0"/>
                  </a:lnTo>
                  <a:lnTo>
                    <a:pt x="135635" y="0"/>
                  </a:lnTo>
                  <a:lnTo>
                    <a:pt x="0" y="271462"/>
                  </a:lnTo>
                  <a:lnTo>
                    <a:pt x="42831" y="357186"/>
                  </a:lnTo>
                </a:path>
                <a:path w="638175" h="357504">
                  <a:moveTo>
                    <a:pt x="595303" y="357186"/>
                  </a:moveTo>
                  <a:lnTo>
                    <a:pt x="638175" y="271462"/>
                  </a:lnTo>
                </a:path>
              </a:pathLst>
            </a:custGeom>
            <a:ln w="9525">
              <a:solidFill>
                <a:srgbClr val="6875A7"/>
              </a:solidFill>
            </a:ln>
          </p:spPr>
          <p:txBody>
            <a:bodyPr wrap="square" lIns="0" tIns="0" rIns="0" bIns="0" rtlCol="0"/>
            <a:lstStyle/>
            <a:p>
              <a:endParaRPr/>
            </a:p>
          </p:txBody>
        </p:sp>
        <p:sp>
          <p:nvSpPr>
            <p:cNvPr id="13" name="object 13"/>
            <p:cNvSpPr/>
            <p:nvPr/>
          </p:nvSpPr>
          <p:spPr>
            <a:xfrm>
              <a:off x="7843901" y="4881562"/>
              <a:ext cx="409575" cy="262255"/>
            </a:xfrm>
            <a:custGeom>
              <a:avLst/>
              <a:gdLst/>
              <a:ahLst/>
              <a:cxnLst/>
              <a:rect l="l" t="t" r="r" b="b"/>
              <a:pathLst>
                <a:path w="409575" h="262254">
                  <a:moveTo>
                    <a:pt x="409575" y="176213"/>
                  </a:moveTo>
                  <a:lnTo>
                    <a:pt x="321437" y="0"/>
                  </a:lnTo>
                  <a:lnTo>
                    <a:pt x="88010" y="0"/>
                  </a:lnTo>
                  <a:lnTo>
                    <a:pt x="0" y="176213"/>
                  </a:lnTo>
                  <a:lnTo>
                    <a:pt x="42814" y="261936"/>
                  </a:lnTo>
                </a:path>
                <a:path w="409575" h="262254">
                  <a:moveTo>
                    <a:pt x="366698" y="261936"/>
                  </a:moveTo>
                  <a:lnTo>
                    <a:pt x="409575" y="176213"/>
                  </a:lnTo>
                </a:path>
              </a:pathLst>
            </a:custGeom>
            <a:ln w="9525">
              <a:solidFill>
                <a:srgbClr val="AEDFD9"/>
              </a:solidFill>
            </a:ln>
          </p:spPr>
          <p:txBody>
            <a:bodyPr wrap="square" lIns="0" tIns="0" rIns="0" bIns="0" rtlCol="0"/>
            <a:lstStyle/>
            <a:p>
              <a:endParaRPr/>
            </a:p>
          </p:txBody>
        </p:sp>
      </p:grpSp>
      <p:sp>
        <p:nvSpPr>
          <p:cNvPr id="14" name="object 14"/>
          <p:cNvSpPr/>
          <p:nvPr/>
        </p:nvSpPr>
        <p:spPr>
          <a:xfrm>
            <a:off x="8958326" y="3852926"/>
            <a:ext cx="186055" cy="400050"/>
          </a:xfrm>
          <a:custGeom>
            <a:avLst/>
            <a:gdLst/>
            <a:ahLst/>
            <a:cxnLst/>
            <a:rect l="l" t="t" r="r" b="b"/>
            <a:pathLst>
              <a:path w="186054" h="400050">
                <a:moveTo>
                  <a:pt x="185674" y="0"/>
                </a:moveTo>
                <a:lnTo>
                  <a:pt x="99949" y="0"/>
                </a:lnTo>
                <a:lnTo>
                  <a:pt x="0" y="199961"/>
                </a:lnTo>
                <a:lnTo>
                  <a:pt x="99949" y="399986"/>
                </a:lnTo>
                <a:lnTo>
                  <a:pt x="185674" y="399986"/>
                </a:lnTo>
              </a:path>
            </a:pathLst>
          </a:custGeom>
          <a:ln w="9525">
            <a:solidFill>
              <a:srgbClr val="AEDFD9"/>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8572500" y="4648200"/>
            <a:ext cx="104775" cy="104775"/>
          </a:xfrm>
          <a:prstGeom prst="rect">
            <a:avLst/>
          </a:prstGeom>
        </p:spPr>
      </p:pic>
      <p:grpSp>
        <p:nvGrpSpPr>
          <p:cNvPr id="16" name="object 16"/>
          <p:cNvGrpSpPr/>
          <p:nvPr/>
        </p:nvGrpSpPr>
        <p:grpSpPr>
          <a:xfrm>
            <a:off x="8482076" y="3781425"/>
            <a:ext cx="662305" cy="1304925"/>
            <a:chOff x="8482076" y="3781425"/>
            <a:chExt cx="662305" cy="1304925"/>
          </a:xfrm>
        </p:grpSpPr>
        <p:sp>
          <p:nvSpPr>
            <p:cNvPr id="17" name="object 17"/>
            <p:cNvSpPr/>
            <p:nvPr/>
          </p:nvSpPr>
          <p:spPr>
            <a:xfrm>
              <a:off x="8482076" y="4367212"/>
              <a:ext cx="506095" cy="695325"/>
            </a:xfrm>
            <a:custGeom>
              <a:avLst/>
              <a:gdLst/>
              <a:ahLst/>
              <a:cxnLst/>
              <a:rect l="l" t="t" r="r" b="b"/>
              <a:pathLst>
                <a:path w="506095" h="695325">
                  <a:moveTo>
                    <a:pt x="0" y="695325"/>
                  </a:moveTo>
                  <a:lnTo>
                    <a:pt x="153797" y="695323"/>
                  </a:lnTo>
                </a:path>
                <a:path w="506095" h="695325">
                  <a:moveTo>
                    <a:pt x="152400" y="689999"/>
                  </a:moveTo>
                  <a:lnTo>
                    <a:pt x="505714" y="0"/>
                  </a:lnTo>
                </a:path>
              </a:pathLst>
            </a:custGeom>
            <a:ln w="9525">
              <a:solidFill>
                <a:srgbClr val="6875A7"/>
              </a:solidFill>
            </a:ln>
          </p:spPr>
          <p:txBody>
            <a:bodyPr wrap="square" lIns="0" tIns="0" rIns="0" bIns="0" rtlCol="0"/>
            <a:lstStyle/>
            <a:p>
              <a:endParaRPr/>
            </a:p>
          </p:txBody>
        </p:sp>
        <p:sp>
          <p:nvSpPr>
            <p:cNvPr id="18" name="object 18"/>
            <p:cNvSpPr/>
            <p:nvPr/>
          </p:nvSpPr>
          <p:spPr>
            <a:xfrm>
              <a:off x="8986901" y="4371975"/>
              <a:ext cx="157480" cy="9525"/>
            </a:xfrm>
            <a:custGeom>
              <a:avLst/>
              <a:gdLst/>
              <a:ahLst/>
              <a:cxnLst/>
              <a:rect l="l" t="t" r="r" b="b"/>
              <a:pathLst>
                <a:path w="157479" h="9525">
                  <a:moveTo>
                    <a:pt x="0" y="9525"/>
                  </a:moveTo>
                  <a:lnTo>
                    <a:pt x="157099" y="9525"/>
                  </a:lnTo>
                  <a:lnTo>
                    <a:pt x="157099" y="0"/>
                  </a:lnTo>
                  <a:lnTo>
                    <a:pt x="0" y="0"/>
                  </a:lnTo>
                  <a:lnTo>
                    <a:pt x="0" y="9525"/>
                  </a:lnTo>
                  <a:close/>
                </a:path>
              </a:pathLst>
            </a:custGeom>
            <a:solidFill>
              <a:srgbClr val="6875A7"/>
            </a:solidFill>
          </p:spPr>
          <p:txBody>
            <a:bodyPr wrap="square" lIns="0" tIns="0" rIns="0" bIns="0" rtlCol="0"/>
            <a:lstStyle/>
            <a:p>
              <a:endParaRPr/>
            </a:p>
          </p:txBody>
        </p:sp>
        <p:sp>
          <p:nvSpPr>
            <p:cNvPr id="19" name="object 19"/>
            <p:cNvSpPr/>
            <p:nvPr/>
          </p:nvSpPr>
          <p:spPr>
            <a:xfrm>
              <a:off x="8601075" y="5019675"/>
              <a:ext cx="57150" cy="66675"/>
            </a:xfrm>
            <a:custGeom>
              <a:avLst/>
              <a:gdLst/>
              <a:ahLst/>
              <a:cxnLst/>
              <a:rect l="l" t="t" r="r" b="b"/>
              <a:pathLst>
                <a:path w="57150" h="66675">
                  <a:moveTo>
                    <a:pt x="28575" y="0"/>
                  </a:moveTo>
                  <a:lnTo>
                    <a:pt x="17466" y="2619"/>
                  </a:lnTo>
                  <a:lnTo>
                    <a:pt x="8381" y="9764"/>
                  </a:lnTo>
                  <a:lnTo>
                    <a:pt x="2250" y="20361"/>
                  </a:lnTo>
                  <a:lnTo>
                    <a:pt x="0" y="33337"/>
                  </a:lnTo>
                  <a:lnTo>
                    <a:pt x="2250" y="46313"/>
                  </a:lnTo>
                  <a:lnTo>
                    <a:pt x="8381" y="56910"/>
                  </a:lnTo>
                  <a:lnTo>
                    <a:pt x="17466" y="64055"/>
                  </a:lnTo>
                  <a:lnTo>
                    <a:pt x="28575" y="66675"/>
                  </a:lnTo>
                  <a:lnTo>
                    <a:pt x="39683" y="64055"/>
                  </a:lnTo>
                  <a:lnTo>
                    <a:pt x="48768" y="56910"/>
                  </a:lnTo>
                  <a:lnTo>
                    <a:pt x="54899" y="46313"/>
                  </a:lnTo>
                  <a:lnTo>
                    <a:pt x="57150" y="33337"/>
                  </a:lnTo>
                  <a:lnTo>
                    <a:pt x="54899" y="20361"/>
                  </a:lnTo>
                  <a:lnTo>
                    <a:pt x="48768" y="9764"/>
                  </a:lnTo>
                  <a:lnTo>
                    <a:pt x="39683" y="2619"/>
                  </a:lnTo>
                  <a:lnTo>
                    <a:pt x="28575" y="0"/>
                  </a:lnTo>
                  <a:close/>
                </a:path>
              </a:pathLst>
            </a:custGeom>
            <a:solidFill>
              <a:srgbClr val="6ABDC5"/>
            </a:solidFill>
          </p:spPr>
          <p:txBody>
            <a:bodyPr wrap="square" lIns="0" tIns="0" rIns="0" bIns="0" rtlCol="0"/>
            <a:lstStyle/>
            <a:p>
              <a:endParaRPr/>
            </a:p>
          </p:txBody>
        </p:sp>
        <p:sp>
          <p:nvSpPr>
            <p:cNvPr id="20" name="object 20"/>
            <p:cNvSpPr/>
            <p:nvPr/>
          </p:nvSpPr>
          <p:spPr>
            <a:xfrm>
              <a:off x="8672576" y="3824351"/>
              <a:ext cx="315595" cy="546735"/>
            </a:xfrm>
            <a:custGeom>
              <a:avLst/>
              <a:gdLst/>
              <a:ahLst/>
              <a:cxnLst/>
              <a:rect l="l" t="t" r="r" b="b"/>
              <a:pathLst>
                <a:path w="315595" h="546735">
                  <a:moveTo>
                    <a:pt x="315595" y="546239"/>
                  </a:moveTo>
                  <a:lnTo>
                    <a:pt x="0" y="0"/>
                  </a:lnTo>
                </a:path>
              </a:pathLst>
            </a:custGeom>
            <a:ln w="9525">
              <a:solidFill>
                <a:srgbClr val="6875A7"/>
              </a:solidFill>
            </a:ln>
          </p:spPr>
          <p:txBody>
            <a:bodyPr wrap="square" lIns="0" tIns="0" rIns="0" bIns="0" rtlCol="0"/>
            <a:lstStyle/>
            <a:p>
              <a:endParaRPr/>
            </a:p>
          </p:txBody>
        </p:sp>
        <p:pic>
          <p:nvPicPr>
            <p:cNvPr id="21" name="object 21"/>
            <p:cNvPicPr/>
            <p:nvPr/>
          </p:nvPicPr>
          <p:blipFill>
            <a:blip r:embed="rId3" cstate="print"/>
            <a:stretch>
              <a:fillRect/>
            </a:stretch>
          </p:blipFill>
          <p:spPr>
            <a:xfrm>
              <a:off x="8629650" y="3781425"/>
              <a:ext cx="76200" cy="76200"/>
            </a:xfrm>
            <a:prstGeom prst="rect">
              <a:avLst/>
            </a:prstGeom>
          </p:spPr>
        </p:pic>
        <p:sp>
          <p:nvSpPr>
            <p:cNvPr id="22" name="object 22"/>
            <p:cNvSpPr/>
            <p:nvPr/>
          </p:nvSpPr>
          <p:spPr>
            <a:xfrm>
              <a:off x="8982075" y="4486275"/>
              <a:ext cx="161925" cy="266700"/>
            </a:xfrm>
            <a:custGeom>
              <a:avLst/>
              <a:gdLst/>
              <a:ahLst/>
              <a:cxnLst/>
              <a:rect l="l" t="t" r="r" b="b"/>
              <a:pathLst>
                <a:path w="161925" h="266700">
                  <a:moveTo>
                    <a:pt x="161925" y="0"/>
                  </a:moveTo>
                  <a:lnTo>
                    <a:pt x="66675" y="0"/>
                  </a:lnTo>
                  <a:lnTo>
                    <a:pt x="0" y="133350"/>
                  </a:lnTo>
                  <a:lnTo>
                    <a:pt x="66675" y="266700"/>
                  </a:lnTo>
                  <a:lnTo>
                    <a:pt x="161925" y="266700"/>
                  </a:lnTo>
                  <a:lnTo>
                    <a:pt x="161925" y="0"/>
                  </a:lnTo>
                  <a:close/>
                </a:path>
              </a:pathLst>
            </a:custGeom>
            <a:solidFill>
              <a:srgbClr val="AEDFD9">
                <a:alpha val="59606"/>
              </a:srgbClr>
            </a:solidFill>
          </p:spPr>
          <p:txBody>
            <a:bodyPr wrap="square" lIns="0" tIns="0" rIns="0" bIns="0" rtlCol="0"/>
            <a:lstStyle/>
            <a:p>
              <a:endParaRPr/>
            </a:p>
          </p:txBody>
        </p:sp>
      </p:grpSp>
      <p:grpSp>
        <p:nvGrpSpPr>
          <p:cNvPr id="23" name="object 23"/>
          <p:cNvGrpSpPr/>
          <p:nvPr/>
        </p:nvGrpSpPr>
        <p:grpSpPr>
          <a:xfrm>
            <a:off x="-4762" y="3990975"/>
            <a:ext cx="776605" cy="1085850"/>
            <a:chOff x="-4762" y="3990975"/>
            <a:chExt cx="776605" cy="1085850"/>
          </a:xfrm>
        </p:grpSpPr>
        <p:sp>
          <p:nvSpPr>
            <p:cNvPr id="24" name="object 24"/>
            <p:cNvSpPr/>
            <p:nvPr/>
          </p:nvSpPr>
          <p:spPr>
            <a:xfrm>
              <a:off x="0" y="3995737"/>
              <a:ext cx="347980" cy="619125"/>
            </a:xfrm>
            <a:custGeom>
              <a:avLst/>
              <a:gdLst/>
              <a:ahLst/>
              <a:cxnLst/>
              <a:rect l="l" t="t" r="r" b="b"/>
              <a:pathLst>
                <a:path w="347980" h="619125">
                  <a:moveTo>
                    <a:pt x="0" y="0"/>
                  </a:moveTo>
                  <a:lnTo>
                    <a:pt x="192887" y="0"/>
                  </a:lnTo>
                  <a:lnTo>
                    <a:pt x="347662" y="309562"/>
                  </a:lnTo>
                  <a:lnTo>
                    <a:pt x="192887" y="619125"/>
                  </a:lnTo>
                  <a:lnTo>
                    <a:pt x="0" y="619125"/>
                  </a:lnTo>
                </a:path>
              </a:pathLst>
            </a:custGeom>
            <a:ln w="9525">
              <a:solidFill>
                <a:srgbClr val="6ABDC5"/>
              </a:solidFill>
            </a:ln>
          </p:spPr>
          <p:txBody>
            <a:bodyPr wrap="square" lIns="0" tIns="0" rIns="0" bIns="0" rtlCol="0"/>
            <a:lstStyle/>
            <a:p>
              <a:endParaRPr/>
            </a:p>
          </p:txBody>
        </p:sp>
        <p:sp>
          <p:nvSpPr>
            <p:cNvPr id="25" name="object 25"/>
            <p:cNvSpPr/>
            <p:nvPr/>
          </p:nvSpPr>
          <p:spPr>
            <a:xfrm>
              <a:off x="0" y="4081462"/>
              <a:ext cx="243204" cy="447675"/>
            </a:xfrm>
            <a:custGeom>
              <a:avLst/>
              <a:gdLst/>
              <a:ahLst/>
              <a:cxnLst/>
              <a:rect l="l" t="t" r="r" b="b"/>
              <a:pathLst>
                <a:path w="243204" h="447675">
                  <a:moveTo>
                    <a:pt x="0" y="0"/>
                  </a:moveTo>
                  <a:lnTo>
                    <a:pt x="130975" y="0"/>
                  </a:lnTo>
                  <a:lnTo>
                    <a:pt x="242887" y="223837"/>
                  </a:lnTo>
                  <a:lnTo>
                    <a:pt x="130975" y="447675"/>
                  </a:lnTo>
                  <a:lnTo>
                    <a:pt x="0" y="447675"/>
                  </a:lnTo>
                </a:path>
              </a:pathLst>
            </a:custGeom>
            <a:ln w="9525">
              <a:solidFill>
                <a:srgbClr val="6875A7"/>
              </a:solidFill>
            </a:ln>
          </p:spPr>
          <p:txBody>
            <a:bodyPr wrap="square" lIns="0" tIns="0" rIns="0" bIns="0" rtlCol="0"/>
            <a:lstStyle/>
            <a:p>
              <a:endParaRPr/>
            </a:p>
          </p:txBody>
        </p:sp>
        <p:sp>
          <p:nvSpPr>
            <p:cNvPr id="26" name="object 26"/>
            <p:cNvSpPr/>
            <p:nvPr/>
          </p:nvSpPr>
          <p:spPr>
            <a:xfrm>
              <a:off x="0" y="4157662"/>
              <a:ext cx="157480" cy="295275"/>
            </a:xfrm>
            <a:custGeom>
              <a:avLst/>
              <a:gdLst/>
              <a:ahLst/>
              <a:cxnLst/>
              <a:rect l="l" t="t" r="r" b="b"/>
              <a:pathLst>
                <a:path w="157480" h="295275">
                  <a:moveTo>
                    <a:pt x="0" y="0"/>
                  </a:moveTo>
                  <a:lnTo>
                    <a:pt x="83343" y="0"/>
                  </a:lnTo>
                  <a:lnTo>
                    <a:pt x="157162" y="147637"/>
                  </a:lnTo>
                  <a:lnTo>
                    <a:pt x="83343" y="295275"/>
                  </a:lnTo>
                  <a:lnTo>
                    <a:pt x="0" y="295275"/>
                  </a:lnTo>
                </a:path>
              </a:pathLst>
            </a:custGeom>
            <a:ln w="9525">
              <a:solidFill>
                <a:srgbClr val="AEDFD9"/>
              </a:solidFill>
            </a:ln>
          </p:spPr>
          <p:txBody>
            <a:bodyPr wrap="square" lIns="0" tIns="0" rIns="0" bIns="0" rtlCol="0"/>
            <a:lstStyle/>
            <a:p>
              <a:endParaRPr/>
            </a:p>
          </p:txBody>
        </p:sp>
        <p:pic>
          <p:nvPicPr>
            <p:cNvPr id="27" name="object 27"/>
            <p:cNvPicPr/>
            <p:nvPr/>
          </p:nvPicPr>
          <p:blipFill>
            <a:blip r:embed="rId4" cstate="print"/>
            <a:stretch>
              <a:fillRect/>
            </a:stretch>
          </p:blipFill>
          <p:spPr>
            <a:xfrm>
              <a:off x="342900" y="4381500"/>
              <a:ext cx="247650" cy="219075"/>
            </a:xfrm>
            <a:prstGeom prst="rect">
              <a:avLst/>
            </a:prstGeom>
          </p:spPr>
        </p:pic>
        <p:pic>
          <p:nvPicPr>
            <p:cNvPr id="28" name="object 28"/>
            <p:cNvPicPr/>
            <p:nvPr/>
          </p:nvPicPr>
          <p:blipFill>
            <a:blip r:embed="rId5" cstate="print"/>
            <a:stretch>
              <a:fillRect/>
            </a:stretch>
          </p:blipFill>
          <p:spPr>
            <a:xfrm>
              <a:off x="390525" y="4038600"/>
              <a:ext cx="85725" cy="85725"/>
            </a:xfrm>
            <a:prstGeom prst="rect">
              <a:avLst/>
            </a:prstGeom>
          </p:spPr>
        </p:pic>
        <p:sp>
          <p:nvSpPr>
            <p:cNvPr id="29" name="object 29"/>
            <p:cNvSpPr/>
            <p:nvPr/>
          </p:nvSpPr>
          <p:spPr>
            <a:xfrm>
              <a:off x="185737" y="4614862"/>
              <a:ext cx="581025" cy="457200"/>
            </a:xfrm>
            <a:custGeom>
              <a:avLst/>
              <a:gdLst/>
              <a:ahLst/>
              <a:cxnLst/>
              <a:rect l="l" t="t" r="r" b="b"/>
              <a:pathLst>
                <a:path w="581025" h="457200">
                  <a:moveTo>
                    <a:pt x="0" y="0"/>
                  </a:moveTo>
                  <a:lnTo>
                    <a:pt x="169494" y="273951"/>
                  </a:lnTo>
                </a:path>
                <a:path w="581025" h="457200">
                  <a:moveTo>
                    <a:pt x="171450" y="276225"/>
                  </a:moveTo>
                  <a:lnTo>
                    <a:pt x="261937" y="95250"/>
                  </a:lnTo>
                  <a:lnTo>
                    <a:pt x="490537" y="95250"/>
                  </a:lnTo>
                  <a:lnTo>
                    <a:pt x="581025" y="276225"/>
                  </a:lnTo>
                  <a:lnTo>
                    <a:pt x="490537" y="457200"/>
                  </a:lnTo>
                  <a:lnTo>
                    <a:pt x="261937" y="457200"/>
                  </a:lnTo>
                  <a:lnTo>
                    <a:pt x="171450" y="276225"/>
                  </a:lnTo>
                  <a:close/>
                </a:path>
              </a:pathLst>
            </a:custGeom>
            <a:ln w="9525">
              <a:solidFill>
                <a:srgbClr val="6875A7"/>
              </a:solidFill>
            </a:ln>
          </p:spPr>
          <p:txBody>
            <a:bodyPr wrap="square" lIns="0" tIns="0" rIns="0" bIns="0" rtlCol="0"/>
            <a:lstStyle/>
            <a:p>
              <a:endParaRPr/>
            </a:p>
          </p:txBody>
        </p:sp>
        <p:sp>
          <p:nvSpPr>
            <p:cNvPr id="30" name="object 30"/>
            <p:cNvSpPr/>
            <p:nvPr/>
          </p:nvSpPr>
          <p:spPr>
            <a:xfrm>
              <a:off x="395287" y="4748212"/>
              <a:ext cx="333375" cy="285750"/>
            </a:xfrm>
            <a:custGeom>
              <a:avLst/>
              <a:gdLst/>
              <a:ahLst/>
              <a:cxnLst/>
              <a:rect l="l" t="t" r="r" b="b"/>
              <a:pathLst>
                <a:path w="333375" h="285750">
                  <a:moveTo>
                    <a:pt x="0" y="142875"/>
                  </a:moveTo>
                  <a:lnTo>
                    <a:pt x="71437" y="0"/>
                  </a:lnTo>
                  <a:lnTo>
                    <a:pt x="261937" y="0"/>
                  </a:lnTo>
                  <a:lnTo>
                    <a:pt x="333375" y="142875"/>
                  </a:lnTo>
                  <a:lnTo>
                    <a:pt x="261937" y="285750"/>
                  </a:lnTo>
                  <a:lnTo>
                    <a:pt x="71437" y="285750"/>
                  </a:lnTo>
                  <a:lnTo>
                    <a:pt x="0" y="142875"/>
                  </a:lnTo>
                  <a:close/>
                </a:path>
              </a:pathLst>
            </a:custGeom>
            <a:ln w="9525">
              <a:solidFill>
                <a:srgbClr val="AEDFD9"/>
              </a:solidFill>
            </a:ln>
          </p:spPr>
          <p:txBody>
            <a:bodyPr wrap="square" lIns="0" tIns="0" rIns="0" bIns="0" rtlCol="0"/>
            <a:lstStyle/>
            <a:p>
              <a:endParaRPr/>
            </a:p>
          </p:txBody>
        </p:sp>
      </p:grpSp>
      <p:grpSp>
        <p:nvGrpSpPr>
          <p:cNvPr id="31" name="object 31"/>
          <p:cNvGrpSpPr/>
          <p:nvPr/>
        </p:nvGrpSpPr>
        <p:grpSpPr>
          <a:xfrm>
            <a:off x="38100" y="3324225"/>
            <a:ext cx="600075" cy="514350"/>
            <a:chOff x="38100" y="3324225"/>
            <a:chExt cx="600075" cy="514350"/>
          </a:xfrm>
        </p:grpSpPr>
        <p:sp>
          <p:nvSpPr>
            <p:cNvPr id="32" name="object 32"/>
            <p:cNvSpPr/>
            <p:nvPr/>
          </p:nvSpPr>
          <p:spPr>
            <a:xfrm>
              <a:off x="38100" y="3324225"/>
              <a:ext cx="600075" cy="514350"/>
            </a:xfrm>
            <a:custGeom>
              <a:avLst/>
              <a:gdLst/>
              <a:ahLst/>
              <a:cxnLst/>
              <a:rect l="l" t="t" r="r" b="b"/>
              <a:pathLst>
                <a:path w="600075" h="514350">
                  <a:moveTo>
                    <a:pt x="471487" y="0"/>
                  </a:moveTo>
                  <a:lnTo>
                    <a:pt x="128587" y="0"/>
                  </a:lnTo>
                  <a:lnTo>
                    <a:pt x="0" y="257175"/>
                  </a:lnTo>
                  <a:lnTo>
                    <a:pt x="128587" y="514350"/>
                  </a:lnTo>
                  <a:lnTo>
                    <a:pt x="471487" y="514350"/>
                  </a:lnTo>
                  <a:lnTo>
                    <a:pt x="600075" y="257175"/>
                  </a:lnTo>
                  <a:lnTo>
                    <a:pt x="471487" y="0"/>
                  </a:lnTo>
                  <a:close/>
                </a:path>
              </a:pathLst>
            </a:custGeom>
            <a:solidFill>
              <a:srgbClr val="AEDFD9">
                <a:alpha val="59606"/>
              </a:srgbClr>
            </a:solidFill>
          </p:spPr>
          <p:txBody>
            <a:bodyPr wrap="square" lIns="0" tIns="0" rIns="0" bIns="0" rtlCol="0"/>
            <a:lstStyle/>
            <a:p>
              <a:endParaRPr/>
            </a:p>
          </p:txBody>
        </p:sp>
        <p:sp>
          <p:nvSpPr>
            <p:cNvPr id="33" name="object 33"/>
            <p:cNvSpPr/>
            <p:nvPr/>
          </p:nvSpPr>
          <p:spPr>
            <a:xfrm>
              <a:off x="128587" y="3405251"/>
              <a:ext cx="428625" cy="361950"/>
            </a:xfrm>
            <a:custGeom>
              <a:avLst/>
              <a:gdLst/>
              <a:ahLst/>
              <a:cxnLst/>
              <a:rect l="l" t="t" r="r" b="b"/>
              <a:pathLst>
                <a:path w="428625" h="361950">
                  <a:moveTo>
                    <a:pt x="0" y="180975"/>
                  </a:moveTo>
                  <a:lnTo>
                    <a:pt x="90487" y="0"/>
                  </a:lnTo>
                  <a:lnTo>
                    <a:pt x="338137" y="0"/>
                  </a:lnTo>
                  <a:lnTo>
                    <a:pt x="428625" y="180975"/>
                  </a:lnTo>
                  <a:lnTo>
                    <a:pt x="338137" y="361950"/>
                  </a:lnTo>
                  <a:lnTo>
                    <a:pt x="90487" y="361950"/>
                  </a:lnTo>
                  <a:lnTo>
                    <a:pt x="0" y="180975"/>
                  </a:lnTo>
                  <a:close/>
                </a:path>
              </a:pathLst>
            </a:custGeom>
            <a:ln w="9525">
              <a:solidFill>
                <a:srgbClr val="6875A7"/>
              </a:solidFill>
            </a:ln>
          </p:spPr>
          <p:txBody>
            <a:bodyPr wrap="square" lIns="0" tIns="0" rIns="0" bIns="0" rtlCol="0"/>
            <a:lstStyle/>
            <a:p>
              <a:endParaRPr/>
            </a:p>
          </p:txBody>
        </p:sp>
      </p:grpSp>
      <p:pic>
        <p:nvPicPr>
          <p:cNvPr id="34" name="object 34"/>
          <p:cNvPicPr/>
          <p:nvPr/>
        </p:nvPicPr>
        <p:blipFill>
          <a:blip r:embed="rId6" cstate="print"/>
          <a:stretch>
            <a:fillRect/>
          </a:stretch>
        </p:blipFill>
        <p:spPr>
          <a:xfrm>
            <a:off x="8220075" y="123825"/>
            <a:ext cx="104775" cy="104775"/>
          </a:xfrm>
          <a:prstGeom prst="rect">
            <a:avLst/>
          </a:prstGeom>
        </p:spPr>
      </p:pic>
      <p:pic>
        <p:nvPicPr>
          <p:cNvPr id="35" name="object 35"/>
          <p:cNvPicPr/>
          <p:nvPr/>
        </p:nvPicPr>
        <p:blipFill>
          <a:blip r:embed="rId6" cstate="print"/>
          <a:stretch>
            <a:fillRect/>
          </a:stretch>
        </p:blipFill>
        <p:spPr>
          <a:xfrm>
            <a:off x="8829675" y="1285875"/>
            <a:ext cx="104775" cy="104775"/>
          </a:xfrm>
          <a:prstGeom prst="rect">
            <a:avLst/>
          </a:prstGeom>
        </p:spPr>
      </p:pic>
      <p:sp>
        <p:nvSpPr>
          <p:cNvPr id="36" name="object 36"/>
          <p:cNvSpPr txBox="1">
            <a:spLocks noGrp="1"/>
          </p:cNvSpPr>
          <p:nvPr>
            <p:ph type="title"/>
          </p:nvPr>
        </p:nvSpPr>
        <p:spPr>
          <a:xfrm>
            <a:off x="1828800" y="1504950"/>
            <a:ext cx="5666768" cy="505908"/>
          </a:xfrm>
          <a:prstGeom prst="rect">
            <a:avLst/>
          </a:prstGeom>
        </p:spPr>
        <p:txBody>
          <a:bodyPr vert="horz" wrap="square" lIns="0" tIns="13335" rIns="0" bIns="0" rtlCol="0">
            <a:spAutoFit/>
          </a:bodyPr>
          <a:lstStyle/>
          <a:p>
            <a:pPr marL="12700" algn="ctr">
              <a:lnSpc>
                <a:spcPct val="100000"/>
              </a:lnSpc>
              <a:spcBef>
                <a:spcPts val="105"/>
              </a:spcBef>
            </a:pPr>
            <a:r>
              <a:rPr lang="en-IN" sz="3200" b="1" spc="300" dirty="0">
                <a:solidFill>
                  <a:srgbClr val="353552"/>
                </a:solidFill>
                <a:latin typeface="Calibri"/>
                <a:cs typeface="Calibri"/>
              </a:rPr>
              <a:t>SOFTWARE ARCHITECTURES</a:t>
            </a:r>
            <a:endParaRPr sz="3000" spc="300" dirty="0">
              <a:latin typeface="Calibri"/>
              <a:cs typeface="Calibri"/>
            </a:endParaRPr>
          </a:p>
        </p:txBody>
      </p:sp>
      <p:sp>
        <p:nvSpPr>
          <p:cNvPr id="43" name="TextBox 42">
            <a:extLst>
              <a:ext uri="{FF2B5EF4-FFF2-40B4-BE49-F238E27FC236}">
                <a16:creationId xmlns:a16="http://schemas.microsoft.com/office/drawing/2014/main" id="{48D28739-1DB3-DEEB-9739-C080BDE4B925}"/>
              </a:ext>
            </a:extLst>
          </p:cNvPr>
          <p:cNvSpPr txBox="1"/>
          <p:nvPr/>
        </p:nvSpPr>
        <p:spPr>
          <a:xfrm>
            <a:off x="3455581" y="1137684"/>
            <a:ext cx="184731" cy="369332"/>
          </a:xfrm>
          <a:prstGeom prst="rect">
            <a:avLst/>
          </a:prstGeom>
          <a:noFill/>
        </p:spPr>
        <p:txBody>
          <a:bodyPr wrap="none" rtlCol="0">
            <a:spAutoFit/>
          </a:bodyPr>
          <a:lstStyle/>
          <a:p>
            <a:endParaRPr lang="en-US" dirty="0"/>
          </a:p>
        </p:txBody>
      </p:sp>
      <p:sp>
        <p:nvSpPr>
          <p:cNvPr id="45" name="TextBox 44">
            <a:extLst>
              <a:ext uri="{FF2B5EF4-FFF2-40B4-BE49-F238E27FC236}">
                <a16:creationId xmlns:a16="http://schemas.microsoft.com/office/drawing/2014/main" id="{CF8FFB6A-F0C0-1483-E10D-2E3E8AFF07D2}"/>
              </a:ext>
            </a:extLst>
          </p:cNvPr>
          <p:cNvSpPr txBox="1"/>
          <p:nvPr/>
        </p:nvSpPr>
        <p:spPr>
          <a:xfrm>
            <a:off x="3657600" y="2266950"/>
            <a:ext cx="1752600" cy="400110"/>
          </a:xfrm>
          <a:prstGeom prst="rect">
            <a:avLst/>
          </a:prstGeom>
          <a:noFill/>
        </p:spPr>
        <p:txBody>
          <a:bodyPr wrap="square">
            <a:spAutoFit/>
          </a:bodyPr>
          <a:lstStyle/>
          <a:p>
            <a:r>
              <a:rPr lang="en-IN" sz="2000" b="1" dirty="0">
                <a:solidFill>
                  <a:srgbClr val="353552"/>
                </a:solidFill>
                <a:latin typeface="Calibri"/>
                <a:cs typeface="Calibri"/>
              </a:rPr>
              <a:t>Assignment - 1</a:t>
            </a:r>
            <a:endParaRPr lang="en-US" sz="2000" dirty="0"/>
          </a:p>
        </p:txBody>
      </p:sp>
      <p:sp>
        <p:nvSpPr>
          <p:cNvPr id="46" name="TextBox 45">
            <a:extLst>
              <a:ext uri="{FF2B5EF4-FFF2-40B4-BE49-F238E27FC236}">
                <a16:creationId xmlns:a16="http://schemas.microsoft.com/office/drawing/2014/main" id="{36FE20DE-A117-3FDA-4D99-A3983A305A93}"/>
              </a:ext>
            </a:extLst>
          </p:cNvPr>
          <p:cNvSpPr txBox="1"/>
          <p:nvPr/>
        </p:nvSpPr>
        <p:spPr>
          <a:xfrm>
            <a:off x="3429000" y="3105150"/>
            <a:ext cx="2282976" cy="1754326"/>
          </a:xfrm>
          <a:prstGeom prst="rect">
            <a:avLst/>
          </a:prstGeom>
          <a:noFill/>
        </p:spPr>
        <p:txBody>
          <a:bodyPr wrap="square" rtlCol="0">
            <a:spAutoFit/>
          </a:bodyPr>
          <a:lstStyle/>
          <a:p>
            <a:pPr algn="ctr">
              <a:lnSpc>
                <a:spcPct val="150000"/>
              </a:lnSpc>
            </a:pPr>
            <a:r>
              <a:rPr lang="en-US" sz="1600" dirty="0">
                <a:solidFill>
                  <a:srgbClr val="353552"/>
                </a:solidFill>
                <a:cs typeface="Calibri" panose="020F0502020204030204" pitchFamily="34" charset="0"/>
              </a:rPr>
              <a:t>Submitted By:</a:t>
            </a:r>
          </a:p>
          <a:p>
            <a:pPr algn="ctr">
              <a:lnSpc>
                <a:spcPct val="150000"/>
              </a:lnSpc>
            </a:pPr>
            <a:r>
              <a:rPr lang="en-US" sz="1600" dirty="0">
                <a:solidFill>
                  <a:srgbClr val="353552"/>
                </a:solidFill>
                <a:cs typeface="Calibri" panose="020F0502020204030204" pitchFamily="34" charset="0"/>
              </a:rPr>
              <a:t>Mallidi Akhil Reddy</a:t>
            </a:r>
          </a:p>
          <a:p>
            <a:pPr algn="ctr">
              <a:lnSpc>
                <a:spcPct val="150000"/>
              </a:lnSpc>
            </a:pPr>
            <a:r>
              <a:rPr lang="en-US" sz="1600" dirty="0">
                <a:solidFill>
                  <a:srgbClr val="353552"/>
                </a:solidFill>
                <a:cs typeface="Calibri" panose="020F0502020204030204" pitchFamily="34" charset="0"/>
              </a:rPr>
              <a:t>2024TM93056</a:t>
            </a:r>
          </a:p>
          <a:p>
            <a:pPr marL="285750" indent="-285750">
              <a:buFont typeface="Wingdings" pitchFamily="2" charset="2"/>
              <a:buChar char="v"/>
            </a:pPr>
            <a:endParaRPr lang="en-US" dirty="0">
              <a:solidFill>
                <a:srgbClr val="353552"/>
              </a:solidFill>
              <a:latin typeface="Calibri" panose="020F0502020204030204" pitchFamily="34" charset="0"/>
              <a:cs typeface="Calibri" panose="020F0502020204030204" pitchFamily="34" charset="0"/>
            </a:endParaRPr>
          </a:p>
          <a:p>
            <a:pPr marL="285750" indent="-285750">
              <a:buFont typeface="Wingdings" pitchFamily="2" charset="2"/>
              <a:buChar char="v"/>
            </a:pPr>
            <a:endParaRPr lang="en-US" dirty="0">
              <a:solidFill>
                <a:srgbClr val="353552"/>
              </a:solidFill>
              <a:latin typeface="Calibri" panose="020F0502020204030204" pitchFamily="34" charset="0"/>
              <a:cs typeface="Calibri" panose="020F0502020204030204" pitchFamily="34" charset="0"/>
            </a:endParaRPr>
          </a:p>
        </p:txBody>
      </p:sp>
      <p:cxnSp>
        <p:nvCxnSpPr>
          <p:cNvPr id="38" name="Straight Connector 37">
            <a:extLst>
              <a:ext uri="{FF2B5EF4-FFF2-40B4-BE49-F238E27FC236}">
                <a16:creationId xmlns:a16="http://schemas.microsoft.com/office/drawing/2014/main" id="{D7EADB95-6FF2-5A59-6957-92129850D108}"/>
              </a:ext>
            </a:extLst>
          </p:cNvPr>
          <p:cNvCxnSpPr>
            <a:cxnSpLocks/>
          </p:cNvCxnSpPr>
          <p:nvPr/>
        </p:nvCxnSpPr>
        <p:spPr>
          <a:xfrm>
            <a:off x="3124200" y="2876550"/>
            <a:ext cx="2819400" cy="0"/>
          </a:xfrm>
          <a:prstGeom prst="line">
            <a:avLst/>
          </a:prstGeom>
          <a:ln w="15875">
            <a:solidFill>
              <a:srgbClr val="353552">
                <a:alpha val="67450"/>
              </a:srgb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77175" y="0"/>
            <a:ext cx="914400" cy="490855"/>
            <a:chOff x="7877175" y="0"/>
            <a:chExt cx="914400" cy="490855"/>
          </a:xfrm>
        </p:grpSpPr>
        <p:sp>
          <p:nvSpPr>
            <p:cNvPr id="3" name="object 3"/>
            <p:cNvSpPr/>
            <p:nvPr/>
          </p:nvSpPr>
          <p:spPr>
            <a:xfrm>
              <a:off x="7877175" y="0"/>
              <a:ext cx="914400" cy="485775"/>
            </a:xfrm>
            <a:custGeom>
              <a:avLst/>
              <a:gdLst/>
              <a:ahLst/>
              <a:cxnLst/>
              <a:rect l="l" t="t" r="r" b="b"/>
              <a:pathLst>
                <a:path w="914400" h="485775">
                  <a:moveTo>
                    <a:pt x="869139" y="0"/>
                  </a:moveTo>
                  <a:lnTo>
                    <a:pt x="45260" y="0"/>
                  </a:lnTo>
                  <a:lnTo>
                    <a:pt x="0" y="90550"/>
                  </a:lnTo>
                  <a:lnTo>
                    <a:pt x="197611" y="485775"/>
                  </a:lnTo>
                  <a:lnTo>
                    <a:pt x="716788" y="485775"/>
                  </a:lnTo>
                  <a:lnTo>
                    <a:pt x="914400" y="90550"/>
                  </a:lnTo>
                  <a:lnTo>
                    <a:pt x="869139" y="0"/>
                  </a:lnTo>
                  <a:close/>
                </a:path>
              </a:pathLst>
            </a:custGeom>
            <a:solidFill>
              <a:srgbClr val="AEDFD9">
                <a:alpha val="59606"/>
              </a:srgbClr>
            </a:solidFill>
          </p:spPr>
          <p:txBody>
            <a:bodyPr wrap="square" lIns="0" tIns="0" rIns="0" bIns="0" rtlCol="0"/>
            <a:lstStyle/>
            <a:p>
              <a:endParaRPr/>
            </a:p>
          </p:txBody>
        </p:sp>
        <p:sp>
          <p:nvSpPr>
            <p:cNvPr id="4" name="object 4"/>
            <p:cNvSpPr/>
            <p:nvPr/>
          </p:nvSpPr>
          <p:spPr>
            <a:xfrm>
              <a:off x="8043926" y="0"/>
              <a:ext cx="590550" cy="347980"/>
            </a:xfrm>
            <a:custGeom>
              <a:avLst/>
              <a:gdLst/>
              <a:ahLst/>
              <a:cxnLst/>
              <a:rect l="l" t="t" r="r" b="b"/>
              <a:pathLst>
                <a:path w="590550" h="347980">
                  <a:moveTo>
                    <a:pt x="590550" y="95250"/>
                  </a:moveTo>
                  <a:lnTo>
                    <a:pt x="542925" y="0"/>
                  </a:lnTo>
                </a:path>
                <a:path w="590550" h="347980">
                  <a:moveTo>
                    <a:pt x="47577" y="0"/>
                  </a:moveTo>
                  <a:lnTo>
                    <a:pt x="0" y="95250"/>
                  </a:lnTo>
                  <a:lnTo>
                    <a:pt x="126110" y="347599"/>
                  </a:lnTo>
                  <a:lnTo>
                    <a:pt x="464312" y="347599"/>
                  </a:lnTo>
                  <a:lnTo>
                    <a:pt x="590550" y="95250"/>
                  </a:lnTo>
                </a:path>
              </a:pathLst>
            </a:custGeom>
            <a:ln w="9525">
              <a:solidFill>
                <a:srgbClr val="F5F5F5"/>
              </a:solidFill>
            </a:ln>
          </p:spPr>
          <p:txBody>
            <a:bodyPr wrap="square" lIns="0" tIns="0" rIns="0" bIns="0" rtlCol="0"/>
            <a:lstStyle/>
            <a:p>
              <a:endParaRPr/>
            </a:p>
          </p:txBody>
        </p:sp>
      </p:grpSp>
      <p:grpSp>
        <p:nvGrpSpPr>
          <p:cNvPr id="5" name="object 5"/>
          <p:cNvGrpSpPr/>
          <p:nvPr/>
        </p:nvGrpSpPr>
        <p:grpSpPr>
          <a:xfrm>
            <a:off x="9010713" y="28638"/>
            <a:ext cx="138430" cy="514350"/>
            <a:chOff x="9010713" y="28638"/>
            <a:chExt cx="138430" cy="514350"/>
          </a:xfrm>
        </p:grpSpPr>
        <p:sp>
          <p:nvSpPr>
            <p:cNvPr id="6" name="object 6"/>
            <p:cNvSpPr/>
            <p:nvPr/>
          </p:nvSpPr>
          <p:spPr>
            <a:xfrm>
              <a:off x="9015476" y="33401"/>
              <a:ext cx="128905" cy="504825"/>
            </a:xfrm>
            <a:custGeom>
              <a:avLst/>
              <a:gdLst/>
              <a:ahLst/>
              <a:cxnLst/>
              <a:rect l="l" t="t" r="r" b="b"/>
              <a:pathLst>
                <a:path w="128904" h="504825">
                  <a:moveTo>
                    <a:pt x="128524" y="0"/>
                  </a:moveTo>
                  <a:lnTo>
                    <a:pt x="126110" y="0"/>
                  </a:lnTo>
                  <a:lnTo>
                    <a:pt x="0" y="252349"/>
                  </a:lnTo>
                  <a:lnTo>
                    <a:pt x="126110" y="504825"/>
                  </a:lnTo>
                  <a:lnTo>
                    <a:pt x="128524" y="504825"/>
                  </a:lnTo>
                </a:path>
              </a:pathLst>
            </a:custGeom>
            <a:ln w="9525">
              <a:solidFill>
                <a:srgbClr val="6875A7"/>
              </a:solidFill>
            </a:ln>
          </p:spPr>
          <p:txBody>
            <a:bodyPr wrap="square" lIns="0" tIns="0" rIns="0" bIns="0" rtlCol="0"/>
            <a:lstStyle/>
            <a:p>
              <a:endParaRPr/>
            </a:p>
          </p:txBody>
        </p:sp>
        <p:sp>
          <p:nvSpPr>
            <p:cNvPr id="7" name="object 7"/>
            <p:cNvSpPr/>
            <p:nvPr/>
          </p:nvSpPr>
          <p:spPr>
            <a:xfrm>
              <a:off x="9082151" y="161971"/>
              <a:ext cx="62230" cy="247650"/>
            </a:xfrm>
            <a:custGeom>
              <a:avLst/>
              <a:gdLst/>
              <a:ahLst/>
              <a:cxnLst/>
              <a:rect l="l" t="t" r="r" b="b"/>
              <a:pathLst>
                <a:path w="62229" h="247650">
                  <a:moveTo>
                    <a:pt x="61849" y="0"/>
                  </a:moveTo>
                  <a:lnTo>
                    <a:pt x="0" y="123778"/>
                  </a:lnTo>
                  <a:lnTo>
                    <a:pt x="61849" y="247637"/>
                  </a:lnTo>
                </a:path>
              </a:pathLst>
            </a:custGeom>
            <a:ln w="9525">
              <a:solidFill>
                <a:srgbClr val="AEDFD9"/>
              </a:solidFill>
            </a:ln>
          </p:spPr>
          <p:txBody>
            <a:bodyPr wrap="square" lIns="0" tIns="0" rIns="0" bIns="0" rtlCol="0"/>
            <a:lstStyle/>
            <a:p>
              <a:endParaRPr/>
            </a:p>
          </p:txBody>
        </p:sp>
      </p:grpSp>
      <p:grpSp>
        <p:nvGrpSpPr>
          <p:cNvPr id="8" name="object 8"/>
          <p:cNvGrpSpPr/>
          <p:nvPr/>
        </p:nvGrpSpPr>
        <p:grpSpPr>
          <a:xfrm>
            <a:off x="8477313" y="581025"/>
            <a:ext cx="590550" cy="572135"/>
            <a:chOff x="8477313" y="581025"/>
            <a:chExt cx="590550" cy="572135"/>
          </a:xfrm>
        </p:grpSpPr>
        <p:sp>
          <p:nvSpPr>
            <p:cNvPr id="9" name="object 9"/>
            <p:cNvSpPr/>
            <p:nvPr/>
          </p:nvSpPr>
          <p:spPr>
            <a:xfrm>
              <a:off x="8482076" y="633476"/>
              <a:ext cx="581025" cy="514350"/>
            </a:xfrm>
            <a:custGeom>
              <a:avLst/>
              <a:gdLst/>
              <a:ahLst/>
              <a:cxnLst/>
              <a:rect l="l" t="t" r="r" b="b"/>
              <a:pathLst>
                <a:path w="581025" h="514350">
                  <a:moveTo>
                    <a:pt x="581025" y="257175"/>
                  </a:moveTo>
                  <a:lnTo>
                    <a:pt x="452374" y="0"/>
                  </a:lnTo>
                  <a:lnTo>
                    <a:pt x="128524" y="0"/>
                  </a:lnTo>
                  <a:lnTo>
                    <a:pt x="0" y="257175"/>
                  </a:lnTo>
                  <a:lnTo>
                    <a:pt x="128524" y="514350"/>
                  </a:lnTo>
                  <a:lnTo>
                    <a:pt x="452374" y="514350"/>
                  </a:lnTo>
                  <a:lnTo>
                    <a:pt x="581025" y="257175"/>
                  </a:lnTo>
                  <a:close/>
                </a:path>
              </a:pathLst>
            </a:custGeom>
            <a:ln w="9525">
              <a:solidFill>
                <a:srgbClr val="6875A7"/>
              </a:solidFill>
            </a:ln>
          </p:spPr>
          <p:txBody>
            <a:bodyPr wrap="square" lIns="0" tIns="0" rIns="0" bIns="0" rtlCol="0"/>
            <a:lstStyle/>
            <a:p>
              <a:endParaRPr/>
            </a:p>
          </p:txBody>
        </p:sp>
        <p:sp>
          <p:nvSpPr>
            <p:cNvPr id="10" name="object 10"/>
            <p:cNvSpPr/>
            <p:nvPr/>
          </p:nvSpPr>
          <p:spPr>
            <a:xfrm>
              <a:off x="8615426" y="757301"/>
              <a:ext cx="314325" cy="266700"/>
            </a:xfrm>
            <a:custGeom>
              <a:avLst/>
              <a:gdLst/>
              <a:ahLst/>
              <a:cxnLst/>
              <a:rect l="l" t="t" r="r" b="b"/>
              <a:pathLst>
                <a:path w="314325" h="266700">
                  <a:moveTo>
                    <a:pt x="314325" y="133350"/>
                  </a:moveTo>
                  <a:lnTo>
                    <a:pt x="247650" y="0"/>
                  </a:lnTo>
                  <a:lnTo>
                    <a:pt x="66675" y="0"/>
                  </a:lnTo>
                  <a:lnTo>
                    <a:pt x="0" y="133350"/>
                  </a:lnTo>
                  <a:lnTo>
                    <a:pt x="66675" y="266700"/>
                  </a:lnTo>
                  <a:lnTo>
                    <a:pt x="247650" y="266700"/>
                  </a:lnTo>
                  <a:lnTo>
                    <a:pt x="314325" y="133350"/>
                  </a:lnTo>
                  <a:close/>
                </a:path>
              </a:pathLst>
            </a:custGeom>
            <a:ln w="9525">
              <a:solidFill>
                <a:srgbClr val="AEDFD9"/>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8553450" y="581025"/>
              <a:ext cx="95250" cy="104775"/>
            </a:xfrm>
            <a:prstGeom prst="rect">
              <a:avLst/>
            </a:prstGeom>
          </p:spPr>
        </p:pic>
      </p:grpSp>
      <p:sp>
        <p:nvSpPr>
          <p:cNvPr id="12" name="object 12"/>
          <p:cNvSpPr/>
          <p:nvPr/>
        </p:nvSpPr>
        <p:spPr>
          <a:xfrm>
            <a:off x="7386701" y="147701"/>
            <a:ext cx="304800" cy="266700"/>
          </a:xfrm>
          <a:custGeom>
            <a:avLst/>
            <a:gdLst/>
            <a:ahLst/>
            <a:cxnLst/>
            <a:rect l="l" t="t" r="r" b="b"/>
            <a:pathLst>
              <a:path w="304800" h="266700">
                <a:moveTo>
                  <a:pt x="304800" y="133350"/>
                </a:moveTo>
                <a:lnTo>
                  <a:pt x="238125" y="0"/>
                </a:lnTo>
                <a:lnTo>
                  <a:pt x="66675" y="0"/>
                </a:lnTo>
                <a:lnTo>
                  <a:pt x="0" y="133350"/>
                </a:lnTo>
                <a:lnTo>
                  <a:pt x="66675" y="266700"/>
                </a:lnTo>
                <a:lnTo>
                  <a:pt x="238125" y="266700"/>
                </a:lnTo>
                <a:lnTo>
                  <a:pt x="304800" y="133350"/>
                </a:lnTo>
                <a:close/>
              </a:path>
            </a:pathLst>
          </a:custGeom>
          <a:ln w="9525">
            <a:solidFill>
              <a:srgbClr val="AEDFD9"/>
            </a:solidFill>
          </a:ln>
        </p:spPr>
        <p:txBody>
          <a:bodyPr wrap="square" lIns="0" tIns="0" rIns="0" bIns="0" rtlCol="0"/>
          <a:lstStyle/>
          <a:p>
            <a:endParaRPr/>
          </a:p>
        </p:txBody>
      </p:sp>
      <p:sp>
        <p:nvSpPr>
          <p:cNvPr id="13" name="object 13"/>
          <p:cNvSpPr/>
          <p:nvPr/>
        </p:nvSpPr>
        <p:spPr>
          <a:xfrm>
            <a:off x="9063101" y="885761"/>
            <a:ext cx="81280" cy="10160"/>
          </a:xfrm>
          <a:custGeom>
            <a:avLst/>
            <a:gdLst/>
            <a:ahLst/>
            <a:cxnLst/>
            <a:rect l="l" t="t" r="r" b="b"/>
            <a:pathLst>
              <a:path w="81279" h="10159">
                <a:moveTo>
                  <a:pt x="0" y="9651"/>
                </a:moveTo>
                <a:lnTo>
                  <a:pt x="80899" y="9651"/>
                </a:lnTo>
                <a:lnTo>
                  <a:pt x="80899" y="0"/>
                </a:lnTo>
                <a:lnTo>
                  <a:pt x="0" y="0"/>
                </a:lnTo>
                <a:lnTo>
                  <a:pt x="0" y="9651"/>
                </a:lnTo>
                <a:close/>
              </a:path>
            </a:pathLst>
          </a:custGeom>
          <a:solidFill>
            <a:srgbClr val="6875A7"/>
          </a:solidFill>
        </p:spPr>
        <p:txBody>
          <a:bodyPr wrap="square" lIns="0" tIns="0" rIns="0" bIns="0" rtlCol="0"/>
          <a:lstStyle/>
          <a:p>
            <a:endParaRPr/>
          </a:p>
        </p:txBody>
      </p:sp>
      <p:sp>
        <p:nvSpPr>
          <p:cNvPr id="14" name="object 14"/>
          <p:cNvSpPr/>
          <p:nvPr/>
        </p:nvSpPr>
        <p:spPr>
          <a:xfrm>
            <a:off x="8796401" y="100076"/>
            <a:ext cx="221615" cy="187960"/>
          </a:xfrm>
          <a:custGeom>
            <a:avLst/>
            <a:gdLst/>
            <a:ahLst/>
            <a:cxnLst/>
            <a:rect l="l" t="t" r="r" b="b"/>
            <a:pathLst>
              <a:path w="221615" h="187960">
                <a:moveTo>
                  <a:pt x="221106" y="180975"/>
                </a:moveTo>
                <a:lnTo>
                  <a:pt x="66675" y="180975"/>
                </a:lnTo>
              </a:path>
              <a:path w="221615" h="187960">
                <a:moveTo>
                  <a:pt x="0" y="0"/>
                </a:moveTo>
                <a:lnTo>
                  <a:pt x="73151" y="187451"/>
                </a:lnTo>
              </a:path>
            </a:pathLst>
          </a:custGeom>
          <a:ln w="9525">
            <a:solidFill>
              <a:srgbClr val="6875A7"/>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8580502" y="1087554"/>
            <a:ext cx="95250" cy="112596"/>
          </a:xfrm>
          <a:prstGeom prst="rect">
            <a:avLst/>
          </a:prstGeom>
        </p:spPr>
      </p:pic>
      <p:sp>
        <p:nvSpPr>
          <p:cNvPr id="18" name="object 18"/>
          <p:cNvSpPr/>
          <p:nvPr/>
        </p:nvSpPr>
        <p:spPr>
          <a:xfrm>
            <a:off x="8651783" y="1245870"/>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a:p>
        </p:txBody>
      </p:sp>
      <p:grpSp>
        <p:nvGrpSpPr>
          <p:cNvPr id="19" name="object 19"/>
          <p:cNvGrpSpPr/>
          <p:nvPr/>
        </p:nvGrpSpPr>
        <p:grpSpPr>
          <a:xfrm>
            <a:off x="6591363" y="0"/>
            <a:ext cx="1287145" cy="452755"/>
            <a:chOff x="6591363" y="0"/>
            <a:chExt cx="1287145" cy="452755"/>
          </a:xfrm>
        </p:grpSpPr>
        <p:sp>
          <p:nvSpPr>
            <p:cNvPr id="20" name="object 20"/>
            <p:cNvSpPr/>
            <p:nvPr/>
          </p:nvSpPr>
          <p:spPr>
            <a:xfrm>
              <a:off x="6596126" y="0"/>
              <a:ext cx="790575" cy="443230"/>
            </a:xfrm>
            <a:custGeom>
              <a:avLst/>
              <a:gdLst/>
              <a:ahLst/>
              <a:cxnLst/>
              <a:rect l="l" t="t" r="r" b="b"/>
              <a:pathLst>
                <a:path w="790575" h="443230">
                  <a:moveTo>
                    <a:pt x="790575" y="95250"/>
                  </a:moveTo>
                  <a:lnTo>
                    <a:pt x="742950" y="0"/>
                  </a:lnTo>
                </a:path>
                <a:path w="790575" h="443230">
                  <a:moveTo>
                    <a:pt x="47590" y="0"/>
                  </a:moveTo>
                  <a:lnTo>
                    <a:pt x="0" y="95250"/>
                  </a:lnTo>
                  <a:lnTo>
                    <a:pt x="173735" y="442975"/>
                  </a:lnTo>
                  <a:lnTo>
                    <a:pt x="616712" y="442975"/>
                  </a:lnTo>
                  <a:lnTo>
                    <a:pt x="790575" y="95250"/>
                  </a:lnTo>
                </a:path>
              </a:pathLst>
            </a:custGeom>
            <a:ln w="9525">
              <a:solidFill>
                <a:srgbClr val="6875A7"/>
              </a:solidFill>
            </a:ln>
          </p:spPr>
          <p:txBody>
            <a:bodyPr wrap="square" lIns="0" tIns="0" rIns="0" bIns="0" rtlCol="0"/>
            <a:lstStyle/>
            <a:p>
              <a:endParaRPr/>
            </a:p>
          </p:txBody>
        </p:sp>
        <p:sp>
          <p:nvSpPr>
            <p:cNvPr id="21" name="object 21"/>
            <p:cNvSpPr/>
            <p:nvPr/>
          </p:nvSpPr>
          <p:spPr>
            <a:xfrm>
              <a:off x="6634226" y="0"/>
              <a:ext cx="714375" cy="405130"/>
            </a:xfrm>
            <a:custGeom>
              <a:avLst/>
              <a:gdLst/>
              <a:ahLst/>
              <a:cxnLst/>
              <a:rect l="l" t="t" r="r" b="b"/>
              <a:pathLst>
                <a:path w="714375" h="405130">
                  <a:moveTo>
                    <a:pt x="714375" y="95250"/>
                  </a:moveTo>
                  <a:lnTo>
                    <a:pt x="666750" y="0"/>
                  </a:lnTo>
                </a:path>
                <a:path w="714375" h="405130">
                  <a:moveTo>
                    <a:pt x="47585" y="0"/>
                  </a:moveTo>
                  <a:lnTo>
                    <a:pt x="0" y="95250"/>
                  </a:lnTo>
                  <a:lnTo>
                    <a:pt x="154685" y="404875"/>
                  </a:lnTo>
                  <a:lnTo>
                    <a:pt x="559562" y="404875"/>
                  </a:lnTo>
                  <a:lnTo>
                    <a:pt x="714375" y="95250"/>
                  </a:lnTo>
                </a:path>
              </a:pathLst>
            </a:custGeom>
            <a:ln w="9525">
              <a:solidFill>
                <a:srgbClr val="AEDFD9"/>
              </a:solidFill>
            </a:ln>
          </p:spPr>
          <p:txBody>
            <a:bodyPr wrap="square" lIns="0" tIns="0" rIns="0" bIns="0" rtlCol="0"/>
            <a:lstStyle/>
            <a:p>
              <a:endParaRPr/>
            </a:p>
          </p:txBody>
        </p:sp>
        <p:sp>
          <p:nvSpPr>
            <p:cNvPr id="22" name="object 22"/>
            <p:cNvSpPr/>
            <p:nvPr/>
          </p:nvSpPr>
          <p:spPr>
            <a:xfrm>
              <a:off x="6781800" y="0"/>
              <a:ext cx="409575" cy="266700"/>
            </a:xfrm>
            <a:custGeom>
              <a:avLst/>
              <a:gdLst/>
              <a:ahLst/>
              <a:cxnLst/>
              <a:rect l="l" t="t" r="r" b="b"/>
              <a:pathLst>
                <a:path w="409575" h="266700">
                  <a:moveTo>
                    <a:pt x="364299" y="0"/>
                  </a:moveTo>
                  <a:lnTo>
                    <a:pt x="45275" y="0"/>
                  </a:lnTo>
                  <a:lnTo>
                    <a:pt x="0" y="90550"/>
                  </a:lnTo>
                  <a:lnTo>
                    <a:pt x="88138" y="266700"/>
                  </a:lnTo>
                  <a:lnTo>
                    <a:pt x="321436" y="266700"/>
                  </a:lnTo>
                  <a:lnTo>
                    <a:pt x="409575" y="90550"/>
                  </a:lnTo>
                  <a:lnTo>
                    <a:pt x="364299" y="0"/>
                  </a:lnTo>
                  <a:close/>
                </a:path>
              </a:pathLst>
            </a:custGeom>
            <a:solidFill>
              <a:srgbClr val="AEDFD9"/>
            </a:solidFill>
          </p:spPr>
          <p:txBody>
            <a:bodyPr wrap="square" lIns="0" tIns="0" rIns="0" bIns="0" rtlCol="0"/>
            <a:lstStyle/>
            <a:p>
              <a:endParaRPr/>
            </a:p>
          </p:txBody>
        </p:sp>
        <p:sp>
          <p:nvSpPr>
            <p:cNvPr id="23" name="object 23"/>
            <p:cNvSpPr/>
            <p:nvPr/>
          </p:nvSpPr>
          <p:spPr>
            <a:xfrm>
              <a:off x="7386701" y="100076"/>
              <a:ext cx="491490" cy="0"/>
            </a:xfrm>
            <a:custGeom>
              <a:avLst/>
              <a:gdLst/>
              <a:ahLst/>
              <a:cxnLst/>
              <a:rect l="l" t="t" r="r" b="b"/>
              <a:pathLst>
                <a:path w="491490">
                  <a:moveTo>
                    <a:pt x="0" y="0"/>
                  </a:moveTo>
                  <a:lnTo>
                    <a:pt x="491363" y="0"/>
                  </a:lnTo>
                </a:path>
              </a:pathLst>
            </a:custGeom>
            <a:ln w="9525">
              <a:solidFill>
                <a:srgbClr val="6875A7"/>
              </a:solidFill>
            </a:ln>
          </p:spPr>
          <p:txBody>
            <a:bodyPr wrap="square" lIns="0" tIns="0" rIns="0" bIns="0" rtlCol="0"/>
            <a:lstStyle/>
            <a:p>
              <a:endParaRPr/>
            </a:p>
          </p:txBody>
        </p:sp>
      </p:grpSp>
      <p:grpSp>
        <p:nvGrpSpPr>
          <p:cNvPr id="24" name="object 24"/>
          <p:cNvGrpSpPr/>
          <p:nvPr/>
        </p:nvGrpSpPr>
        <p:grpSpPr>
          <a:xfrm>
            <a:off x="8539226" y="3333750"/>
            <a:ext cx="605155" cy="1747837"/>
            <a:chOff x="8539226" y="3186176"/>
            <a:chExt cx="605155" cy="1747837"/>
          </a:xfrm>
        </p:grpSpPr>
        <p:sp>
          <p:nvSpPr>
            <p:cNvPr id="25" name="object 25"/>
            <p:cNvSpPr/>
            <p:nvPr/>
          </p:nvSpPr>
          <p:spPr>
            <a:xfrm>
              <a:off x="8739250" y="3186176"/>
              <a:ext cx="405130" cy="752475"/>
            </a:xfrm>
            <a:custGeom>
              <a:avLst/>
              <a:gdLst/>
              <a:ahLst/>
              <a:cxnLst/>
              <a:rect l="l" t="t" r="r" b="b"/>
              <a:pathLst>
                <a:path w="405129" h="752475">
                  <a:moveTo>
                    <a:pt x="404749" y="0"/>
                  </a:moveTo>
                  <a:lnTo>
                    <a:pt x="188087" y="0"/>
                  </a:lnTo>
                  <a:lnTo>
                    <a:pt x="0" y="376174"/>
                  </a:lnTo>
                  <a:lnTo>
                    <a:pt x="188087" y="752411"/>
                  </a:lnTo>
                  <a:lnTo>
                    <a:pt x="404749" y="752411"/>
                  </a:lnTo>
                </a:path>
              </a:pathLst>
            </a:custGeom>
            <a:ln w="9525">
              <a:solidFill>
                <a:srgbClr val="6ABDC5"/>
              </a:solidFill>
            </a:ln>
          </p:spPr>
          <p:txBody>
            <a:bodyPr wrap="square" lIns="0" tIns="0" rIns="0" bIns="0" rtlCol="0"/>
            <a:lstStyle/>
            <a:p>
              <a:endParaRPr/>
            </a:p>
          </p:txBody>
        </p:sp>
        <p:sp>
          <p:nvSpPr>
            <p:cNvPr id="26" name="object 26"/>
            <p:cNvSpPr/>
            <p:nvPr/>
          </p:nvSpPr>
          <p:spPr>
            <a:xfrm>
              <a:off x="8863076" y="3281426"/>
              <a:ext cx="281305" cy="552450"/>
            </a:xfrm>
            <a:custGeom>
              <a:avLst/>
              <a:gdLst/>
              <a:ahLst/>
              <a:cxnLst/>
              <a:rect l="l" t="t" r="r" b="b"/>
              <a:pathLst>
                <a:path w="281304" h="552450">
                  <a:moveTo>
                    <a:pt x="280924" y="0"/>
                  </a:moveTo>
                  <a:lnTo>
                    <a:pt x="138049" y="0"/>
                  </a:lnTo>
                  <a:lnTo>
                    <a:pt x="0" y="276225"/>
                  </a:lnTo>
                  <a:lnTo>
                    <a:pt x="138049" y="552450"/>
                  </a:lnTo>
                  <a:lnTo>
                    <a:pt x="280924" y="552450"/>
                  </a:lnTo>
                </a:path>
              </a:pathLst>
            </a:custGeom>
            <a:ln w="9525">
              <a:solidFill>
                <a:srgbClr val="6875A7"/>
              </a:solidFill>
            </a:ln>
          </p:spPr>
          <p:txBody>
            <a:bodyPr wrap="square" lIns="0" tIns="0" rIns="0" bIns="0" rtlCol="0"/>
            <a:lstStyle/>
            <a:p>
              <a:endParaRPr/>
            </a:p>
          </p:txBody>
        </p:sp>
        <p:sp>
          <p:nvSpPr>
            <p:cNvPr id="27" name="object 27"/>
            <p:cNvSpPr/>
            <p:nvPr/>
          </p:nvSpPr>
          <p:spPr>
            <a:xfrm>
              <a:off x="8977376" y="3386201"/>
              <a:ext cx="167005" cy="352425"/>
            </a:xfrm>
            <a:custGeom>
              <a:avLst/>
              <a:gdLst/>
              <a:ahLst/>
              <a:cxnLst/>
              <a:rect l="l" t="t" r="r" b="b"/>
              <a:pathLst>
                <a:path w="167004" h="352425">
                  <a:moveTo>
                    <a:pt x="166624" y="0"/>
                  </a:moveTo>
                  <a:lnTo>
                    <a:pt x="88010" y="0"/>
                  </a:lnTo>
                  <a:lnTo>
                    <a:pt x="0" y="176149"/>
                  </a:lnTo>
                  <a:lnTo>
                    <a:pt x="88010" y="352425"/>
                  </a:lnTo>
                  <a:lnTo>
                    <a:pt x="166624" y="352425"/>
                  </a:lnTo>
                </a:path>
              </a:pathLst>
            </a:custGeom>
            <a:ln w="9525">
              <a:solidFill>
                <a:srgbClr val="AEDFD9"/>
              </a:solidFill>
            </a:ln>
          </p:spPr>
          <p:txBody>
            <a:bodyPr wrap="square" lIns="0" tIns="0" rIns="0" bIns="0" rtlCol="0"/>
            <a:lstStyle/>
            <a:p>
              <a:endParaRPr/>
            </a:p>
          </p:txBody>
        </p:sp>
        <p:sp>
          <p:nvSpPr>
            <p:cNvPr id="28" name="object 28"/>
            <p:cNvSpPr/>
            <p:nvPr/>
          </p:nvSpPr>
          <p:spPr>
            <a:xfrm>
              <a:off x="8758300" y="4667313"/>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dirty="0"/>
            </a:p>
          </p:txBody>
        </p:sp>
        <p:pic>
          <p:nvPicPr>
            <p:cNvPr id="29" name="object 29"/>
            <p:cNvPicPr/>
            <p:nvPr/>
          </p:nvPicPr>
          <p:blipFill>
            <a:blip r:embed="rId4" cstate="print"/>
            <a:stretch>
              <a:fillRect/>
            </a:stretch>
          </p:blipFill>
          <p:spPr>
            <a:xfrm>
              <a:off x="8734425" y="4557776"/>
              <a:ext cx="104775" cy="104775"/>
            </a:xfrm>
            <a:prstGeom prst="rect">
              <a:avLst/>
            </a:prstGeom>
          </p:spPr>
        </p:pic>
        <p:sp>
          <p:nvSpPr>
            <p:cNvPr id="30" name="object 30"/>
            <p:cNvSpPr/>
            <p:nvPr/>
          </p:nvSpPr>
          <p:spPr>
            <a:xfrm>
              <a:off x="8758300" y="3938587"/>
              <a:ext cx="172720" cy="135255"/>
            </a:xfrm>
            <a:custGeom>
              <a:avLst/>
              <a:gdLst/>
              <a:ahLst/>
              <a:cxnLst/>
              <a:rect l="l" t="t" r="r" b="b"/>
              <a:pathLst>
                <a:path w="172720" h="135254">
                  <a:moveTo>
                    <a:pt x="172720" y="0"/>
                  </a:moveTo>
                  <a:lnTo>
                    <a:pt x="0" y="135000"/>
                  </a:lnTo>
                </a:path>
              </a:pathLst>
            </a:custGeom>
            <a:ln w="9525">
              <a:solidFill>
                <a:srgbClr val="6875A7"/>
              </a:solidFill>
            </a:ln>
          </p:spPr>
          <p:txBody>
            <a:bodyPr wrap="square" lIns="0" tIns="0" rIns="0" bIns="0" rtlCol="0"/>
            <a:lstStyle/>
            <a:p>
              <a:endParaRPr/>
            </a:p>
          </p:txBody>
        </p:sp>
        <p:sp>
          <p:nvSpPr>
            <p:cNvPr id="31" name="object 31"/>
            <p:cNvSpPr/>
            <p:nvPr/>
          </p:nvSpPr>
          <p:spPr>
            <a:xfrm>
              <a:off x="8539226" y="4071937"/>
              <a:ext cx="438150" cy="504825"/>
            </a:xfrm>
            <a:custGeom>
              <a:avLst/>
              <a:gdLst/>
              <a:ahLst/>
              <a:cxnLst/>
              <a:rect l="l" t="t" r="r" b="b"/>
              <a:pathLst>
                <a:path w="438150" h="504825">
                  <a:moveTo>
                    <a:pt x="219075" y="504825"/>
                  </a:moveTo>
                  <a:lnTo>
                    <a:pt x="438150" y="395287"/>
                  </a:lnTo>
                  <a:lnTo>
                    <a:pt x="438150" y="109537"/>
                  </a:lnTo>
                  <a:lnTo>
                    <a:pt x="219075" y="0"/>
                  </a:lnTo>
                  <a:lnTo>
                    <a:pt x="0" y="109537"/>
                  </a:lnTo>
                  <a:lnTo>
                    <a:pt x="0" y="395287"/>
                  </a:lnTo>
                  <a:lnTo>
                    <a:pt x="219075" y="504825"/>
                  </a:lnTo>
                  <a:close/>
                </a:path>
              </a:pathLst>
            </a:custGeom>
            <a:ln w="9525">
              <a:solidFill>
                <a:srgbClr val="6875A7"/>
              </a:solidFill>
            </a:ln>
          </p:spPr>
          <p:txBody>
            <a:bodyPr wrap="square" lIns="0" tIns="0" rIns="0" bIns="0" rtlCol="0"/>
            <a:lstStyle/>
            <a:p>
              <a:endParaRPr/>
            </a:p>
          </p:txBody>
        </p:sp>
        <p:sp>
          <p:nvSpPr>
            <p:cNvPr id="32" name="object 32"/>
            <p:cNvSpPr/>
            <p:nvPr/>
          </p:nvSpPr>
          <p:spPr>
            <a:xfrm>
              <a:off x="8586851" y="4119562"/>
              <a:ext cx="342900" cy="400050"/>
            </a:xfrm>
            <a:custGeom>
              <a:avLst/>
              <a:gdLst/>
              <a:ahLst/>
              <a:cxnLst/>
              <a:rect l="l" t="t" r="r" b="b"/>
              <a:pathLst>
                <a:path w="342900" h="400050">
                  <a:moveTo>
                    <a:pt x="171450" y="400050"/>
                  </a:moveTo>
                  <a:lnTo>
                    <a:pt x="342900" y="314325"/>
                  </a:lnTo>
                  <a:lnTo>
                    <a:pt x="342900" y="85725"/>
                  </a:lnTo>
                  <a:lnTo>
                    <a:pt x="171450" y="0"/>
                  </a:lnTo>
                  <a:lnTo>
                    <a:pt x="0" y="85725"/>
                  </a:lnTo>
                  <a:lnTo>
                    <a:pt x="0" y="314325"/>
                  </a:lnTo>
                  <a:lnTo>
                    <a:pt x="171450" y="400050"/>
                  </a:lnTo>
                  <a:close/>
                </a:path>
              </a:pathLst>
            </a:custGeom>
            <a:ln w="9525">
              <a:solidFill>
                <a:srgbClr val="AEDFD9"/>
              </a:solidFill>
            </a:ln>
          </p:spPr>
          <p:txBody>
            <a:bodyPr wrap="square" lIns="0" tIns="0" rIns="0" bIns="0" rtlCol="0"/>
            <a:lstStyle/>
            <a:p>
              <a:endParaRPr/>
            </a:p>
          </p:txBody>
        </p:sp>
      </p:grpSp>
      <p:grpSp>
        <p:nvGrpSpPr>
          <p:cNvPr id="33" name="object 33"/>
          <p:cNvGrpSpPr/>
          <p:nvPr/>
        </p:nvGrpSpPr>
        <p:grpSpPr>
          <a:xfrm>
            <a:off x="138375" y="4356537"/>
            <a:ext cx="561975" cy="600075"/>
            <a:chOff x="38100" y="4352925"/>
            <a:chExt cx="561975" cy="600075"/>
          </a:xfrm>
        </p:grpSpPr>
        <p:sp>
          <p:nvSpPr>
            <p:cNvPr id="34" name="object 34"/>
            <p:cNvSpPr/>
            <p:nvPr/>
          </p:nvSpPr>
          <p:spPr>
            <a:xfrm>
              <a:off x="90488" y="4357687"/>
              <a:ext cx="504825" cy="590550"/>
            </a:xfrm>
            <a:custGeom>
              <a:avLst/>
              <a:gdLst/>
              <a:ahLst/>
              <a:cxnLst/>
              <a:rect l="l" t="t" r="r" b="b"/>
              <a:pathLst>
                <a:path w="504825" h="590550">
                  <a:moveTo>
                    <a:pt x="252411" y="0"/>
                  </a:moveTo>
                  <a:lnTo>
                    <a:pt x="0" y="126212"/>
                  </a:lnTo>
                  <a:lnTo>
                    <a:pt x="0" y="464350"/>
                  </a:lnTo>
                  <a:lnTo>
                    <a:pt x="252411" y="590550"/>
                  </a:lnTo>
                  <a:lnTo>
                    <a:pt x="504823" y="464350"/>
                  </a:lnTo>
                  <a:lnTo>
                    <a:pt x="504823" y="126212"/>
                  </a:lnTo>
                  <a:lnTo>
                    <a:pt x="252411" y="0"/>
                  </a:lnTo>
                  <a:close/>
                </a:path>
              </a:pathLst>
            </a:custGeom>
            <a:ln w="9525">
              <a:solidFill>
                <a:srgbClr val="6875A7"/>
              </a:solidFill>
            </a:ln>
          </p:spPr>
          <p:txBody>
            <a:bodyPr wrap="square" lIns="0" tIns="0" rIns="0" bIns="0" rtlCol="0"/>
            <a:lstStyle/>
            <a:p>
              <a:endParaRPr/>
            </a:p>
          </p:txBody>
        </p:sp>
        <p:sp>
          <p:nvSpPr>
            <p:cNvPr id="35" name="object 35"/>
            <p:cNvSpPr/>
            <p:nvPr/>
          </p:nvSpPr>
          <p:spPr>
            <a:xfrm>
              <a:off x="204787" y="4491037"/>
              <a:ext cx="276225" cy="314325"/>
            </a:xfrm>
            <a:custGeom>
              <a:avLst/>
              <a:gdLst/>
              <a:ahLst/>
              <a:cxnLst/>
              <a:rect l="l" t="t" r="r" b="b"/>
              <a:pathLst>
                <a:path w="276225" h="314325">
                  <a:moveTo>
                    <a:pt x="138112" y="0"/>
                  </a:moveTo>
                  <a:lnTo>
                    <a:pt x="0" y="69062"/>
                  </a:lnTo>
                  <a:lnTo>
                    <a:pt x="0" y="245275"/>
                  </a:lnTo>
                  <a:lnTo>
                    <a:pt x="138112" y="314325"/>
                  </a:lnTo>
                  <a:lnTo>
                    <a:pt x="276225" y="245275"/>
                  </a:lnTo>
                  <a:lnTo>
                    <a:pt x="276225" y="69062"/>
                  </a:lnTo>
                  <a:lnTo>
                    <a:pt x="138112" y="0"/>
                  </a:lnTo>
                  <a:close/>
                </a:path>
              </a:pathLst>
            </a:custGeom>
            <a:ln w="9525">
              <a:solidFill>
                <a:srgbClr val="AEDFD9"/>
              </a:solidFill>
            </a:ln>
          </p:spPr>
          <p:txBody>
            <a:bodyPr wrap="square" lIns="0" tIns="0" rIns="0" bIns="0" rtlCol="0"/>
            <a:lstStyle/>
            <a:p>
              <a:endParaRPr/>
            </a:p>
          </p:txBody>
        </p:sp>
        <p:pic>
          <p:nvPicPr>
            <p:cNvPr id="36" name="object 36"/>
            <p:cNvPicPr/>
            <p:nvPr/>
          </p:nvPicPr>
          <p:blipFill>
            <a:blip r:embed="rId5" cstate="print"/>
            <a:stretch>
              <a:fillRect/>
            </a:stretch>
          </p:blipFill>
          <p:spPr>
            <a:xfrm>
              <a:off x="38100" y="4762500"/>
              <a:ext cx="104775" cy="104775"/>
            </a:xfrm>
            <a:prstGeom prst="rect">
              <a:avLst/>
            </a:prstGeom>
          </p:spPr>
        </p:pic>
      </p:grpSp>
      <p:pic>
        <p:nvPicPr>
          <p:cNvPr id="38" name="object 38"/>
          <p:cNvPicPr/>
          <p:nvPr/>
        </p:nvPicPr>
        <p:blipFill>
          <a:blip r:embed="rId6" cstate="print"/>
          <a:stretch>
            <a:fillRect/>
          </a:stretch>
        </p:blipFill>
        <p:spPr>
          <a:xfrm>
            <a:off x="533400" y="4943475"/>
            <a:ext cx="85725" cy="76200"/>
          </a:xfrm>
          <a:prstGeom prst="rect">
            <a:avLst/>
          </a:prstGeom>
        </p:spPr>
      </p:pic>
      <p:sp>
        <p:nvSpPr>
          <p:cNvPr id="39" name="object 39"/>
          <p:cNvSpPr/>
          <p:nvPr/>
        </p:nvSpPr>
        <p:spPr>
          <a:xfrm>
            <a:off x="200025" y="4019550"/>
            <a:ext cx="276225" cy="304800"/>
          </a:xfrm>
          <a:custGeom>
            <a:avLst/>
            <a:gdLst/>
            <a:ahLst/>
            <a:cxnLst/>
            <a:rect l="l" t="t" r="r" b="b"/>
            <a:pathLst>
              <a:path w="276225" h="304800">
                <a:moveTo>
                  <a:pt x="138112" y="0"/>
                </a:moveTo>
                <a:lnTo>
                  <a:pt x="0" y="69087"/>
                </a:lnTo>
                <a:lnTo>
                  <a:pt x="0" y="235712"/>
                </a:lnTo>
                <a:lnTo>
                  <a:pt x="138112" y="304800"/>
                </a:lnTo>
                <a:lnTo>
                  <a:pt x="276225" y="235712"/>
                </a:lnTo>
                <a:lnTo>
                  <a:pt x="276225" y="69087"/>
                </a:lnTo>
                <a:lnTo>
                  <a:pt x="138112" y="0"/>
                </a:lnTo>
                <a:close/>
              </a:path>
            </a:pathLst>
          </a:custGeom>
          <a:solidFill>
            <a:srgbClr val="AEDFD9">
              <a:alpha val="59606"/>
            </a:srgbClr>
          </a:solidFill>
        </p:spPr>
        <p:txBody>
          <a:bodyPr wrap="square" lIns="0" tIns="0" rIns="0" bIns="0" rtlCol="0"/>
          <a:lstStyle/>
          <a:p>
            <a:endParaRPr/>
          </a:p>
        </p:txBody>
      </p:sp>
      <p:sp>
        <p:nvSpPr>
          <p:cNvPr id="41" name="object 41"/>
          <p:cNvSpPr txBox="1">
            <a:spLocks noGrp="1"/>
          </p:cNvSpPr>
          <p:nvPr>
            <p:ph type="title"/>
          </p:nvPr>
        </p:nvSpPr>
        <p:spPr>
          <a:xfrm>
            <a:off x="762000" y="285750"/>
            <a:ext cx="3772535" cy="352019"/>
          </a:xfrm>
          <a:prstGeom prst="rect">
            <a:avLst/>
          </a:prstGeom>
        </p:spPr>
        <p:txBody>
          <a:bodyPr vert="horz" wrap="square" lIns="0" tIns="13335" rIns="0" bIns="0" rtlCol="0">
            <a:spAutoFit/>
          </a:bodyPr>
          <a:lstStyle/>
          <a:p>
            <a:pPr marL="12700">
              <a:lnSpc>
                <a:spcPct val="100000"/>
              </a:lnSpc>
              <a:spcBef>
                <a:spcPts val="105"/>
              </a:spcBef>
            </a:pPr>
            <a:r>
              <a:rPr lang="en-IN" sz="2200" b="1" spc="-95" dirty="0">
                <a:solidFill>
                  <a:srgbClr val="353552"/>
                </a:solidFill>
                <a:latin typeface="Calibri"/>
                <a:cs typeface="Calibri"/>
              </a:rPr>
              <a:t>How the system works</a:t>
            </a:r>
            <a:endParaRPr lang="en-IN" sz="2200" dirty="0">
              <a:latin typeface="Calibri"/>
              <a:cs typeface="Calibri"/>
            </a:endParaRPr>
          </a:p>
        </p:txBody>
      </p:sp>
      <p:sp>
        <p:nvSpPr>
          <p:cNvPr id="42" name="object 42"/>
          <p:cNvSpPr txBox="1"/>
          <p:nvPr/>
        </p:nvSpPr>
        <p:spPr>
          <a:xfrm>
            <a:off x="685800" y="763783"/>
            <a:ext cx="7680651" cy="4017767"/>
          </a:xfrm>
          <a:prstGeom prst="rect">
            <a:avLst/>
          </a:prstGeom>
        </p:spPr>
        <p:txBody>
          <a:bodyPr vert="horz" wrap="square" lIns="0" tIns="16510" rIns="0" bIns="0" rtlCol="0">
            <a:spAutoFit/>
          </a:bodyPr>
          <a:lstStyle/>
          <a:p>
            <a:pPr marL="298450" marR="5080" indent="-285750" algn="just">
              <a:spcBef>
                <a:spcPts val="1005"/>
              </a:spcBef>
              <a:buFont typeface="Wingdings" pitchFamily="2" charset="2"/>
              <a:buChar char="§"/>
            </a:pPr>
            <a:r>
              <a:rPr lang="en-IN" sz="1400" dirty="0">
                <a:solidFill>
                  <a:srgbClr val="353552"/>
                </a:solidFill>
              </a:rPr>
              <a:t>The UI is designed with Adobe Experience Manager (AEM) components, ensuring a visually appealing and user-friendly experience. </a:t>
            </a:r>
          </a:p>
          <a:p>
            <a:pPr marL="298450" marR="5080" indent="-285750" algn="just">
              <a:spcBef>
                <a:spcPts val="1005"/>
              </a:spcBef>
              <a:buFont typeface="Wingdings" pitchFamily="2" charset="2"/>
              <a:buChar char="§"/>
            </a:pPr>
            <a:r>
              <a:rPr lang="en-IN" sz="1400" dirty="0">
                <a:solidFill>
                  <a:srgbClr val="353552"/>
                </a:solidFill>
              </a:rPr>
              <a:t>When a user performs an action (e.g., searching for vehicles, comparing options), the frontend sends a request to the backend services through APIs.</a:t>
            </a:r>
          </a:p>
          <a:p>
            <a:pPr marL="298450" marR="5080" indent="-285750" algn="just">
              <a:spcBef>
                <a:spcPts val="1005"/>
              </a:spcBef>
              <a:buFont typeface="Wingdings" pitchFamily="2" charset="2"/>
              <a:buChar char="§"/>
            </a:pPr>
            <a:r>
              <a:rPr lang="en-IN" sz="1400" dirty="0">
                <a:solidFill>
                  <a:srgbClr val="353552"/>
                </a:solidFill>
              </a:rPr>
              <a:t>The backend is composed of microservices, each responsible for a specific aspect of the application like Vehicle Inventory, Comparison service, Customization, Order &amp; User Management services etc.</a:t>
            </a:r>
          </a:p>
          <a:p>
            <a:pPr marL="298450" marR="5080" indent="-285750" algn="just">
              <a:spcBef>
                <a:spcPts val="1005"/>
              </a:spcBef>
              <a:buFont typeface="Wingdings" pitchFamily="2" charset="2"/>
              <a:buChar char="§"/>
            </a:pPr>
            <a:r>
              <a:rPr lang="en-IN" sz="1400" dirty="0">
                <a:solidFill>
                  <a:srgbClr val="353552"/>
                </a:solidFill>
              </a:rPr>
              <a:t>So, when user tries to access any static pages, they are served from Akamai cache to reduce to load on server. In case of dynamic pages like Customization, Order, User profile etc, we route the requests to server with load balancer to handle the load.</a:t>
            </a:r>
          </a:p>
          <a:p>
            <a:pPr marL="298450" marR="5080" indent="-285750" algn="just">
              <a:spcBef>
                <a:spcPts val="1005"/>
              </a:spcBef>
              <a:buFont typeface="Wingdings" pitchFamily="2" charset="2"/>
              <a:buChar char="§"/>
            </a:pPr>
            <a:r>
              <a:rPr lang="en-IN" sz="1400" dirty="0">
                <a:solidFill>
                  <a:srgbClr val="353552"/>
                </a:solidFill>
              </a:rPr>
              <a:t>Users can create an account, save their vehicle configurations, build and price settings, personal preferences, also supports seamless order placement online, and can track its status. </a:t>
            </a:r>
          </a:p>
          <a:p>
            <a:pPr marL="298450" marR="5080" indent="-285750" algn="just">
              <a:spcBef>
                <a:spcPts val="1005"/>
              </a:spcBef>
              <a:buFont typeface="Wingdings" pitchFamily="2" charset="2"/>
              <a:buChar char="§"/>
            </a:pPr>
            <a:r>
              <a:rPr lang="en-IN" sz="1400" dirty="0">
                <a:solidFill>
                  <a:srgbClr val="353552"/>
                </a:solidFill>
              </a:rPr>
              <a:t>The application displays current offers and promotions based on vehicle trims. This data is retrieved from a promotional service and presented to users dynamically.</a:t>
            </a:r>
          </a:p>
          <a:p>
            <a:pPr marL="298450" marR="5080" indent="-285750" algn="just">
              <a:spcBef>
                <a:spcPts val="1005"/>
              </a:spcBef>
              <a:buFont typeface="Wingdings" pitchFamily="2" charset="2"/>
              <a:buChar char="§"/>
            </a:pPr>
            <a:r>
              <a:rPr lang="en-IN" sz="1400" dirty="0">
                <a:solidFill>
                  <a:srgbClr val="353552"/>
                </a:solidFill>
              </a:rPr>
              <a:t>Adobe User Stream Analytics collects data on user interactions, which is analysed to improve user experience and functionality.</a:t>
            </a:r>
            <a:endParaRPr sz="1400" dirty="0">
              <a:solidFill>
                <a:srgbClr val="353552"/>
              </a:solidFill>
              <a:latin typeface="Calibri"/>
              <a:cs typeface="Calibri"/>
            </a:endParaRPr>
          </a:p>
        </p:txBody>
      </p:sp>
    </p:spTree>
    <p:extLst>
      <p:ext uri="{BB962C8B-B14F-4D97-AF65-F5344CB8AC3E}">
        <p14:creationId xmlns:p14="http://schemas.microsoft.com/office/powerpoint/2010/main" val="3924771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77175" y="0"/>
            <a:ext cx="914400" cy="490855"/>
            <a:chOff x="7877175" y="0"/>
            <a:chExt cx="914400" cy="490855"/>
          </a:xfrm>
        </p:grpSpPr>
        <p:sp>
          <p:nvSpPr>
            <p:cNvPr id="3" name="object 3"/>
            <p:cNvSpPr/>
            <p:nvPr/>
          </p:nvSpPr>
          <p:spPr>
            <a:xfrm>
              <a:off x="7877175" y="0"/>
              <a:ext cx="914400" cy="485775"/>
            </a:xfrm>
            <a:custGeom>
              <a:avLst/>
              <a:gdLst/>
              <a:ahLst/>
              <a:cxnLst/>
              <a:rect l="l" t="t" r="r" b="b"/>
              <a:pathLst>
                <a:path w="914400" h="485775">
                  <a:moveTo>
                    <a:pt x="869139" y="0"/>
                  </a:moveTo>
                  <a:lnTo>
                    <a:pt x="45260" y="0"/>
                  </a:lnTo>
                  <a:lnTo>
                    <a:pt x="0" y="90550"/>
                  </a:lnTo>
                  <a:lnTo>
                    <a:pt x="197611" y="485775"/>
                  </a:lnTo>
                  <a:lnTo>
                    <a:pt x="716788" y="485775"/>
                  </a:lnTo>
                  <a:lnTo>
                    <a:pt x="914400" y="90550"/>
                  </a:lnTo>
                  <a:lnTo>
                    <a:pt x="869139" y="0"/>
                  </a:lnTo>
                  <a:close/>
                </a:path>
              </a:pathLst>
            </a:custGeom>
            <a:solidFill>
              <a:srgbClr val="AEDFD9">
                <a:alpha val="59606"/>
              </a:srgbClr>
            </a:solidFill>
          </p:spPr>
          <p:txBody>
            <a:bodyPr wrap="square" lIns="0" tIns="0" rIns="0" bIns="0" rtlCol="0"/>
            <a:lstStyle/>
            <a:p>
              <a:endParaRPr/>
            </a:p>
          </p:txBody>
        </p:sp>
        <p:sp>
          <p:nvSpPr>
            <p:cNvPr id="4" name="object 4"/>
            <p:cNvSpPr/>
            <p:nvPr/>
          </p:nvSpPr>
          <p:spPr>
            <a:xfrm>
              <a:off x="8043926" y="0"/>
              <a:ext cx="590550" cy="347980"/>
            </a:xfrm>
            <a:custGeom>
              <a:avLst/>
              <a:gdLst/>
              <a:ahLst/>
              <a:cxnLst/>
              <a:rect l="l" t="t" r="r" b="b"/>
              <a:pathLst>
                <a:path w="590550" h="347980">
                  <a:moveTo>
                    <a:pt x="590550" y="95250"/>
                  </a:moveTo>
                  <a:lnTo>
                    <a:pt x="542925" y="0"/>
                  </a:lnTo>
                </a:path>
                <a:path w="590550" h="347980">
                  <a:moveTo>
                    <a:pt x="47577" y="0"/>
                  </a:moveTo>
                  <a:lnTo>
                    <a:pt x="0" y="95250"/>
                  </a:lnTo>
                  <a:lnTo>
                    <a:pt x="126110" y="347599"/>
                  </a:lnTo>
                  <a:lnTo>
                    <a:pt x="464312" y="347599"/>
                  </a:lnTo>
                  <a:lnTo>
                    <a:pt x="590550" y="95250"/>
                  </a:lnTo>
                </a:path>
              </a:pathLst>
            </a:custGeom>
            <a:ln w="9525">
              <a:solidFill>
                <a:srgbClr val="F5F5F5"/>
              </a:solidFill>
            </a:ln>
          </p:spPr>
          <p:txBody>
            <a:bodyPr wrap="square" lIns="0" tIns="0" rIns="0" bIns="0" rtlCol="0"/>
            <a:lstStyle/>
            <a:p>
              <a:endParaRPr/>
            </a:p>
          </p:txBody>
        </p:sp>
      </p:grpSp>
      <p:grpSp>
        <p:nvGrpSpPr>
          <p:cNvPr id="5" name="object 5"/>
          <p:cNvGrpSpPr/>
          <p:nvPr/>
        </p:nvGrpSpPr>
        <p:grpSpPr>
          <a:xfrm>
            <a:off x="9010713" y="28638"/>
            <a:ext cx="138430" cy="514350"/>
            <a:chOff x="9010713" y="28638"/>
            <a:chExt cx="138430" cy="514350"/>
          </a:xfrm>
        </p:grpSpPr>
        <p:sp>
          <p:nvSpPr>
            <p:cNvPr id="6" name="object 6"/>
            <p:cNvSpPr/>
            <p:nvPr/>
          </p:nvSpPr>
          <p:spPr>
            <a:xfrm>
              <a:off x="9015476" y="33401"/>
              <a:ext cx="128905" cy="504825"/>
            </a:xfrm>
            <a:custGeom>
              <a:avLst/>
              <a:gdLst/>
              <a:ahLst/>
              <a:cxnLst/>
              <a:rect l="l" t="t" r="r" b="b"/>
              <a:pathLst>
                <a:path w="128904" h="504825">
                  <a:moveTo>
                    <a:pt x="128524" y="0"/>
                  </a:moveTo>
                  <a:lnTo>
                    <a:pt x="126110" y="0"/>
                  </a:lnTo>
                  <a:lnTo>
                    <a:pt x="0" y="252349"/>
                  </a:lnTo>
                  <a:lnTo>
                    <a:pt x="126110" y="504825"/>
                  </a:lnTo>
                  <a:lnTo>
                    <a:pt x="128524" y="504825"/>
                  </a:lnTo>
                </a:path>
              </a:pathLst>
            </a:custGeom>
            <a:ln w="9525">
              <a:solidFill>
                <a:srgbClr val="6875A7"/>
              </a:solidFill>
            </a:ln>
          </p:spPr>
          <p:txBody>
            <a:bodyPr wrap="square" lIns="0" tIns="0" rIns="0" bIns="0" rtlCol="0"/>
            <a:lstStyle/>
            <a:p>
              <a:endParaRPr/>
            </a:p>
          </p:txBody>
        </p:sp>
        <p:sp>
          <p:nvSpPr>
            <p:cNvPr id="7" name="object 7"/>
            <p:cNvSpPr/>
            <p:nvPr/>
          </p:nvSpPr>
          <p:spPr>
            <a:xfrm>
              <a:off x="9082151" y="161971"/>
              <a:ext cx="62230" cy="247650"/>
            </a:xfrm>
            <a:custGeom>
              <a:avLst/>
              <a:gdLst/>
              <a:ahLst/>
              <a:cxnLst/>
              <a:rect l="l" t="t" r="r" b="b"/>
              <a:pathLst>
                <a:path w="62229" h="247650">
                  <a:moveTo>
                    <a:pt x="61849" y="0"/>
                  </a:moveTo>
                  <a:lnTo>
                    <a:pt x="0" y="123778"/>
                  </a:lnTo>
                  <a:lnTo>
                    <a:pt x="61849" y="247637"/>
                  </a:lnTo>
                </a:path>
              </a:pathLst>
            </a:custGeom>
            <a:ln w="9525">
              <a:solidFill>
                <a:srgbClr val="AEDFD9"/>
              </a:solidFill>
            </a:ln>
          </p:spPr>
          <p:txBody>
            <a:bodyPr wrap="square" lIns="0" tIns="0" rIns="0" bIns="0" rtlCol="0"/>
            <a:lstStyle/>
            <a:p>
              <a:endParaRPr/>
            </a:p>
          </p:txBody>
        </p:sp>
      </p:grpSp>
      <p:grpSp>
        <p:nvGrpSpPr>
          <p:cNvPr id="8" name="object 8"/>
          <p:cNvGrpSpPr/>
          <p:nvPr/>
        </p:nvGrpSpPr>
        <p:grpSpPr>
          <a:xfrm>
            <a:off x="8477313" y="581025"/>
            <a:ext cx="590550" cy="572135"/>
            <a:chOff x="8477313" y="581025"/>
            <a:chExt cx="590550" cy="572135"/>
          </a:xfrm>
        </p:grpSpPr>
        <p:sp>
          <p:nvSpPr>
            <p:cNvPr id="9" name="object 9"/>
            <p:cNvSpPr/>
            <p:nvPr/>
          </p:nvSpPr>
          <p:spPr>
            <a:xfrm>
              <a:off x="8482076" y="633476"/>
              <a:ext cx="581025" cy="514350"/>
            </a:xfrm>
            <a:custGeom>
              <a:avLst/>
              <a:gdLst/>
              <a:ahLst/>
              <a:cxnLst/>
              <a:rect l="l" t="t" r="r" b="b"/>
              <a:pathLst>
                <a:path w="581025" h="514350">
                  <a:moveTo>
                    <a:pt x="581025" y="257175"/>
                  </a:moveTo>
                  <a:lnTo>
                    <a:pt x="452374" y="0"/>
                  </a:lnTo>
                  <a:lnTo>
                    <a:pt x="128524" y="0"/>
                  </a:lnTo>
                  <a:lnTo>
                    <a:pt x="0" y="257175"/>
                  </a:lnTo>
                  <a:lnTo>
                    <a:pt x="128524" y="514350"/>
                  </a:lnTo>
                  <a:lnTo>
                    <a:pt x="452374" y="514350"/>
                  </a:lnTo>
                  <a:lnTo>
                    <a:pt x="581025" y="257175"/>
                  </a:lnTo>
                  <a:close/>
                </a:path>
              </a:pathLst>
            </a:custGeom>
            <a:ln w="9525">
              <a:solidFill>
                <a:srgbClr val="6875A7"/>
              </a:solidFill>
            </a:ln>
          </p:spPr>
          <p:txBody>
            <a:bodyPr wrap="square" lIns="0" tIns="0" rIns="0" bIns="0" rtlCol="0"/>
            <a:lstStyle/>
            <a:p>
              <a:endParaRPr/>
            </a:p>
          </p:txBody>
        </p:sp>
        <p:sp>
          <p:nvSpPr>
            <p:cNvPr id="10" name="object 10"/>
            <p:cNvSpPr/>
            <p:nvPr/>
          </p:nvSpPr>
          <p:spPr>
            <a:xfrm>
              <a:off x="8615426" y="757301"/>
              <a:ext cx="314325" cy="266700"/>
            </a:xfrm>
            <a:custGeom>
              <a:avLst/>
              <a:gdLst/>
              <a:ahLst/>
              <a:cxnLst/>
              <a:rect l="l" t="t" r="r" b="b"/>
              <a:pathLst>
                <a:path w="314325" h="266700">
                  <a:moveTo>
                    <a:pt x="314325" y="133350"/>
                  </a:moveTo>
                  <a:lnTo>
                    <a:pt x="247650" y="0"/>
                  </a:lnTo>
                  <a:lnTo>
                    <a:pt x="66675" y="0"/>
                  </a:lnTo>
                  <a:lnTo>
                    <a:pt x="0" y="133350"/>
                  </a:lnTo>
                  <a:lnTo>
                    <a:pt x="66675" y="266700"/>
                  </a:lnTo>
                  <a:lnTo>
                    <a:pt x="247650" y="266700"/>
                  </a:lnTo>
                  <a:lnTo>
                    <a:pt x="314325" y="133350"/>
                  </a:lnTo>
                  <a:close/>
                </a:path>
              </a:pathLst>
            </a:custGeom>
            <a:ln w="9525">
              <a:solidFill>
                <a:srgbClr val="AEDFD9"/>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8553450" y="581025"/>
              <a:ext cx="95250" cy="104775"/>
            </a:xfrm>
            <a:prstGeom prst="rect">
              <a:avLst/>
            </a:prstGeom>
          </p:spPr>
        </p:pic>
      </p:grpSp>
      <p:sp>
        <p:nvSpPr>
          <p:cNvPr id="12" name="object 12"/>
          <p:cNvSpPr/>
          <p:nvPr/>
        </p:nvSpPr>
        <p:spPr>
          <a:xfrm>
            <a:off x="7386701" y="147701"/>
            <a:ext cx="304800" cy="266700"/>
          </a:xfrm>
          <a:custGeom>
            <a:avLst/>
            <a:gdLst/>
            <a:ahLst/>
            <a:cxnLst/>
            <a:rect l="l" t="t" r="r" b="b"/>
            <a:pathLst>
              <a:path w="304800" h="266700">
                <a:moveTo>
                  <a:pt x="304800" y="133350"/>
                </a:moveTo>
                <a:lnTo>
                  <a:pt x="238125" y="0"/>
                </a:lnTo>
                <a:lnTo>
                  <a:pt x="66675" y="0"/>
                </a:lnTo>
                <a:lnTo>
                  <a:pt x="0" y="133350"/>
                </a:lnTo>
                <a:lnTo>
                  <a:pt x="66675" y="266700"/>
                </a:lnTo>
                <a:lnTo>
                  <a:pt x="238125" y="266700"/>
                </a:lnTo>
                <a:lnTo>
                  <a:pt x="304800" y="133350"/>
                </a:lnTo>
                <a:close/>
              </a:path>
            </a:pathLst>
          </a:custGeom>
          <a:ln w="9525">
            <a:solidFill>
              <a:srgbClr val="AEDFD9"/>
            </a:solidFill>
          </a:ln>
        </p:spPr>
        <p:txBody>
          <a:bodyPr wrap="square" lIns="0" tIns="0" rIns="0" bIns="0" rtlCol="0"/>
          <a:lstStyle/>
          <a:p>
            <a:endParaRPr/>
          </a:p>
        </p:txBody>
      </p:sp>
      <p:sp>
        <p:nvSpPr>
          <p:cNvPr id="13" name="object 13"/>
          <p:cNvSpPr/>
          <p:nvPr/>
        </p:nvSpPr>
        <p:spPr>
          <a:xfrm>
            <a:off x="9063101" y="885761"/>
            <a:ext cx="81280" cy="10160"/>
          </a:xfrm>
          <a:custGeom>
            <a:avLst/>
            <a:gdLst/>
            <a:ahLst/>
            <a:cxnLst/>
            <a:rect l="l" t="t" r="r" b="b"/>
            <a:pathLst>
              <a:path w="81279" h="10159">
                <a:moveTo>
                  <a:pt x="0" y="9651"/>
                </a:moveTo>
                <a:lnTo>
                  <a:pt x="80899" y="9651"/>
                </a:lnTo>
                <a:lnTo>
                  <a:pt x="80899" y="0"/>
                </a:lnTo>
                <a:lnTo>
                  <a:pt x="0" y="0"/>
                </a:lnTo>
                <a:lnTo>
                  <a:pt x="0" y="9651"/>
                </a:lnTo>
                <a:close/>
              </a:path>
            </a:pathLst>
          </a:custGeom>
          <a:solidFill>
            <a:srgbClr val="6875A7"/>
          </a:solidFill>
        </p:spPr>
        <p:txBody>
          <a:bodyPr wrap="square" lIns="0" tIns="0" rIns="0" bIns="0" rtlCol="0"/>
          <a:lstStyle/>
          <a:p>
            <a:endParaRPr/>
          </a:p>
        </p:txBody>
      </p:sp>
      <p:sp>
        <p:nvSpPr>
          <p:cNvPr id="14" name="object 14"/>
          <p:cNvSpPr/>
          <p:nvPr/>
        </p:nvSpPr>
        <p:spPr>
          <a:xfrm>
            <a:off x="8796401" y="100076"/>
            <a:ext cx="221615" cy="187960"/>
          </a:xfrm>
          <a:custGeom>
            <a:avLst/>
            <a:gdLst/>
            <a:ahLst/>
            <a:cxnLst/>
            <a:rect l="l" t="t" r="r" b="b"/>
            <a:pathLst>
              <a:path w="221615" h="187960">
                <a:moveTo>
                  <a:pt x="221106" y="180975"/>
                </a:moveTo>
                <a:lnTo>
                  <a:pt x="66675" y="180975"/>
                </a:lnTo>
              </a:path>
              <a:path w="221615" h="187960">
                <a:moveTo>
                  <a:pt x="0" y="0"/>
                </a:moveTo>
                <a:lnTo>
                  <a:pt x="73151" y="187451"/>
                </a:lnTo>
              </a:path>
            </a:pathLst>
          </a:custGeom>
          <a:ln w="9525">
            <a:solidFill>
              <a:srgbClr val="6875A7"/>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8580502" y="1087554"/>
            <a:ext cx="95250" cy="112596"/>
          </a:xfrm>
          <a:prstGeom prst="rect">
            <a:avLst/>
          </a:prstGeom>
        </p:spPr>
      </p:pic>
      <p:sp>
        <p:nvSpPr>
          <p:cNvPr id="18" name="object 18"/>
          <p:cNvSpPr/>
          <p:nvPr/>
        </p:nvSpPr>
        <p:spPr>
          <a:xfrm>
            <a:off x="8651783" y="1245870"/>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a:p>
        </p:txBody>
      </p:sp>
      <p:grpSp>
        <p:nvGrpSpPr>
          <p:cNvPr id="19" name="object 19"/>
          <p:cNvGrpSpPr/>
          <p:nvPr/>
        </p:nvGrpSpPr>
        <p:grpSpPr>
          <a:xfrm>
            <a:off x="6591363" y="0"/>
            <a:ext cx="1287145" cy="452755"/>
            <a:chOff x="6591363" y="0"/>
            <a:chExt cx="1287145" cy="452755"/>
          </a:xfrm>
        </p:grpSpPr>
        <p:sp>
          <p:nvSpPr>
            <p:cNvPr id="20" name="object 20"/>
            <p:cNvSpPr/>
            <p:nvPr/>
          </p:nvSpPr>
          <p:spPr>
            <a:xfrm>
              <a:off x="6596126" y="0"/>
              <a:ext cx="790575" cy="443230"/>
            </a:xfrm>
            <a:custGeom>
              <a:avLst/>
              <a:gdLst/>
              <a:ahLst/>
              <a:cxnLst/>
              <a:rect l="l" t="t" r="r" b="b"/>
              <a:pathLst>
                <a:path w="790575" h="443230">
                  <a:moveTo>
                    <a:pt x="790575" y="95250"/>
                  </a:moveTo>
                  <a:lnTo>
                    <a:pt x="742950" y="0"/>
                  </a:lnTo>
                </a:path>
                <a:path w="790575" h="443230">
                  <a:moveTo>
                    <a:pt x="47590" y="0"/>
                  </a:moveTo>
                  <a:lnTo>
                    <a:pt x="0" y="95250"/>
                  </a:lnTo>
                  <a:lnTo>
                    <a:pt x="173735" y="442975"/>
                  </a:lnTo>
                  <a:lnTo>
                    <a:pt x="616712" y="442975"/>
                  </a:lnTo>
                  <a:lnTo>
                    <a:pt x="790575" y="95250"/>
                  </a:lnTo>
                </a:path>
              </a:pathLst>
            </a:custGeom>
            <a:ln w="9525">
              <a:solidFill>
                <a:srgbClr val="6875A7"/>
              </a:solidFill>
            </a:ln>
          </p:spPr>
          <p:txBody>
            <a:bodyPr wrap="square" lIns="0" tIns="0" rIns="0" bIns="0" rtlCol="0"/>
            <a:lstStyle/>
            <a:p>
              <a:endParaRPr/>
            </a:p>
          </p:txBody>
        </p:sp>
        <p:sp>
          <p:nvSpPr>
            <p:cNvPr id="21" name="object 21"/>
            <p:cNvSpPr/>
            <p:nvPr/>
          </p:nvSpPr>
          <p:spPr>
            <a:xfrm>
              <a:off x="6634226" y="0"/>
              <a:ext cx="714375" cy="405130"/>
            </a:xfrm>
            <a:custGeom>
              <a:avLst/>
              <a:gdLst/>
              <a:ahLst/>
              <a:cxnLst/>
              <a:rect l="l" t="t" r="r" b="b"/>
              <a:pathLst>
                <a:path w="714375" h="405130">
                  <a:moveTo>
                    <a:pt x="714375" y="95250"/>
                  </a:moveTo>
                  <a:lnTo>
                    <a:pt x="666750" y="0"/>
                  </a:lnTo>
                </a:path>
                <a:path w="714375" h="405130">
                  <a:moveTo>
                    <a:pt x="47585" y="0"/>
                  </a:moveTo>
                  <a:lnTo>
                    <a:pt x="0" y="95250"/>
                  </a:lnTo>
                  <a:lnTo>
                    <a:pt x="154685" y="404875"/>
                  </a:lnTo>
                  <a:lnTo>
                    <a:pt x="559562" y="404875"/>
                  </a:lnTo>
                  <a:lnTo>
                    <a:pt x="714375" y="95250"/>
                  </a:lnTo>
                </a:path>
              </a:pathLst>
            </a:custGeom>
            <a:ln w="9525">
              <a:solidFill>
                <a:srgbClr val="AEDFD9"/>
              </a:solidFill>
            </a:ln>
          </p:spPr>
          <p:txBody>
            <a:bodyPr wrap="square" lIns="0" tIns="0" rIns="0" bIns="0" rtlCol="0"/>
            <a:lstStyle/>
            <a:p>
              <a:endParaRPr/>
            </a:p>
          </p:txBody>
        </p:sp>
        <p:sp>
          <p:nvSpPr>
            <p:cNvPr id="22" name="object 22"/>
            <p:cNvSpPr/>
            <p:nvPr/>
          </p:nvSpPr>
          <p:spPr>
            <a:xfrm>
              <a:off x="6781800" y="0"/>
              <a:ext cx="409575" cy="266700"/>
            </a:xfrm>
            <a:custGeom>
              <a:avLst/>
              <a:gdLst/>
              <a:ahLst/>
              <a:cxnLst/>
              <a:rect l="l" t="t" r="r" b="b"/>
              <a:pathLst>
                <a:path w="409575" h="266700">
                  <a:moveTo>
                    <a:pt x="364299" y="0"/>
                  </a:moveTo>
                  <a:lnTo>
                    <a:pt x="45275" y="0"/>
                  </a:lnTo>
                  <a:lnTo>
                    <a:pt x="0" y="90550"/>
                  </a:lnTo>
                  <a:lnTo>
                    <a:pt x="88138" y="266700"/>
                  </a:lnTo>
                  <a:lnTo>
                    <a:pt x="321436" y="266700"/>
                  </a:lnTo>
                  <a:lnTo>
                    <a:pt x="409575" y="90550"/>
                  </a:lnTo>
                  <a:lnTo>
                    <a:pt x="364299" y="0"/>
                  </a:lnTo>
                  <a:close/>
                </a:path>
              </a:pathLst>
            </a:custGeom>
            <a:solidFill>
              <a:srgbClr val="AEDFD9"/>
            </a:solidFill>
          </p:spPr>
          <p:txBody>
            <a:bodyPr wrap="square" lIns="0" tIns="0" rIns="0" bIns="0" rtlCol="0"/>
            <a:lstStyle/>
            <a:p>
              <a:endParaRPr/>
            </a:p>
          </p:txBody>
        </p:sp>
        <p:sp>
          <p:nvSpPr>
            <p:cNvPr id="23" name="object 23"/>
            <p:cNvSpPr/>
            <p:nvPr/>
          </p:nvSpPr>
          <p:spPr>
            <a:xfrm>
              <a:off x="7386701" y="100076"/>
              <a:ext cx="491490" cy="0"/>
            </a:xfrm>
            <a:custGeom>
              <a:avLst/>
              <a:gdLst/>
              <a:ahLst/>
              <a:cxnLst/>
              <a:rect l="l" t="t" r="r" b="b"/>
              <a:pathLst>
                <a:path w="491490">
                  <a:moveTo>
                    <a:pt x="0" y="0"/>
                  </a:moveTo>
                  <a:lnTo>
                    <a:pt x="491363" y="0"/>
                  </a:lnTo>
                </a:path>
              </a:pathLst>
            </a:custGeom>
            <a:ln w="9525">
              <a:solidFill>
                <a:srgbClr val="6875A7"/>
              </a:solidFill>
            </a:ln>
          </p:spPr>
          <p:txBody>
            <a:bodyPr wrap="square" lIns="0" tIns="0" rIns="0" bIns="0" rtlCol="0"/>
            <a:lstStyle/>
            <a:p>
              <a:endParaRPr/>
            </a:p>
          </p:txBody>
        </p:sp>
      </p:grpSp>
      <p:grpSp>
        <p:nvGrpSpPr>
          <p:cNvPr id="24" name="object 24"/>
          <p:cNvGrpSpPr/>
          <p:nvPr/>
        </p:nvGrpSpPr>
        <p:grpSpPr>
          <a:xfrm>
            <a:off x="8539226" y="3333750"/>
            <a:ext cx="605155" cy="1747837"/>
            <a:chOff x="8539226" y="3186176"/>
            <a:chExt cx="605155" cy="1747837"/>
          </a:xfrm>
        </p:grpSpPr>
        <p:sp>
          <p:nvSpPr>
            <p:cNvPr id="25" name="object 25"/>
            <p:cNvSpPr/>
            <p:nvPr/>
          </p:nvSpPr>
          <p:spPr>
            <a:xfrm>
              <a:off x="8739250" y="3186176"/>
              <a:ext cx="405130" cy="752475"/>
            </a:xfrm>
            <a:custGeom>
              <a:avLst/>
              <a:gdLst/>
              <a:ahLst/>
              <a:cxnLst/>
              <a:rect l="l" t="t" r="r" b="b"/>
              <a:pathLst>
                <a:path w="405129" h="752475">
                  <a:moveTo>
                    <a:pt x="404749" y="0"/>
                  </a:moveTo>
                  <a:lnTo>
                    <a:pt x="188087" y="0"/>
                  </a:lnTo>
                  <a:lnTo>
                    <a:pt x="0" y="376174"/>
                  </a:lnTo>
                  <a:lnTo>
                    <a:pt x="188087" y="752411"/>
                  </a:lnTo>
                  <a:lnTo>
                    <a:pt x="404749" y="752411"/>
                  </a:lnTo>
                </a:path>
              </a:pathLst>
            </a:custGeom>
            <a:ln w="9525">
              <a:solidFill>
                <a:srgbClr val="6ABDC5"/>
              </a:solidFill>
            </a:ln>
          </p:spPr>
          <p:txBody>
            <a:bodyPr wrap="square" lIns="0" tIns="0" rIns="0" bIns="0" rtlCol="0"/>
            <a:lstStyle/>
            <a:p>
              <a:endParaRPr/>
            </a:p>
          </p:txBody>
        </p:sp>
        <p:sp>
          <p:nvSpPr>
            <p:cNvPr id="26" name="object 26"/>
            <p:cNvSpPr/>
            <p:nvPr/>
          </p:nvSpPr>
          <p:spPr>
            <a:xfrm>
              <a:off x="8863076" y="3281426"/>
              <a:ext cx="281305" cy="552450"/>
            </a:xfrm>
            <a:custGeom>
              <a:avLst/>
              <a:gdLst/>
              <a:ahLst/>
              <a:cxnLst/>
              <a:rect l="l" t="t" r="r" b="b"/>
              <a:pathLst>
                <a:path w="281304" h="552450">
                  <a:moveTo>
                    <a:pt x="280924" y="0"/>
                  </a:moveTo>
                  <a:lnTo>
                    <a:pt x="138049" y="0"/>
                  </a:lnTo>
                  <a:lnTo>
                    <a:pt x="0" y="276225"/>
                  </a:lnTo>
                  <a:lnTo>
                    <a:pt x="138049" y="552450"/>
                  </a:lnTo>
                  <a:lnTo>
                    <a:pt x="280924" y="552450"/>
                  </a:lnTo>
                </a:path>
              </a:pathLst>
            </a:custGeom>
            <a:ln w="9525">
              <a:solidFill>
                <a:srgbClr val="6875A7"/>
              </a:solidFill>
            </a:ln>
          </p:spPr>
          <p:txBody>
            <a:bodyPr wrap="square" lIns="0" tIns="0" rIns="0" bIns="0" rtlCol="0"/>
            <a:lstStyle/>
            <a:p>
              <a:endParaRPr/>
            </a:p>
          </p:txBody>
        </p:sp>
        <p:sp>
          <p:nvSpPr>
            <p:cNvPr id="27" name="object 27"/>
            <p:cNvSpPr/>
            <p:nvPr/>
          </p:nvSpPr>
          <p:spPr>
            <a:xfrm>
              <a:off x="8977376" y="3386201"/>
              <a:ext cx="167005" cy="352425"/>
            </a:xfrm>
            <a:custGeom>
              <a:avLst/>
              <a:gdLst/>
              <a:ahLst/>
              <a:cxnLst/>
              <a:rect l="l" t="t" r="r" b="b"/>
              <a:pathLst>
                <a:path w="167004" h="352425">
                  <a:moveTo>
                    <a:pt x="166624" y="0"/>
                  </a:moveTo>
                  <a:lnTo>
                    <a:pt x="88010" y="0"/>
                  </a:lnTo>
                  <a:lnTo>
                    <a:pt x="0" y="176149"/>
                  </a:lnTo>
                  <a:lnTo>
                    <a:pt x="88010" y="352425"/>
                  </a:lnTo>
                  <a:lnTo>
                    <a:pt x="166624" y="352425"/>
                  </a:lnTo>
                </a:path>
              </a:pathLst>
            </a:custGeom>
            <a:ln w="9525">
              <a:solidFill>
                <a:srgbClr val="AEDFD9"/>
              </a:solidFill>
            </a:ln>
          </p:spPr>
          <p:txBody>
            <a:bodyPr wrap="square" lIns="0" tIns="0" rIns="0" bIns="0" rtlCol="0"/>
            <a:lstStyle/>
            <a:p>
              <a:endParaRPr/>
            </a:p>
          </p:txBody>
        </p:sp>
        <p:sp>
          <p:nvSpPr>
            <p:cNvPr id="28" name="object 28"/>
            <p:cNvSpPr/>
            <p:nvPr/>
          </p:nvSpPr>
          <p:spPr>
            <a:xfrm>
              <a:off x="8758300" y="4667313"/>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dirty="0"/>
            </a:p>
          </p:txBody>
        </p:sp>
        <p:pic>
          <p:nvPicPr>
            <p:cNvPr id="29" name="object 29"/>
            <p:cNvPicPr/>
            <p:nvPr/>
          </p:nvPicPr>
          <p:blipFill>
            <a:blip r:embed="rId4" cstate="print"/>
            <a:stretch>
              <a:fillRect/>
            </a:stretch>
          </p:blipFill>
          <p:spPr>
            <a:xfrm>
              <a:off x="8734425" y="4557776"/>
              <a:ext cx="104775" cy="104775"/>
            </a:xfrm>
            <a:prstGeom prst="rect">
              <a:avLst/>
            </a:prstGeom>
          </p:spPr>
        </p:pic>
        <p:sp>
          <p:nvSpPr>
            <p:cNvPr id="30" name="object 30"/>
            <p:cNvSpPr/>
            <p:nvPr/>
          </p:nvSpPr>
          <p:spPr>
            <a:xfrm>
              <a:off x="8758300" y="3938587"/>
              <a:ext cx="172720" cy="135255"/>
            </a:xfrm>
            <a:custGeom>
              <a:avLst/>
              <a:gdLst/>
              <a:ahLst/>
              <a:cxnLst/>
              <a:rect l="l" t="t" r="r" b="b"/>
              <a:pathLst>
                <a:path w="172720" h="135254">
                  <a:moveTo>
                    <a:pt x="172720" y="0"/>
                  </a:moveTo>
                  <a:lnTo>
                    <a:pt x="0" y="135000"/>
                  </a:lnTo>
                </a:path>
              </a:pathLst>
            </a:custGeom>
            <a:ln w="9525">
              <a:solidFill>
                <a:srgbClr val="6875A7"/>
              </a:solidFill>
            </a:ln>
          </p:spPr>
          <p:txBody>
            <a:bodyPr wrap="square" lIns="0" tIns="0" rIns="0" bIns="0" rtlCol="0"/>
            <a:lstStyle/>
            <a:p>
              <a:endParaRPr/>
            </a:p>
          </p:txBody>
        </p:sp>
        <p:sp>
          <p:nvSpPr>
            <p:cNvPr id="31" name="object 31"/>
            <p:cNvSpPr/>
            <p:nvPr/>
          </p:nvSpPr>
          <p:spPr>
            <a:xfrm>
              <a:off x="8539226" y="4071937"/>
              <a:ext cx="438150" cy="504825"/>
            </a:xfrm>
            <a:custGeom>
              <a:avLst/>
              <a:gdLst/>
              <a:ahLst/>
              <a:cxnLst/>
              <a:rect l="l" t="t" r="r" b="b"/>
              <a:pathLst>
                <a:path w="438150" h="504825">
                  <a:moveTo>
                    <a:pt x="219075" y="504825"/>
                  </a:moveTo>
                  <a:lnTo>
                    <a:pt x="438150" y="395287"/>
                  </a:lnTo>
                  <a:lnTo>
                    <a:pt x="438150" y="109537"/>
                  </a:lnTo>
                  <a:lnTo>
                    <a:pt x="219075" y="0"/>
                  </a:lnTo>
                  <a:lnTo>
                    <a:pt x="0" y="109537"/>
                  </a:lnTo>
                  <a:lnTo>
                    <a:pt x="0" y="395287"/>
                  </a:lnTo>
                  <a:lnTo>
                    <a:pt x="219075" y="504825"/>
                  </a:lnTo>
                  <a:close/>
                </a:path>
              </a:pathLst>
            </a:custGeom>
            <a:ln w="9525">
              <a:solidFill>
                <a:srgbClr val="6875A7"/>
              </a:solidFill>
            </a:ln>
          </p:spPr>
          <p:txBody>
            <a:bodyPr wrap="square" lIns="0" tIns="0" rIns="0" bIns="0" rtlCol="0"/>
            <a:lstStyle/>
            <a:p>
              <a:endParaRPr/>
            </a:p>
          </p:txBody>
        </p:sp>
        <p:sp>
          <p:nvSpPr>
            <p:cNvPr id="32" name="object 32"/>
            <p:cNvSpPr/>
            <p:nvPr/>
          </p:nvSpPr>
          <p:spPr>
            <a:xfrm>
              <a:off x="8586851" y="4119562"/>
              <a:ext cx="342900" cy="400050"/>
            </a:xfrm>
            <a:custGeom>
              <a:avLst/>
              <a:gdLst/>
              <a:ahLst/>
              <a:cxnLst/>
              <a:rect l="l" t="t" r="r" b="b"/>
              <a:pathLst>
                <a:path w="342900" h="400050">
                  <a:moveTo>
                    <a:pt x="171450" y="400050"/>
                  </a:moveTo>
                  <a:lnTo>
                    <a:pt x="342900" y="314325"/>
                  </a:lnTo>
                  <a:lnTo>
                    <a:pt x="342900" y="85725"/>
                  </a:lnTo>
                  <a:lnTo>
                    <a:pt x="171450" y="0"/>
                  </a:lnTo>
                  <a:lnTo>
                    <a:pt x="0" y="85725"/>
                  </a:lnTo>
                  <a:lnTo>
                    <a:pt x="0" y="314325"/>
                  </a:lnTo>
                  <a:lnTo>
                    <a:pt x="171450" y="400050"/>
                  </a:lnTo>
                  <a:close/>
                </a:path>
              </a:pathLst>
            </a:custGeom>
            <a:ln w="9525">
              <a:solidFill>
                <a:srgbClr val="AEDFD9"/>
              </a:solidFill>
            </a:ln>
          </p:spPr>
          <p:txBody>
            <a:bodyPr wrap="square" lIns="0" tIns="0" rIns="0" bIns="0" rtlCol="0"/>
            <a:lstStyle/>
            <a:p>
              <a:endParaRPr/>
            </a:p>
          </p:txBody>
        </p:sp>
      </p:grpSp>
      <p:grpSp>
        <p:nvGrpSpPr>
          <p:cNvPr id="33" name="object 33"/>
          <p:cNvGrpSpPr/>
          <p:nvPr/>
        </p:nvGrpSpPr>
        <p:grpSpPr>
          <a:xfrm>
            <a:off x="138375" y="4356537"/>
            <a:ext cx="561975" cy="600075"/>
            <a:chOff x="38100" y="4352925"/>
            <a:chExt cx="561975" cy="600075"/>
          </a:xfrm>
        </p:grpSpPr>
        <p:sp>
          <p:nvSpPr>
            <p:cNvPr id="34" name="object 34"/>
            <p:cNvSpPr/>
            <p:nvPr/>
          </p:nvSpPr>
          <p:spPr>
            <a:xfrm>
              <a:off x="90488" y="4357687"/>
              <a:ext cx="504825" cy="590550"/>
            </a:xfrm>
            <a:custGeom>
              <a:avLst/>
              <a:gdLst/>
              <a:ahLst/>
              <a:cxnLst/>
              <a:rect l="l" t="t" r="r" b="b"/>
              <a:pathLst>
                <a:path w="504825" h="590550">
                  <a:moveTo>
                    <a:pt x="252411" y="0"/>
                  </a:moveTo>
                  <a:lnTo>
                    <a:pt x="0" y="126212"/>
                  </a:lnTo>
                  <a:lnTo>
                    <a:pt x="0" y="464350"/>
                  </a:lnTo>
                  <a:lnTo>
                    <a:pt x="252411" y="590550"/>
                  </a:lnTo>
                  <a:lnTo>
                    <a:pt x="504823" y="464350"/>
                  </a:lnTo>
                  <a:lnTo>
                    <a:pt x="504823" y="126212"/>
                  </a:lnTo>
                  <a:lnTo>
                    <a:pt x="252411" y="0"/>
                  </a:lnTo>
                  <a:close/>
                </a:path>
              </a:pathLst>
            </a:custGeom>
            <a:ln w="9525">
              <a:solidFill>
                <a:srgbClr val="6875A7"/>
              </a:solidFill>
            </a:ln>
          </p:spPr>
          <p:txBody>
            <a:bodyPr wrap="square" lIns="0" tIns="0" rIns="0" bIns="0" rtlCol="0"/>
            <a:lstStyle/>
            <a:p>
              <a:endParaRPr/>
            </a:p>
          </p:txBody>
        </p:sp>
        <p:sp>
          <p:nvSpPr>
            <p:cNvPr id="35" name="object 35"/>
            <p:cNvSpPr/>
            <p:nvPr/>
          </p:nvSpPr>
          <p:spPr>
            <a:xfrm>
              <a:off x="204787" y="4491037"/>
              <a:ext cx="276225" cy="314325"/>
            </a:xfrm>
            <a:custGeom>
              <a:avLst/>
              <a:gdLst/>
              <a:ahLst/>
              <a:cxnLst/>
              <a:rect l="l" t="t" r="r" b="b"/>
              <a:pathLst>
                <a:path w="276225" h="314325">
                  <a:moveTo>
                    <a:pt x="138112" y="0"/>
                  </a:moveTo>
                  <a:lnTo>
                    <a:pt x="0" y="69062"/>
                  </a:lnTo>
                  <a:lnTo>
                    <a:pt x="0" y="245275"/>
                  </a:lnTo>
                  <a:lnTo>
                    <a:pt x="138112" y="314325"/>
                  </a:lnTo>
                  <a:lnTo>
                    <a:pt x="276225" y="245275"/>
                  </a:lnTo>
                  <a:lnTo>
                    <a:pt x="276225" y="69062"/>
                  </a:lnTo>
                  <a:lnTo>
                    <a:pt x="138112" y="0"/>
                  </a:lnTo>
                  <a:close/>
                </a:path>
              </a:pathLst>
            </a:custGeom>
            <a:ln w="9525">
              <a:solidFill>
                <a:srgbClr val="AEDFD9"/>
              </a:solidFill>
            </a:ln>
          </p:spPr>
          <p:txBody>
            <a:bodyPr wrap="square" lIns="0" tIns="0" rIns="0" bIns="0" rtlCol="0"/>
            <a:lstStyle/>
            <a:p>
              <a:endParaRPr/>
            </a:p>
          </p:txBody>
        </p:sp>
        <p:pic>
          <p:nvPicPr>
            <p:cNvPr id="36" name="object 36"/>
            <p:cNvPicPr/>
            <p:nvPr/>
          </p:nvPicPr>
          <p:blipFill>
            <a:blip r:embed="rId5" cstate="print"/>
            <a:stretch>
              <a:fillRect/>
            </a:stretch>
          </p:blipFill>
          <p:spPr>
            <a:xfrm>
              <a:off x="38100" y="4762500"/>
              <a:ext cx="104775" cy="104775"/>
            </a:xfrm>
            <a:prstGeom prst="rect">
              <a:avLst/>
            </a:prstGeom>
          </p:spPr>
        </p:pic>
      </p:grpSp>
      <p:pic>
        <p:nvPicPr>
          <p:cNvPr id="38" name="object 38"/>
          <p:cNvPicPr/>
          <p:nvPr/>
        </p:nvPicPr>
        <p:blipFill>
          <a:blip r:embed="rId6" cstate="print"/>
          <a:stretch>
            <a:fillRect/>
          </a:stretch>
        </p:blipFill>
        <p:spPr>
          <a:xfrm>
            <a:off x="533400" y="4943475"/>
            <a:ext cx="85725" cy="76200"/>
          </a:xfrm>
          <a:prstGeom prst="rect">
            <a:avLst/>
          </a:prstGeom>
        </p:spPr>
      </p:pic>
      <p:sp>
        <p:nvSpPr>
          <p:cNvPr id="39" name="object 39"/>
          <p:cNvSpPr/>
          <p:nvPr/>
        </p:nvSpPr>
        <p:spPr>
          <a:xfrm>
            <a:off x="200025" y="4019550"/>
            <a:ext cx="276225" cy="304800"/>
          </a:xfrm>
          <a:custGeom>
            <a:avLst/>
            <a:gdLst/>
            <a:ahLst/>
            <a:cxnLst/>
            <a:rect l="l" t="t" r="r" b="b"/>
            <a:pathLst>
              <a:path w="276225" h="304800">
                <a:moveTo>
                  <a:pt x="138112" y="0"/>
                </a:moveTo>
                <a:lnTo>
                  <a:pt x="0" y="69087"/>
                </a:lnTo>
                <a:lnTo>
                  <a:pt x="0" y="235712"/>
                </a:lnTo>
                <a:lnTo>
                  <a:pt x="138112" y="304800"/>
                </a:lnTo>
                <a:lnTo>
                  <a:pt x="276225" y="235712"/>
                </a:lnTo>
                <a:lnTo>
                  <a:pt x="276225" y="69087"/>
                </a:lnTo>
                <a:lnTo>
                  <a:pt x="138112" y="0"/>
                </a:lnTo>
                <a:close/>
              </a:path>
            </a:pathLst>
          </a:custGeom>
          <a:solidFill>
            <a:srgbClr val="AEDFD9">
              <a:alpha val="59606"/>
            </a:srgbClr>
          </a:solidFill>
        </p:spPr>
        <p:txBody>
          <a:bodyPr wrap="square" lIns="0" tIns="0" rIns="0" bIns="0" rtlCol="0"/>
          <a:lstStyle/>
          <a:p>
            <a:endParaRPr/>
          </a:p>
        </p:txBody>
      </p:sp>
      <p:sp>
        <p:nvSpPr>
          <p:cNvPr id="41" name="object 41"/>
          <p:cNvSpPr txBox="1">
            <a:spLocks noGrp="1"/>
          </p:cNvSpPr>
          <p:nvPr>
            <p:ph type="title"/>
          </p:nvPr>
        </p:nvSpPr>
        <p:spPr>
          <a:xfrm>
            <a:off x="762000" y="285750"/>
            <a:ext cx="3772535" cy="382797"/>
          </a:xfrm>
          <a:prstGeom prst="rect">
            <a:avLst/>
          </a:prstGeom>
        </p:spPr>
        <p:txBody>
          <a:bodyPr vert="horz" wrap="square" lIns="0" tIns="13335" rIns="0" bIns="0" rtlCol="0">
            <a:spAutoFit/>
          </a:bodyPr>
          <a:lstStyle/>
          <a:p>
            <a:pPr marL="12700">
              <a:lnSpc>
                <a:spcPct val="100000"/>
              </a:lnSpc>
              <a:spcBef>
                <a:spcPts val="105"/>
              </a:spcBef>
            </a:pPr>
            <a:r>
              <a:rPr lang="en-IN" b="1" spc="-95" dirty="0">
                <a:solidFill>
                  <a:srgbClr val="353552"/>
                </a:solidFill>
                <a:latin typeface="Calibri"/>
                <a:cs typeface="Calibri"/>
              </a:rPr>
              <a:t>Key Learnings</a:t>
            </a:r>
            <a:endParaRPr lang="en-IN" dirty="0">
              <a:latin typeface="Calibri"/>
              <a:cs typeface="Calibri"/>
            </a:endParaRPr>
          </a:p>
        </p:txBody>
      </p:sp>
      <p:sp>
        <p:nvSpPr>
          <p:cNvPr id="42" name="object 42"/>
          <p:cNvSpPr txBox="1"/>
          <p:nvPr/>
        </p:nvSpPr>
        <p:spPr>
          <a:xfrm>
            <a:off x="548949" y="935087"/>
            <a:ext cx="7680651" cy="3770263"/>
          </a:xfrm>
          <a:prstGeom prst="rect">
            <a:avLst/>
          </a:prstGeom>
        </p:spPr>
        <p:txBody>
          <a:bodyPr vert="horz" wrap="square" lIns="0" tIns="16510" rIns="0" bIns="0" rtlCol="0">
            <a:spAutoFit/>
          </a:bodyPr>
          <a:lstStyle/>
          <a:p>
            <a:pPr marL="298450" marR="5080" indent="-285750" algn="just">
              <a:lnSpc>
                <a:spcPct val="116199"/>
              </a:lnSpc>
              <a:spcBef>
                <a:spcPts val="1005"/>
              </a:spcBef>
              <a:buFont typeface="Wingdings" pitchFamily="2" charset="2"/>
              <a:buChar char="§"/>
            </a:pPr>
            <a:r>
              <a:rPr lang="en-IN" sz="1400" dirty="0">
                <a:solidFill>
                  <a:srgbClr val="353552"/>
                </a:solidFill>
              </a:rPr>
              <a:t>Gathering Functional and Non-Functional requirements of the systems and determine the goal of System.</a:t>
            </a:r>
          </a:p>
          <a:p>
            <a:pPr marL="298450" marR="5080" indent="-285750" algn="just">
              <a:lnSpc>
                <a:spcPct val="116199"/>
              </a:lnSpc>
              <a:spcBef>
                <a:spcPts val="1005"/>
              </a:spcBef>
              <a:buFont typeface="Wingdings" pitchFamily="2" charset="2"/>
              <a:buChar char="§"/>
            </a:pPr>
            <a:r>
              <a:rPr lang="en-IN" sz="1400" dirty="0">
                <a:solidFill>
                  <a:srgbClr val="353552"/>
                </a:solidFill>
              </a:rPr>
              <a:t>Planning the non-functional requirements such as scalability, availability, performance, security, modifiability, etc is equally important to planning the functional requirements. </a:t>
            </a:r>
          </a:p>
          <a:p>
            <a:pPr marL="298450" marR="5080" indent="-285750" algn="just">
              <a:lnSpc>
                <a:spcPct val="116199"/>
              </a:lnSpc>
              <a:spcBef>
                <a:spcPts val="1005"/>
              </a:spcBef>
              <a:buFont typeface="Wingdings" pitchFamily="2" charset="2"/>
              <a:buChar char="§"/>
            </a:pPr>
            <a:r>
              <a:rPr lang="en-IN" sz="1400" dirty="0">
                <a:solidFill>
                  <a:srgbClr val="353552"/>
                </a:solidFill>
              </a:rPr>
              <a:t>Got a good understanding on which tactics we need to use to achieve any quality attributes. </a:t>
            </a:r>
          </a:p>
          <a:p>
            <a:pPr marL="298450" marR="5080" indent="-285750" algn="just">
              <a:lnSpc>
                <a:spcPct val="116199"/>
              </a:lnSpc>
              <a:spcBef>
                <a:spcPts val="1005"/>
              </a:spcBef>
              <a:buFont typeface="Wingdings" pitchFamily="2" charset="2"/>
              <a:buChar char="§"/>
            </a:pPr>
            <a:r>
              <a:rPr lang="en-IN" sz="1400" dirty="0">
                <a:solidFill>
                  <a:srgbClr val="353552"/>
                </a:solidFill>
              </a:rPr>
              <a:t>Understanding ASRs is crucial for defining the critical quality attributes that the system must meet, such as performance, scalability, security, and usability.</a:t>
            </a:r>
          </a:p>
          <a:p>
            <a:pPr marL="298450" marR="5080" indent="-285750" algn="just">
              <a:lnSpc>
                <a:spcPct val="116199"/>
              </a:lnSpc>
              <a:spcBef>
                <a:spcPts val="1005"/>
              </a:spcBef>
              <a:buFont typeface="Wingdings" pitchFamily="2" charset="2"/>
              <a:buChar char="§"/>
            </a:pPr>
            <a:r>
              <a:rPr lang="en-IN" sz="1400" dirty="0">
                <a:solidFill>
                  <a:srgbClr val="353552"/>
                </a:solidFill>
              </a:rPr>
              <a:t>Preparing Utility Tree based on the Architecturally Significant Requirements (ASR’s).</a:t>
            </a:r>
          </a:p>
          <a:p>
            <a:pPr marL="298450" marR="5080" indent="-285750" algn="just">
              <a:lnSpc>
                <a:spcPct val="116199"/>
              </a:lnSpc>
              <a:spcBef>
                <a:spcPts val="1005"/>
              </a:spcBef>
              <a:buFont typeface="Wingdings" pitchFamily="2" charset="2"/>
              <a:buChar char="§"/>
            </a:pPr>
            <a:r>
              <a:rPr lang="en-IN" sz="1400" dirty="0">
                <a:solidFill>
                  <a:srgbClr val="353552"/>
                </a:solidFill>
              </a:rPr>
              <a:t>Got a good understanding on how to create a context diagram, component connection diagram, Module decomposition diagram and deployment diagram.</a:t>
            </a:r>
          </a:p>
          <a:p>
            <a:pPr marL="298450" marR="5080" indent="-285750" algn="just">
              <a:lnSpc>
                <a:spcPct val="116199"/>
              </a:lnSpc>
              <a:spcBef>
                <a:spcPts val="1005"/>
              </a:spcBef>
              <a:buFont typeface="Wingdings" pitchFamily="2" charset="2"/>
              <a:buChar char="§"/>
            </a:pPr>
            <a:r>
              <a:rPr lang="en-IN" sz="1400" dirty="0">
                <a:solidFill>
                  <a:srgbClr val="353552"/>
                </a:solidFill>
              </a:rPr>
              <a:t>With Utility diagram, breaking down high-level quality attributes into specific requirements helps in pinpointing which architectural tactics to employ.</a:t>
            </a:r>
          </a:p>
        </p:txBody>
      </p:sp>
    </p:spTree>
    <p:extLst>
      <p:ext uri="{BB962C8B-B14F-4D97-AF65-F5344CB8AC3E}">
        <p14:creationId xmlns:p14="http://schemas.microsoft.com/office/powerpoint/2010/main" val="3711177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7803DA9-C098-9739-DB16-0749CFFE425E}"/>
              </a:ext>
            </a:extLst>
          </p:cNvPr>
          <p:cNvSpPr/>
          <p:nvPr/>
        </p:nvSpPr>
        <p:spPr>
          <a:xfrm>
            <a:off x="3005201" y="1661795"/>
            <a:ext cx="9144000" cy="5162615"/>
          </a:xfrm>
          <a:prstGeom prst="rect">
            <a:avLst/>
          </a:prstGeom>
          <a:solidFill>
            <a:schemeClr val="bg1">
              <a:alpha val="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endParaRPr lang="en-US" sz="1800" dirty="0">
              <a:solidFill>
                <a:srgbClr val="353552"/>
              </a:solidFill>
              <a:cs typeface="Calibri" panose="020F0502020204030204" pitchFamily="34" charset="0"/>
            </a:endParaRPr>
          </a:p>
          <a:p>
            <a:pPr algn="ctr">
              <a:lnSpc>
                <a:spcPct val="150000"/>
              </a:lnSpc>
            </a:pPr>
            <a:r>
              <a:rPr lang="en-US" sz="1200" dirty="0">
                <a:solidFill>
                  <a:srgbClr val="353552"/>
                </a:solidFill>
                <a:cs typeface="Calibri" panose="020F0502020204030204" pitchFamily="34" charset="0"/>
              </a:rPr>
              <a:t>Mallidi Akhil Reddy</a:t>
            </a:r>
          </a:p>
          <a:p>
            <a:pPr algn="ctr">
              <a:lnSpc>
                <a:spcPct val="150000"/>
              </a:lnSpc>
            </a:pPr>
            <a:r>
              <a:rPr lang="en-US" sz="1200" dirty="0">
                <a:solidFill>
                  <a:srgbClr val="353552"/>
                </a:solidFill>
                <a:cs typeface="Calibri" panose="020F0502020204030204" pitchFamily="34" charset="0"/>
              </a:rPr>
              <a:t>2024TM93056</a:t>
            </a:r>
          </a:p>
          <a:p>
            <a:pPr marL="285750" indent="-285750">
              <a:buFont typeface="Wingdings" pitchFamily="2" charset="2"/>
              <a:buChar char="v"/>
            </a:pPr>
            <a:endParaRPr lang="en-US" dirty="0">
              <a:solidFill>
                <a:srgbClr val="353552"/>
              </a:solidFill>
              <a:latin typeface="Calibri" panose="020F0502020204030204" pitchFamily="34" charset="0"/>
              <a:cs typeface="Calibri" panose="020F0502020204030204" pitchFamily="34" charset="0"/>
            </a:endParaRPr>
          </a:p>
          <a:p>
            <a:pPr marL="285750" indent="-285750">
              <a:buFont typeface="Wingdings" pitchFamily="2" charset="2"/>
              <a:buChar char="v"/>
            </a:pPr>
            <a:endParaRPr lang="en-US" dirty="0">
              <a:solidFill>
                <a:srgbClr val="353552"/>
              </a:solidFill>
              <a:latin typeface="Calibri" panose="020F0502020204030204" pitchFamily="34" charset="0"/>
              <a:cs typeface="Calibri" panose="020F0502020204030204" pitchFamily="34" charset="0"/>
            </a:endParaRPr>
          </a:p>
        </p:txBody>
      </p:sp>
      <p:grpSp>
        <p:nvGrpSpPr>
          <p:cNvPr id="2" name="object 2"/>
          <p:cNvGrpSpPr/>
          <p:nvPr/>
        </p:nvGrpSpPr>
        <p:grpSpPr>
          <a:xfrm>
            <a:off x="8439213" y="0"/>
            <a:ext cx="709930" cy="900430"/>
            <a:chOff x="8439213" y="0"/>
            <a:chExt cx="709930" cy="900430"/>
          </a:xfrm>
        </p:grpSpPr>
        <p:sp>
          <p:nvSpPr>
            <p:cNvPr id="3" name="object 3"/>
            <p:cNvSpPr/>
            <p:nvPr/>
          </p:nvSpPr>
          <p:spPr>
            <a:xfrm>
              <a:off x="8443976" y="0"/>
              <a:ext cx="700405" cy="890905"/>
            </a:xfrm>
            <a:custGeom>
              <a:avLst/>
              <a:gdLst/>
              <a:ahLst/>
              <a:cxnLst/>
              <a:rect l="l" t="t" r="r" b="b"/>
              <a:pathLst>
                <a:path w="700404" h="890905">
                  <a:moveTo>
                    <a:pt x="0" y="352425"/>
                  </a:moveTo>
                  <a:lnTo>
                    <a:pt x="176129" y="0"/>
                  </a:lnTo>
                </a:path>
                <a:path w="700404" h="890905">
                  <a:moveTo>
                    <a:pt x="700024" y="890651"/>
                  </a:moveTo>
                  <a:lnTo>
                    <a:pt x="268985" y="890651"/>
                  </a:lnTo>
                  <a:lnTo>
                    <a:pt x="0" y="352425"/>
                  </a:lnTo>
                </a:path>
              </a:pathLst>
            </a:custGeom>
            <a:ln w="9525">
              <a:solidFill>
                <a:srgbClr val="6875A7"/>
              </a:solidFill>
            </a:ln>
          </p:spPr>
          <p:txBody>
            <a:bodyPr wrap="square" lIns="0" tIns="0" rIns="0" bIns="0" rtlCol="0"/>
            <a:lstStyle/>
            <a:p>
              <a:endParaRPr/>
            </a:p>
          </p:txBody>
        </p:sp>
        <p:sp>
          <p:nvSpPr>
            <p:cNvPr id="4" name="object 4"/>
            <p:cNvSpPr/>
            <p:nvPr/>
          </p:nvSpPr>
          <p:spPr>
            <a:xfrm>
              <a:off x="8510651" y="0"/>
              <a:ext cx="633730" cy="833755"/>
            </a:xfrm>
            <a:custGeom>
              <a:avLst/>
              <a:gdLst/>
              <a:ahLst/>
              <a:cxnLst/>
              <a:rect l="l" t="t" r="r" b="b"/>
              <a:pathLst>
                <a:path w="633729" h="833755">
                  <a:moveTo>
                    <a:pt x="0" y="352425"/>
                  </a:moveTo>
                  <a:lnTo>
                    <a:pt x="176119" y="0"/>
                  </a:lnTo>
                </a:path>
                <a:path w="633729" h="833755">
                  <a:moveTo>
                    <a:pt x="633349" y="833501"/>
                  </a:moveTo>
                  <a:lnTo>
                    <a:pt x="240410" y="833501"/>
                  </a:lnTo>
                  <a:lnTo>
                    <a:pt x="0" y="352425"/>
                  </a:lnTo>
                </a:path>
              </a:pathLst>
            </a:custGeom>
            <a:ln w="9525">
              <a:solidFill>
                <a:srgbClr val="AEDFD9"/>
              </a:solidFill>
            </a:ln>
          </p:spPr>
          <p:txBody>
            <a:bodyPr wrap="square" lIns="0" tIns="0" rIns="0" bIns="0" rtlCol="0"/>
            <a:lstStyle/>
            <a:p>
              <a:endParaRPr/>
            </a:p>
          </p:txBody>
        </p:sp>
        <p:sp>
          <p:nvSpPr>
            <p:cNvPr id="5" name="object 5"/>
            <p:cNvSpPr/>
            <p:nvPr/>
          </p:nvSpPr>
          <p:spPr>
            <a:xfrm>
              <a:off x="8782050" y="104775"/>
              <a:ext cx="361950" cy="485775"/>
            </a:xfrm>
            <a:custGeom>
              <a:avLst/>
              <a:gdLst/>
              <a:ahLst/>
              <a:cxnLst/>
              <a:rect l="l" t="t" r="r" b="b"/>
              <a:pathLst>
                <a:path w="361950" h="485775">
                  <a:moveTo>
                    <a:pt x="361950" y="0"/>
                  </a:moveTo>
                  <a:lnTo>
                    <a:pt x="121411" y="0"/>
                  </a:lnTo>
                  <a:lnTo>
                    <a:pt x="0" y="242950"/>
                  </a:lnTo>
                  <a:lnTo>
                    <a:pt x="121411" y="485775"/>
                  </a:lnTo>
                  <a:lnTo>
                    <a:pt x="361950" y="485775"/>
                  </a:lnTo>
                  <a:lnTo>
                    <a:pt x="361950" y="0"/>
                  </a:lnTo>
                  <a:close/>
                </a:path>
              </a:pathLst>
            </a:custGeom>
            <a:solidFill>
              <a:srgbClr val="AEDFD9"/>
            </a:solidFill>
          </p:spPr>
          <p:txBody>
            <a:bodyPr wrap="square" lIns="0" tIns="0" rIns="0" bIns="0" rtlCol="0"/>
            <a:lstStyle/>
            <a:p>
              <a:endParaRPr/>
            </a:p>
          </p:txBody>
        </p:sp>
      </p:grpSp>
      <p:sp>
        <p:nvSpPr>
          <p:cNvPr id="6" name="object 6"/>
          <p:cNvSpPr/>
          <p:nvPr/>
        </p:nvSpPr>
        <p:spPr>
          <a:xfrm>
            <a:off x="8429625" y="1000125"/>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a:p>
        </p:txBody>
      </p:sp>
      <p:grpSp>
        <p:nvGrpSpPr>
          <p:cNvPr id="7" name="object 7"/>
          <p:cNvGrpSpPr/>
          <p:nvPr/>
        </p:nvGrpSpPr>
        <p:grpSpPr>
          <a:xfrm>
            <a:off x="7420038" y="209613"/>
            <a:ext cx="1021715" cy="276225"/>
            <a:chOff x="7420038" y="209613"/>
            <a:chExt cx="1021715" cy="276225"/>
          </a:xfrm>
        </p:grpSpPr>
        <p:sp>
          <p:nvSpPr>
            <p:cNvPr id="8" name="object 8"/>
            <p:cNvSpPr/>
            <p:nvPr/>
          </p:nvSpPr>
          <p:spPr>
            <a:xfrm>
              <a:off x="7729601" y="347598"/>
              <a:ext cx="712470" cy="635"/>
            </a:xfrm>
            <a:custGeom>
              <a:avLst/>
              <a:gdLst/>
              <a:ahLst/>
              <a:cxnLst/>
              <a:rect l="l" t="t" r="r" b="b"/>
              <a:pathLst>
                <a:path w="712470" h="635">
                  <a:moveTo>
                    <a:pt x="712089" y="126"/>
                  </a:moveTo>
                  <a:lnTo>
                    <a:pt x="0" y="0"/>
                  </a:lnTo>
                </a:path>
              </a:pathLst>
            </a:custGeom>
            <a:ln w="9525">
              <a:solidFill>
                <a:srgbClr val="6875A7"/>
              </a:solidFill>
            </a:ln>
          </p:spPr>
          <p:txBody>
            <a:bodyPr wrap="square" lIns="0" tIns="0" rIns="0" bIns="0" rtlCol="0"/>
            <a:lstStyle/>
            <a:p>
              <a:endParaRPr/>
            </a:p>
          </p:txBody>
        </p:sp>
        <p:sp>
          <p:nvSpPr>
            <p:cNvPr id="9" name="object 9"/>
            <p:cNvSpPr/>
            <p:nvPr/>
          </p:nvSpPr>
          <p:spPr>
            <a:xfrm>
              <a:off x="7424801" y="214375"/>
              <a:ext cx="304800" cy="266700"/>
            </a:xfrm>
            <a:custGeom>
              <a:avLst/>
              <a:gdLst/>
              <a:ahLst/>
              <a:cxnLst/>
              <a:rect l="l" t="t" r="r" b="b"/>
              <a:pathLst>
                <a:path w="304800" h="266700">
                  <a:moveTo>
                    <a:pt x="0" y="133350"/>
                  </a:moveTo>
                  <a:lnTo>
                    <a:pt x="66675" y="0"/>
                  </a:lnTo>
                  <a:lnTo>
                    <a:pt x="238125" y="0"/>
                  </a:lnTo>
                  <a:lnTo>
                    <a:pt x="304800" y="133350"/>
                  </a:lnTo>
                  <a:lnTo>
                    <a:pt x="238125" y="266700"/>
                  </a:lnTo>
                  <a:lnTo>
                    <a:pt x="66675" y="266700"/>
                  </a:lnTo>
                  <a:lnTo>
                    <a:pt x="0" y="133350"/>
                  </a:lnTo>
                  <a:close/>
                </a:path>
              </a:pathLst>
            </a:custGeom>
            <a:ln w="9525">
              <a:solidFill>
                <a:srgbClr val="6ABDC5"/>
              </a:solidFill>
            </a:ln>
          </p:spPr>
          <p:txBody>
            <a:bodyPr wrap="square" lIns="0" tIns="0" rIns="0" bIns="0" rtlCol="0"/>
            <a:lstStyle/>
            <a:p>
              <a:endParaRPr/>
            </a:p>
          </p:txBody>
        </p:sp>
      </p:grpSp>
      <p:grpSp>
        <p:nvGrpSpPr>
          <p:cNvPr id="10" name="object 10"/>
          <p:cNvGrpSpPr/>
          <p:nvPr/>
        </p:nvGrpSpPr>
        <p:grpSpPr>
          <a:xfrm>
            <a:off x="7610538" y="4676775"/>
            <a:ext cx="876300" cy="471805"/>
            <a:chOff x="7610538" y="4676775"/>
            <a:chExt cx="876300" cy="471805"/>
          </a:xfrm>
        </p:grpSpPr>
        <p:sp>
          <p:nvSpPr>
            <p:cNvPr id="11" name="object 11"/>
            <p:cNvSpPr/>
            <p:nvPr/>
          </p:nvSpPr>
          <p:spPr>
            <a:xfrm>
              <a:off x="7615301" y="4681537"/>
              <a:ext cx="866775" cy="462280"/>
            </a:xfrm>
            <a:custGeom>
              <a:avLst/>
              <a:gdLst/>
              <a:ahLst/>
              <a:cxnLst/>
              <a:rect l="l" t="t" r="r" b="b"/>
              <a:pathLst>
                <a:path w="866775" h="462279">
                  <a:moveTo>
                    <a:pt x="866775" y="376238"/>
                  </a:moveTo>
                  <a:lnTo>
                    <a:pt x="678560" y="0"/>
                  </a:lnTo>
                  <a:lnTo>
                    <a:pt x="188087" y="0"/>
                  </a:lnTo>
                  <a:lnTo>
                    <a:pt x="0" y="376238"/>
                  </a:lnTo>
                  <a:lnTo>
                    <a:pt x="42853" y="461960"/>
                  </a:lnTo>
                </a:path>
                <a:path w="866775" h="462279">
                  <a:moveTo>
                    <a:pt x="823892" y="461960"/>
                  </a:moveTo>
                  <a:lnTo>
                    <a:pt x="866775" y="376238"/>
                  </a:lnTo>
                </a:path>
              </a:pathLst>
            </a:custGeom>
            <a:ln w="9525">
              <a:solidFill>
                <a:srgbClr val="6ABDC5"/>
              </a:solidFill>
            </a:ln>
          </p:spPr>
          <p:txBody>
            <a:bodyPr wrap="square" lIns="0" tIns="0" rIns="0" bIns="0" rtlCol="0"/>
            <a:lstStyle/>
            <a:p>
              <a:endParaRPr/>
            </a:p>
          </p:txBody>
        </p:sp>
        <p:sp>
          <p:nvSpPr>
            <p:cNvPr id="12" name="object 12"/>
            <p:cNvSpPr/>
            <p:nvPr/>
          </p:nvSpPr>
          <p:spPr>
            <a:xfrm>
              <a:off x="7729601" y="4786312"/>
              <a:ext cx="638175" cy="357505"/>
            </a:xfrm>
            <a:custGeom>
              <a:avLst/>
              <a:gdLst/>
              <a:ahLst/>
              <a:cxnLst/>
              <a:rect l="l" t="t" r="r" b="b"/>
              <a:pathLst>
                <a:path w="638175" h="357504">
                  <a:moveTo>
                    <a:pt x="638175" y="271462"/>
                  </a:moveTo>
                  <a:lnTo>
                    <a:pt x="502412" y="0"/>
                  </a:lnTo>
                  <a:lnTo>
                    <a:pt x="135635" y="0"/>
                  </a:lnTo>
                  <a:lnTo>
                    <a:pt x="0" y="271462"/>
                  </a:lnTo>
                  <a:lnTo>
                    <a:pt x="42831" y="357186"/>
                  </a:lnTo>
                </a:path>
                <a:path w="638175" h="357504">
                  <a:moveTo>
                    <a:pt x="595303" y="357186"/>
                  </a:moveTo>
                  <a:lnTo>
                    <a:pt x="638175" y="271462"/>
                  </a:lnTo>
                </a:path>
              </a:pathLst>
            </a:custGeom>
            <a:ln w="9525">
              <a:solidFill>
                <a:srgbClr val="6875A7"/>
              </a:solidFill>
            </a:ln>
          </p:spPr>
          <p:txBody>
            <a:bodyPr wrap="square" lIns="0" tIns="0" rIns="0" bIns="0" rtlCol="0"/>
            <a:lstStyle/>
            <a:p>
              <a:endParaRPr/>
            </a:p>
          </p:txBody>
        </p:sp>
        <p:sp>
          <p:nvSpPr>
            <p:cNvPr id="13" name="object 13"/>
            <p:cNvSpPr/>
            <p:nvPr/>
          </p:nvSpPr>
          <p:spPr>
            <a:xfrm>
              <a:off x="7843901" y="4881562"/>
              <a:ext cx="409575" cy="262255"/>
            </a:xfrm>
            <a:custGeom>
              <a:avLst/>
              <a:gdLst/>
              <a:ahLst/>
              <a:cxnLst/>
              <a:rect l="l" t="t" r="r" b="b"/>
              <a:pathLst>
                <a:path w="409575" h="262254">
                  <a:moveTo>
                    <a:pt x="409575" y="176213"/>
                  </a:moveTo>
                  <a:lnTo>
                    <a:pt x="321437" y="0"/>
                  </a:lnTo>
                  <a:lnTo>
                    <a:pt x="88010" y="0"/>
                  </a:lnTo>
                  <a:lnTo>
                    <a:pt x="0" y="176213"/>
                  </a:lnTo>
                  <a:lnTo>
                    <a:pt x="42814" y="261936"/>
                  </a:lnTo>
                </a:path>
                <a:path w="409575" h="262254">
                  <a:moveTo>
                    <a:pt x="366698" y="261936"/>
                  </a:moveTo>
                  <a:lnTo>
                    <a:pt x="409575" y="176213"/>
                  </a:lnTo>
                </a:path>
              </a:pathLst>
            </a:custGeom>
            <a:ln w="9525">
              <a:solidFill>
                <a:srgbClr val="AEDFD9"/>
              </a:solidFill>
            </a:ln>
          </p:spPr>
          <p:txBody>
            <a:bodyPr wrap="square" lIns="0" tIns="0" rIns="0" bIns="0" rtlCol="0"/>
            <a:lstStyle/>
            <a:p>
              <a:endParaRPr/>
            </a:p>
          </p:txBody>
        </p:sp>
      </p:grpSp>
      <p:sp>
        <p:nvSpPr>
          <p:cNvPr id="14" name="object 14"/>
          <p:cNvSpPr/>
          <p:nvPr/>
        </p:nvSpPr>
        <p:spPr>
          <a:xfrm>
            <a:off x="8958326" y="3852926"/>
            <a:ext cx="186055" cy="400050"/>
          </a:xfrm>
          <a:custGeom>
            <a:avLst/>
            <a:gdLst/>
            <a:ahLst/>
            <a:cxnLst/>
            <a:rect l="l" t="t" r="r" b="b"/>
            <a:pathLst>
              <a:path w="186054" h="400050">
                <a:moveTo>
                  <a:pt x="185674" y="0"/>
                </a:moveTo>
                <a:lnTo>
                  <a:pt x="99949" y="0"/>
                </a:lnTo>
                <a:lnTo>
                  <a:pt x="0" y="199961"/>
                </a:lnTo>
                <a:lnTo>
                  <a:pt x="99949" y="399986"/>
                </a:lnTo>
                <a:lnTo>
                  <a:pt x="185674" y="399986"/>
                </a:lnTo>
              </a:path>
            </a:pathLst>
          </a:custGeom>
          <a:ln w="9525">
            <a:solidFill>
              <a:srgbClr val="AEDFD9"/>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8572500" y="4648200"/>
            <a:ext cx="104775" cy="104775"/>
          </a:xfrm>
          <a:prstGeom prst="rect">
            <a:avLst/>
          </a:prstGeom>
        </p:spPr>
      </p:pic>
      <p:grpSp>
        <p:nvGrpSpPr>
          <p:cNvPr id="16" name="object 16"/>
          <p:cNvGrpSpPr/>
          <p:nvPr/>
        </p:nvGrpSpPr>
        <p:grpSpPr>
          <a:xfrm>
            <a:off x="8482076" y="3781425"/>
            <a:ext cx="662305" cy="1304925"/>
            <a:chOff x="8482076" y="3781425"/>
            <a:chExt cx="662305" cy="1304925"/>
          </a:xfrm>
        </p:grpSpPr>
        <p:sp>
          <p:nvSpPr>
            <p:cNvPr id="17" name="object 17"/>
            <p:cNvSpPr/>
            <p:nvPr/>
          </p:nvSpPr>
          <p:spPr>
            <a:xfrm>
              <a:off x="8482076" y="4367212"/>
              <a:ext cx="506095" cy="695325"/>
            </a:xfrm>
            <a:custGeom>
              <a:avLst/>
              <a:gdLst/>
              <a:ahLst/>
              <a:cxnLst/>
              <a:rect l="l" t="t" r="r" b="b"/>
              <a:pathLst>
                <a:path w="506095" h="695325">
                  <a:moveTo>
                    <a:pt x="0" y="695325"/>
                  </a:moveTo>
                  <a:lnTo>
                    <a:pt x="153797" y="695323"/>
                  </a:lnTo>
                </a:path>
                <a:path w="506095" h="695325">
                  <a:moveTo>
                    <a:pt x="152400" y="689999"/>
                  </a:moveTo>
                  <a:lnTo>
                    <a:pt x="505714" y="0"/>
                  </a:lnTo>
                </a:path>
              </a:pathLst>
            </a:custGeom>
            <a:ln w="9525">
              <a:solidFill>
                <a:srgbClr val="6875A7"/>
              </a:solidFill>
            </a:ln>
          </p:spPr>
          <p:txBody>
            <a:bodyPr wrap="square" lIns="0" tIns="0" rIns="0" bIns="0" rtlCol="0"/>
            <a:lstStyle/>
            <a:p>
              <a:endParaRPr/>
            </a:p>
          </p:txBody>
        </p:sp>
        <p:sp>
          <p:nvSpPr>
            <p:cNvPr id="18" name="object 18"/>
            <p:cNvSpPr/>
            <p:nvPr/>
          </p:nvSpPr>
          <p:spPr>
            <a:xfrm>
              <a:off x="8986901" y="4371975"/>
              <a:ext cx="157480" cy="9525"/>
            </a:xfrm>
            <a:custGeom>
              <a:avLst/>
              <a:gdLst/>
              <a:ahLst/>
              <a:cxnLst/>
              <a:rect l="l" t="t" r="r" b="b"/>
              <a:pathLst>
                <a:path w="157479" h="9525">
                  <a:moveTo>
                    <a:pt x="0" y="9525"/>
                  </a:moveTo>
                  <a:lnTo>
                    <a:pt x="157099" y="9525"/>
                  </a:lnTo>
                  <a:lnTo>
                    <a:pt x="157099" y="0"/>
                  </a:lnTo>
                  <a:lnTo>
                    <a:pt x="0" y="0"/>
                  </a:lnTo>
                  <a:lnTo>
                    <a:pt x="0" y="9525"/>
                  </a:lnTo>
                  <a:close/>
                </a:path>
              </a:pathLst>
            </a:custGeom>
            <a:solidFill>
              <a:srgbClr val="6875A7"/>
            </a:solidFill>
          </p:spPr>
          <p:txBody>
            <a:bodyPr wrap="square" lIns="0" tIns="0" rIns="0" bIns="0" rtlCol="0"/>
            <a:lstStyle/>
            <a:p>
              <a:endParaRPr/>
            </a:p>
          </p:txBody>
        </p:sp>
        <p:sp>
          <p:nvSpPr>
            <p:cNvPr id="19" name="object 19"/>
            <p:cNvSpPr/>
            <p:nvPr/>
          </p:nvSpPr>
          <p:spPr>
            <a:xfrm>
              <a:off x="8601075" y="5019675"/>
              <a:ext cx="57150" cy="66675"/>
            </a:xfrm>
            <a:custGeom>
              <a:avLst/>
              <a:gdLst/>
              <a:ahLst/>
              <a:cxnLst/>
              <a:rect l="l" t="t" r="r" b="b"/>
              <a:pathLst>
                <a:path w="57150" h="66675">
                  <a:moveTo>
                    <a:pt x="28575" y="0"/>
                  </a:moveTo>
                  <a:lnTo>
                    <a:pt x="17466" y="2619"/>
                  </a:lnTo>
                  <a:lnTo>
                    <a:pt x="8381" y="9764"/>
                  </a:lnTo>
                  <a:lnTo>
                    <a:pt x="2250" y="20361"/>
                  </a:lnTo>
                  <a:lnTo>
                    <a:pt x="0" y="33337"/>
                  </a:lnTo>
                  <a:lnTo>
                    <a:pt x="2250" y="46313"/>
                  </a:lnTo>
                  <a:lnTo>
                    <a:pt x="8381" y="56910"/>
                  </a:lnTo>
                  <a:lnTo>
                    <a:pt x="17466" y="64055"/>
                  </a:lnTo>
                  <a:lnTo>
                    <a:pt x="28575" y="66675"/>
                  </a:lnTo>
                  <a:lnTo>
                    <a:pt x="39683" y="64055"/>
                  </a:lnTo>
                  <a:lnTo>
                    <a:pt x="48768" y="56910"/>
                  </a:lnTo>
                  <a:lnTo>
                    <a:pt x="54899" y="46313"/>
                  </a:lnTo>
                  <a:lnTo>
                    <a:pt x="57150" y="33337"/>
                  </a:lnTo>
                  <a:lnTo>
                    <a:pt x="54899" y="20361"/>
                  </a:lnTo>
                  <a:lnTo>
                    <a:pt x="48768" y="9764"/>
                  </a:lnTo>
                  <a:lnTo>
                    <a:pt x="39683" y="2619"/>
                  </a:lnTo>
                  <a:lnTo>
                    <a:pt x="28575" y="0"/>
                  </a:lnTo>
                  <a:close/>
                </a:path>
              </a:pathLst>
            </a:custGeom>
            <a:solidFill>
              <a:srgbClr val="6ABDC5"/>
            </a:solidFill>
          </p:spPr>
          <p:txBody>
            <a:bodyPr wrap="square" lIns="0" tIns="0" rIns="0" bIns="0" rtlCol="0"/>
            <a:lstStyle/>
            <a:p>
              <a:endParaRPr/>
            </a:p>
          </p:txBody>
        </p:sp>
        <p:sp>
          <p:nvSpPr>
            <p:cNvPr id="20" name="object 20"/>
            <p:cNvSpPr/>
            <p:nvPr/>
          </p:nvSpPr>
          <p:spPr>
            <a:xfrm>
              <a:off x="8672576" y="3824351"/>
              <a:ext cx="315595" cy="546735"/>
            </a:xfrm>
            <a:custGeom>
              <a:avLst/>
              <a:gdLst/>
              <a:ahLst/>
              <a:cxnLst/>
              <a:rect l="l" t="t" r="r" b="b"/>
              <a:pathLst>
                <a:path w="315595" h="546735">
                  <a:moveTo>
                    <a:pt x="315595" y="546239"/>
                  </a:moveTo>
                  <a:lnTo>
                    <a:pt x="0" y="0"/>
                  </a:lnTo>
                </a:path>
              </a:pathLst>
            </a:custGeom>
            <a:ln w="9525">
              <a:solidFill>
                <a:srgbClr val="6875A7"/>
              </a:solidFill>
            </a:ln>
          </p:spPr>
          <p:txBody>
            <a:bodyPr wrap="square" lIns="0" tIns="0" rIns="0" bIns="0" rtlCol="0"/>
            <a:lstStyle/>
            <a:p>
              <a:endParaRPr/>
            </a:p>
          </p:txBody>
        </p:sp>
        <p:pic>
          <p:nvPicPr>
            <p:cNvPr id="21" name="object 21"/>
            <p:cNvPicPr/>
            <p:nvPr/>
          </p:nvPicPr>
          <p:blipFill>
            <a:blip r:embed="rId3" cstate="print"/>
            <a:stretch>
              <a:fillRect/>
            </a:stretch>
          </p:blipFill>
          <p:spPr>
            <a:xfrm>
              <a:off x="8629650" y="3781425"/>
              <a:ext cx="76200" cy="76200"/>
            </a:xfrm>
            <a:prstGeom prst="rect">
              <a:avLst/>
            </a:prstGeom>
          </p:spPr>
        </p:pic>
        <p:sp>
          <p:nvSpPr>
            <p:cNvPr id="22" name="object 22"/>
            <p:cNvSpPr/>
            <p:nvPr/>
          </p:nvSpPr>
          <p:spPr>
            <a:xfrm>
              <a:off x="8982075" y="4486275"/>
              <a:ext cx="161925" cy="266700"/>
            </a:xfrm>
            <a:custGeom>
              <a:avLst/>
              <a:gdLst/>
              <a:ahLst/>
              <a:cxnLst/>
              <a:rect l="l" t="t" r="r" b="b"/>
              <a:pathLst>
                <a:path w="161925" h="266700">
                  <a:moveTo>
                    <a:pt x="161925" y="0"/>
                  </a:moveTo>
                  <a:lnTo>
                    <a:pt x="66675" y="0"/>
                  </a:lnTo>
                  <a:lnTo>
                    <a:pt x="0" y="133350"/>
                  </a:lnTo>
                  <a:lnTo>
                    <a:pt x="66675" y="266700"/>
                  </a:lnTo>
                  <a:lnTo>
                    <a:pt x="161925" y="266700"/>
                  </a:lnTo>
                  <a:lnTo>
                    <a:pt x="161925" y="0"/>
                  </a:lnTo>
                  <a:close/>
                </a:path>
              </a:pathLst>
            </a:custGeom>
            <a:solidFill>
              <a:srgbClr val="AEDFD9">
                <a:alpha val="59606"/>
              </a:srgbClr>
            </a:solidFill>
          </p:spPr>
          <p:txBody>
            <a:bodyPr wrap="square" lIns="0" tIns="0" rIns="0" bIns="0" rtlCol="0"/>
            <a:lstStyle/>
            <a:p>
              <a:endParaRPr/>
            </a:p>
          </p:txBody>
        </p:sp>
      </p:grpSp>
      <p:grpSp>
        <p:nvGrpSpPr>
          <p:cNvPr id="23" name="object 23"/>
          <p:cNvGrpSpPr/>
          <p:nvPr/>
        </p:nvGrpSpPr>
        <p:grpSpPr>
          <a:xfrm>
            <a:off x="-4762" y="3990975"/>
            <a:ext cx="776605" cy="1085850"/>
            <a:chOff x="-4762" y="3990975"/>
            <a:chExt cx="776605" cy="1085850"/>
          </a:xfrm>
        </p:grpSpPr>
        <p:sp>
          <p:nvSpPr>
            <p:cNvPr id="24" name="object 24"/>
            <p:cNvSpPr/>
            <p:nvPr/>
          </p:nvSpPr>
          <p:spPr>
            <a:xfrm>
              <a:off x="0" y="3995737"/>
              <a:ext cx="347980" cy="619125"/>
            </a:xfrm>
            <a:custGeom>
              <a:avLst/>
              <a:gdLst/>
              <a:ahLst/>
              <a:cxnLst/>
              <a:rect l="l" t="t" r="r" b="b"/>
              <a:pathLst>
                <a:path w="347980" h="619125">
                  <a:moveTo>
                    <a:pt x="0" y="0"/>
                  </a:moveTo>
                  <a:lnTo>
                    <a:pt x="192887" y="0"/>
                  </a:lnTo>
                  <a:lnTo>
                    <a:pt x="347662" y="309562"/>
                  </a:lnTo>
                  <a:lnTo>
                    <a:pt x="192887" y="619125"/>
                  </a:lnTo>
                  <a:lnTo>
                    <a:pt x="0" y="619125"/>
                  </a:lnTo>
                </a:path>
              </a:pathLst>
            </a:custGeom>
            <a:ln w="9525">
              <a:solidFill>
                <a:srgbClr val="6ABDC5"/>
              </a:solidFill>
            </a:ln>
          </p:spPr>
          <p:txBody>
            <a:bodyPr wrap="square" lIns="0" tIns="0" rIns="0" bIns="0" rtlCol="0"/>
            <a:lstStyle/>
            <a:p>
              <a:endParaRPr/>
            </a:p>
          </p:txBody>
        </p:sp>
        <p:sp>
          <p:nvSpPr>
            <p:cNvPr id="25" name="object 25"/>
            <p:cNvSpPr/>
            <p:nvPr/>
          </p:nvSpPr>
          <p:spPr>
            <a:xfrm>
              <a:off x="0" y="4081462"/>
              <a:ext cx="243204" cy="447675"/>
            </a:xfrm>
            <a:custGeom>
              <a:avLst/>
              <a:gdLst/>
              <a:ahLst/>
              <a:cxnLst/>
              <a:rect l="l" t="t" r="r" b="b"/>
              <a:pathLst>
                <a:path w="243204" h="447675">
                  <a:moveTo>
                    <a:pt x="0" y="0"/>
                  </a:moveTo>
                  <a:lnTo>
                    <a:pt x="130975" y="0"/>
                  </a:lnTo>
                  <a:lnTo>
                    <a:pt x="242887" y="223837"/>
                  </a:lnTo>
                  <a:lnTo>
                    <a:pt x="130975" y="447675"/>
                  </a:lnTo>
                  <a:lnTo>
                    <a:pt x="0" y="447675"/>
                  </a:lnTo>
                </a:path>
              </a:pathLst>
            </a:custGeom>
            <a:ln w="9525">
              <a:solidFill>
                <a:srgbClr val="6875A7"/>
              </a:solidFill>
            </a:ln>
          </p:spPr>
          <p:txBody>
            <a:bodyPr wrap="square" lIns="0" tIns="0" rIns="0" bIns="0" rtlCol="0"/>
            <a:lstStyle/>
            <a:p>
              <a:endParaRPr/>
            </a:p>
          </p:txBody>
        </p:sp>
        <p:sp>
          <p:nvSpPr>
            <p:cNvPr id="26" name="object 26"/>
            <p:cNvSpPr/>
            <p:nvPr/>
          </p:nvSpPr>
          <p:spPr>
            <a:xfrm>
              <a:off x="0" y="4157662"/>
              <a:ext cx="157480" cy="295275"/>
            </a:xfrm>
            <a:custGeom>
              <a:avLst/>
              <a:gdLst/>
              <a:ahLst/>
              <a:cxnLst/>
              <a:rect l="l" t="t" r="r" b="b"/>
              <a:pathLst>
                <a:path w="157480" h="295275">
                  <a:moveTo>
                    <a:pt x="0" y="0"/>
                  </a:moveTo>
                  <a:lnTo>
                    <a:pt x="83343" y="0"/>
                  </a:lnTo>
                  <a:lnTo>
                    <a:pt x="157162" y="147637"/>
                  </a:lnTo>
                  <a:lnTo>
                    <a:pt x="83343" y="295275"/>
                  </a:lnTo>
                  <a:lnTo>
                    <a:pt x="0" y="295275"/>
                  </a:lnTo>
                </a:path>
              </a:pathLst>
            </a:custGeom>
            <a:ln w="9525">
              <a:solidFill>
                <a:srgbClr val="AEDFD9"/>
              </a:solidFill>
            </a:ln>
          </p:spPr>
          <p:txBody>
            <a:bodyPr wrap="square" lIns="0" tIns="0" rIns="0" bIns="0" rtlCol="0"/>
            <a:lstStyle/>
            <a:p>
              <a:endParaRPr/>
            </a:p>
          </p:txBody>
        </p:sp>
        <p:pic>
          <p:nvPicPr>
            <p:cNvPr id="27" name="object 27"/>
            <p:cNvPicPr/>
            <p:nvPr/>
          </p:nvPicPr>
          <p:blipFill>
            <a:blip r:embed="rId4" cstate="print"/>
            <a:stretch>
              <a:fillRect/>
            </a:stretch>
          </p:blipFill>
          <p:spPr>
            <a:xfrm>
              <a:off x="342900" y="4381500"/>
              <a:ext cx="247650" cy="219075"/>
            </a:xfrm>
            <a:prstGeom prst="rect">
              <a:avLst/>
            </a:prstGeom>
          </p:spPr>
        </p:pic>
        <p:pic>
          <p:nvPicPr>
            <p:cNvPr id="28" name="object 28"/>
            <p:cNvPicPr/>
            <p:nvPr/>
          </p:nvPicPr>
          <p:blipFill>
            <a:blip r:embed="rId5" cstate="print"/>
            <a:stretch>
              <a:fillRect/>
            </a:stretch>
          </p:blipFill>
          <p:spPr>
            <a:xfrm>
              <a:off x="390525" y="4038600"/>
              <a:ext cx="85725" cy="85725"/>
            </a:xfrm>
            <a:prstGeom prst="rect">
              <a:avLst/>
            </a:prstGeom>
          </p:spPr>
        </p:pic>
        <p:sp>
          <p:nvSpPr>
            <p:cNvPr id="29" name="object 29"/>
            <p:cNvSpPr/>
            <p:nvPr/>
          </p:nvSpPr>
          <p:spPr>
            <a:xfrm>
              <a:off x="185737" y="4614862"/>
              <a:ext cx="581025" cy="457200"/>
            </a:xfrm>
            <a:custGeom>
              <a:avLst/>
              <a:gdLst/>
              <a:ahLst/>
              <a:cxnLst/>
              <a:rect l="l" t="t" r="r" b="b"/>
              <a:pathLst>
                <a:path w="581025" h="457200">
                  <a:moveTo>
                    <a:pt x="0" y="0"/>
                  </a:moveTo>
                  <a:lnTo>
                    <a:pt x="169494" y="273951"/>
                  </a:lnTo>
                </a:path>
                <a:path w="581025" h="457200">
                  <a:moveTo>
                    <a:pt x="171450" y="276225"/>
                  </a:moveTo>
                  <a:lnTo>
                    <a:pt x="261937" y="95250"/>
                  </a:lnTo>
                  <a:lnTo>
                    <a:pt x="490537" y="95250"/>
                  </a:lnTo>
                  <a:lnTo>
                    <a:pt x="581025" y="276225"/>
                  </a:lnTo>
                  <a:lnTo>
                    <a:pt x="490537" y="457200"/>
                  </a:lnTo>
                  <a:lnTo>
                    <a:pt x="261937" y="457200"/>
                  </a:lnTo>
                  <a:lnTo>
                    <a:pt x="171450" y="276225"/>
                  </a:lnTo>
                  <a:close/>
                </a:path>
              </a:pathLst>
            </a:custGeom>
            <a:ln w="9525">
              <a:solidFill>
                <a:srgbClr val="6875A7"/>
              </a:solidFill>
            </a:ln>
          </p:spPr>
          <p:txBody>
            <a:bodyPr wrap="square" lIns="0" tIns="0" rIns="0" bIns="0" rtlCol="0"/>
            <a:lstStyle/>
            <a:p>
              <a:endParaRPr/>
            </a:p>
          </p:txBody>
        </p:sp>
        <p:sp>
          <p:nvSpPr>
            <p:cNvPr id="30" name="object 30"/>
            <p:cNvSpPr/>
            <p:nvPr/>
          </p:nvSpPr>
          <p:spPr>
            <a:xfrm>
              <a:off x="395287" y="4748212"/>
              <a:ext cx="333375" cy="285750"/>
            </a:xfrm>
            <a:custGeom>
              <a:avLst/>
              <a:gdLst/>
              <a:ahLst/>
              <a:cxnLst/>
              <a:rect l="l" t="t" r="r" b="b"/>
              <a:pathLst>
                <a:path w="333375" h="285750">
                  <a:moveTo>
                    <a:pt x="0" y="142875"/>
                  </a:moveTo>
                  <a:lnTo>
                    <a:pt x="71437" y="0"/>
                  </a:lnTo>
                  <a:lnTo>
                    <a:pt x="261937" y="0"/>
                  </a:lnTo>
                  <a:lnTo>
                    <a:pt x="333375" y="142875"/>
                  </a:lnTo>
                  <a:lnTo>
                    <a:pt x="261937" y="285750"/>
                  </a:lnTo>
                  <a:lnTo>
                    <a:pt x="71437" y="285750"/>
                  </a:lnTo>
                  <a:lnTo>
                    <a:pt x="0" y="142875"/>
                  </a:lnTo>
                  <a:close/>
                </a:path>
              </a:pathLst>
            </a:custGeom>
            <a:ln w="9525">
              <a:solidFill>
                <a:srgbClr val="AEDFD9"/>
              </a:solidFill>
            </a:ln>
          </p:spPr>
          <p:txBody>
            <a:bodyPr wrap="square" lIns="0" tIns="0" rIns="0" bIns="0" rtlCol="0"/>
            <a:lstStyle/>
            <a:p>
              <a:endParaRPr/>
            </a:p>
          </p:txBody>
        </p:sp>
      </p:grpSp>
      <p:grpSp>
        <p:nvGrpSpPr>
          <p:cNvPr id="31" name="object 31"/>
          <p:cNvGrpSpPr/>
          <p:nvPr/>
        </p:nvGrpSpPr>
        <p:grpSpPr>
          <a:xfrm>
            <a:off x="38100" y="3324225"/>
            <a:ext cx="600075" cy="514350"/>
            <a:chOff x="38100" y="3324225"/>
            <a:chExt cx="600075" cy="514350"/>
          </a:xfrm>
        </p:grpSpPr>
        <p:sp>
          <p:nvSpPr>
            <p:cNvPr id="32" name="object 32"/>
            <p:cNvSpPr/>
            <p:nvPr/>
          </p:nvSpPr>
          <p:spPr>
            <a:xfrm>
              <a:off x="38100" y="3324225"/>
              <a:ext cx="600075" cy="514350"/>
            </a:xfrm>
            <a:custGeom>
              <a:avLst/>
              <a:gdLst/>
              <a:ahLst/>
              <a:cxnLst/>
              <a:rect l="l" t="t" r="r" b="b"/>
              <a:pathLst>
                <a:path w="600075" h="514350">
                  <a:moveTo>
                    <a:pt x="471487" y="0"/>
                  </a:moveTo>
                  <a:lnTo>
                    <a:pt x="128587" y="0"/>
                  </a:lnTo>
                  <a:lnTo>
                    <a:pt x="0" y="257175"/>
                  </a:lnTo>
                  <a:lnTo>
                    <a:pt x="128587" y="514350"/>
                  </a:lnTo>
                  <a:lnTo>
                    <a:pt x="471487" y="514350"/>
                  </a:lnTo>
                  <a:lnTo>
                    <a:pt x="600075" y="257175"/>
                  </a:lnTo>
                  <a:lnTo>
                    <a:pt x="471487" y="0"/>
                  </a:lnTo>
                  <a:close/>
                </a:path>
              </a:pathLst>
            </a:custGeom>
            <a:solidFill>
              <a:srgbClr val="AEDFD9">
                <a:alpha val="59606"/>
              </a:srgbClr>
            </a:solidFill>
          </p:spPr>
          <p:txBody>
            <a:bodyPr wrap="square" lIns="0" tIns="0" rIns="0" bIns="0" rtlCol="0"/>
            <a:lstStyle/>
            <a:p>
              <a:endParaRPr/>
            </a:p>
          </p:txBody>
        </p:sp>
        <p:sp>
          <p:nvSpPr>
            <p:cNvPr id="33" name="object 33"/>
            <p:cNvSpPr/>
            <p:nvPr/>
          </p:nvSpPr>
          <p:spPr>
            <a:xfrm>
              <a:off x="128587" y="3405251"/>
              <a:ext cx="428625" cy="361950"/>
            </a:xfrm>
            <a:custGeom>
              <a:avLst/>
              <a:gdLst/>
              <a:ahLst/>
              <a:cxnLst/>
              <a:rect l="l" t="t" r="r" b="b"/>
              <a:pathLst>
                <a:path w="428625" h="361950">
                  <a:moveTo>
                    <a:pt x="0" y="180975"/>
                  </a:moveTo>
                  <a:lnTo>
                    <a:pt x="90487" y="0"/>
                  </a:lnTo>
                  <a:lnTo>
                    <a:pt x="338137" y="0"/>
                  </a:lnTo>
                  <a:lnTo>
                    <a:pt x="428625" y="180975"/>
                  </a:lnTo>
                  <a:lnTo>
                    <a:pt x="338137" y="361950"/>
                  </a:lnTo>
                  <a:lnTo>
                    <a:pt x="90487" y="361950"/>
                  </a:lnTo>
                  <a:lnTo>
                    <a:pt x="0" y="180975"/>
                  </a:lnTo>
                  <a:close/>
                </a:path>
              </a:pathLst>
            </a:custGeom>
            <a:ln w="9525">
              <a:solidFill>
                <a:srgbClr val="6875A7"/>
              </a:solidFill>
            </a:ln>
          </p:spPr>
          <p:txBody>
            <a:bodyPr wrap="square" lIns="0" tIns="0" rIns="0" bIns="0" rtlCol="0"/>
            <a:lstStyle/>
            <a:p>
              <a:endParaRPr/>
            </a:p>
          </p:txBody>
        </p:sp>
      </p:grpSp>
      <p:pic>
        <p:nvPicPr>
          <p:cNvPr id="34" name="object 34"/>
          <p:cNvPicPr/>
          <p:nvPr/>
        </p:nvPicPr>
        <p:blipFill>
          <a:blip r:embed="rId6" cstate="print"/>
          <a:stretch>
            <a:fillRect/>
          </a:stretch>
        </p:blipFill>
        <p:spPr>
          <a:xfrm>
            <a:off x="8220075" y="123825"/>
            <a:ext cx="104775" cy="104775"/>
          </a:xfrm>
          <a:prstGeom prst="rect">
            <a:avLst/>
          </a:prstGeom>
        </p:spPr>
      </p:pic>
      <p:pic>
        <p:nvPicPr>
          <p:cNvPr id="35" name="object 35"/>
          <p:cNvPicPr/>
          <p:nvPr/>
        </p:nvPicPr>
        <p:blipFill>
          <a:blip r:embed="rId6" cstate="print"/>
          <a:stretch>
            <a:fillRect/>
          </a:stretch>
        </p:blipFill>
        <p:spPr>
          <a:xfrm>
            <a:off x="8829675" y="1285875"/>
            <a:ext cx="104775" cy="104775"/>
          </a:xfrm>
          <a:prstGeom prst="rect">
            <a:avLst/>
          </a:prstGeom>
        </p:spPr>
      </p:pic>
      <p:sp>
        <p:nvSpPr>
          <p:cNvPr id="36" name="object 36"/>
          <p:cNvSpPr txBox="1">
            <a:spLocks noGrp="1"/>
          </p:cNvSpPr>
          <p:nvPr>
            <p:ph type="title"/>
          </p:nvPr>
        </p:nvSpPr>
        <p:spPr>
          <a:xfrm>
            <a:off x="1737104" y="2161152"/>
            <a:ext cx="5666768" cy="505908"/>
          </a:xfrm>
          <a:prstGeom prst="rect">
            <a:avLst/>
          </a:prstGeom>
        </p:spPr>
        <p:txBody>
          <a:bodyPr vert="horz" wrap="square" lIns="0" tIns="13335" rIns="0" bIns="0" rtlCol="0">
            <a:spAutoFit/>
          </a:bodyPr>
          <a:lstStyle/>
          <a:p>
            <a:pPr marL="12700" algn="ctr">
              <a:lnSpc>
                <a:spcPct val="100000"/>
              </a:lnSpc>
              <a:spcBef>
                <a:spcPts val="105"/>
              </a:spcBef>
            </a:pPr>
            <a:r>
              <a:rPr lang="en-IN" sz="3200" b="1" spc="300" dirty="0">
                <a:solidFill>
                  <a:srgbClr val="353552"/>
                </a:solidFill>
                <a:latin typeface="Calibri"/>
                <a:cs typeface="Calibri"/>
              </a:rPr>
              <a:t>THANK YOU</a:t>
            </a:r>
            <a:endParaRPr sz="3000" spc="300" dirty="0">
              <a:latin typeface="Calibri"/>
              <a:cs typeface="Calibri"/>
            </a:endParaRPr>
          </a:p>
        </p:txBody>
      </p:sp>
      <p:sp>
        <p:nvSpPr>
          <p:cNvPr id="43" name="TextBox 42">
            <a:extLst>
              <a:ext uri="{FF2B5EF4-FFF2-40B4-BE49-F238E27FC236}">
                <a16:creationId xmlns:a16="http://schemas.microsoft.com/office/drawing/2014/main" id="{48D28739-1DB3-DEEB-9739-C080BDE4B925}"/>
              </a:ext>
            </a:extLst>
          </p:cNvPr>
          <p:cNvSpPr txBox="1"/>
          <p:nvPr/>
        </p:nvSpPr>
        <p:spPr>
          <a:xfrm>
            <a:off x="3455581" y="1137684"/>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644713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77175" y="0"/>
            <a:ext cx="914400" cy="490855"/>
            <a:chOff x="7877175" y="0"/>
            <a:chExt cx="914400" cy="490855"/>
          </a:xfrm>
        </p:grpSpPr>
        <p:sp>
          <p:nvSpPr>
            <p:cNvPr id="3" name="object 3"/>
            <p:cNvSpPr/>
            <p:nvPr/>
          </p:nvSpPr>
          <p:spPr>
            <a:xfrm>
              <a:off x="7877175" y="0"/>
              <a:ext cx="914400" cy="485775"/>
            </a:xfrm>
            <a:custGeom>
              <a:avLst/>
              <a:gdLst/>
              <a:ahLst/>
              <a:cxnLst/>
              <a:rect l="l" t="t" r="r" b="b"/>
              <a:pathLst>
                <a:path w="914400" h="485775">
                  <a:moveTo>
                    <a:pt x="869139" y="0"/>
                  </a:moveTo>
                  <a:lnTo>
                    <a:pt x="45260" y="0"/>
                  </a:lnTo>
                  <a:lnTo>
                    <a:pt x="0" y="90550"/>
                  </a:lnTo>
                  <a:lnTo>
                    <a:pt x="197611" y="485775"/>
                  </a:lnTo>
                  <a:lnTo>
                    <a:pt x="716788" y="485775"/>
                  </a:lnTo>
                  <a:lnTo>
                    <a:pt x="914400" y="90550"/>
                  </a:lnTo>
                  <a:lnTo>
                    <a:pt x="869139" y="0"/>
                  </a:lnTo>
                  <a:close/>
                </a:path>
              </a:pathLst>
            </a:custGeom>
            <a:solidFill>
              <a:srgbClr val="AEDFD9">
                <a:alpha val="59606"/>
              </a:srgbClr>
            </a:solidFill>
          </p:spPr>
          <p:txBody>
            <a:bodyPr wrap="square" lIns="0" tIns="0" rIns="0" bIns="0" rtlCol="0"/>
            <a:lstStyle/>
            <a:p>
              <a:endParaRPr/>
            </a:p>
          </p:txBody>
        </p:sp>
        <p:sp>
          <p:nvSpPr>
            <p:cNvPr id="4" name="object 4"/>
            <p:cNvSpPr/>
            <p:nvPr/>
          </p:nvSpPr>
          <p:spPr>
            <a:xfrm>
              <a:off x="8043926" y="0"/>
              <a:ext cx="590550" cy="347980"/>
            </a:xfrm>
            <a:custGeom>
              <a:avLst/>
              <a:gdLst/>
              <a:ahLst/>
              <a:cxnLst/>
              <a:rect l="l" t="t" r="r" b="b"/>
              <a:pathLst>
                <a:path w="590550" h="347980">
                  <a:moveTo>
                    <a:pt x="590550" y="95250"/>
                  </a:moveTo>
                  <a:lnTo>
                    <a:pt x="542925" y="0"/>
                  </a:lnTo>
                </a:path>
                <a:path w="590550" h="347980">
                  <a:moveTo>
                    <a:pt x="47577" y="0"/>
                  </a:moveTo>
                  <a:lnTo>
                    <a:pt x="0" y="95250"/>
                  </a:lnTo>
                  <a:lnTo>
                    <a:pt x="126110" y="347599"/>
                  </a:lnTo>
                  <a:lnTo>
                    <a:pt x="464312" y="347599"/>
                  </a:lnTo>
                  <a:lnTo>
                    <a:pt x="590550" y="95250"/>
                  </a:lnTo>
                </a:path>
              </a:pathLst>
            </a:custGeom>
            <a:ln w="9525">
              <a:solidFill>
                <a:srgbClr val="F5F5F5"/>
              </a:solidFill>
            </a:ln>
          </p:spPr>
          <p:txBody>
            <a:bodyPr wrap="square" lIns="0" tIns="0" rIns="0" bIns="0" rtlCol="0"/>
            <a:lstStyle/>
            <a:p>
              <a:endParaRPr/>
            </a:p>
          </p:txBody>
        </p:sp>
      </p:grpSp>
      <p:grpSp>
        <p:nvGrpSpPr>
          <p:cNvPr id="5" name="object 5"/>
          <p:cNvGrpSpPr/>
          <p:nvPr/>
        </p:nvGrpSpPr>
        <p:grpSpPr>
          <a:xfrm>
            <a:off x="9010713" y="28638"/>
            <a:ext cx="138430" cy="514350"/>
            <a:chOff x="9010713" y="28638"/>
            <a:chExt cx="138430" cy="514350"/>
          </a:xfrm>
        </p:grpSpPr>
        <p:sp>
          <p:nvSpPr>
            <p:cNvPr id="6" name="object 6"/>
            <p:cNvSpPr/>
            <p:nvPr/>
          </p:nvSpPr>
          <p:spPr>
            <a:xfrm>
              <a:off x="9015476" y="33401"/>
              <a:ext cx="128905" cy="504825"/>
            </a:xfrm>
            <a:custGeom>
              <a:avLst/>
              <a:gdLst/>
              <a:ahLst/>
              <a:cxnLst/>
              <a:rect l="l" t="t" r="r" b="b"/>
              <a:pathLst>
                <a:path w="128904" h="504825">
                  <a:moveTo>
                    <a:pt x="128524" y="0"/>
                  </a:moveTo>
                  <a:lnTo>
                    <a:pt x="126110" y="0"/>
                  </a:lnTo>
                  <a:lnTo>
                    <a:pt x="0" y="252349"/>
                  </a:lnTo>
                  <a:lnTo>
                    <a:pt x="126110" y="504825"/>
                  </a:lnTo>
                  <a:lnTo>
                    <a:pt x="128524" y="504825"/>
                  </a:lnTo>
                </a:path>
              </a:pathLst>
            </a:custGeom>
            <a:ln w="9525">
              <a:solidFill>
                <a:srgbClr val="6875A7"/>
              </a:solidFill>
            </a:ln>
          </p:spPr>
          <p:txBody>
            <a:bodyPr wrap="square" lIns="0" tIns="0" rIns="0" bIns="0" rtlCol="0"/>
            <a:lstStyle/>
            <a:p>
              <a:endParaRPr/>
            </a:p>
          </p:txBody>
        </p:sp>
        <p:sp>
          <p:nvSpPr>
            <p:cNvPr id="7" name="object 7"/>
            <p:cNvSpPr/>
            <p:nvPr/>
          </p:nvSpPr>
          <p:spPr>
            <a:xfrm>
              <a:off x="9082151" y="161971"/>
              <a:ext cx="62230" cy="247650"/>
            </a:xfrm>
            <a:custGeom>
              <a:avLst/>
              <a:gdLst/>
              <a:ahLst/>
              <a:cxnLst/>
              <a:rect l="l" t="t" r="r" b="b"/>
              <a:pathLst>
                <a:path w="62229" h="247650">
                  <a:moveTo>
                    <a:pt x="61849" y="0"/>
                  </a:moveTo>
                  <a:lnTo>
                    <a:pt x="0" y="123778"/>
                  </a:lnTo>
                  <a:lnTo>
                    <a:pt x="61849" y="247637"/>
                  </a:lnTo>
                </a:path>
              </a:pathLst>
            </a:custGeom>
            <a:ln w="9525">
              <a:solidFill>
                <a:srgbClr val="AEDFD9"/>
              </a:solidFill>
            </a:ln>
          </p:spPr>
          <p:txBody>
            <a:bodyPr wrap="square" lIns="0" tIns="0" rIns="0" bIns="0" rtlCol="0"/>
            <a:lstStyle/>
            <a:p>
              <a:endParaRPr/>
            </a:p>
          </p:txBody>
        </p:sp>
      </p:grpSp>
      <p:grpSp>
        <p:nvGrpSpPr>
          <p:cNvPr id="8" name="object 8"/>
          <p:cNvGrpSpPr/>
          <p:nvPr/>
        </p:nvGrpSpPr>
        <p:grpSpPr>
          <a:xfrm>
            <a:off x="8477313" y="581025"/>
            <a:ext cx="590550" cy="572135"/>
            <a:chOff x="8477313" y="581025"/>
            <a:chExt cx="590550" cy="572135"/>
          </a:xfrm>
        </p:grpSpPr>
        <p:sp>
          <p:nvSpPr>
            <p:cNvPr id="9" name="object 9"/>
            <p:cNvSpPr/>
            <p:nvPr/>
          </p:nvSpPr>
          <p:spPr>
            <a:xfrm>
              <a:off x="8482076" y="633476"/>
              <a:ext cx="581025" cy="514350"/>
            </a:xfrm>
            <a:custGeom>
              <a:avLst/>
              <a:gdLst/>
              <a:ahLst/>
              <a:cxnLst/>
              <a:rect l="l" t="t" r="r" b="b"/>
              <a:pathLst>
                <a:path w="581025" h="514350">
                  <a:moveTo>
                    <a:pt x="581025" y="257175"/>
                  </a:moveTo>
                  <a:lnTo>
                    <a:pt x="452374" y="0"/>
                  </a:lnTo>
                  <a:lnTo>
                    <a:pt x="128524" y="0"/>
                  </a:lnTo>
                  <a:lnTo>
                    <a:pt x="0" y="257175"/>
                  </a:lnTo>
                  <a:lnTo>
                    <a:pt x="128524" y="514350"/>
                  </a:lnTo>
                  <a:lnTo>
                    <a:pt x="452374" y="514350"/>
                  </a:lnTo>
                  <a:lnTo>
                    <a:pt x="581025" y="257175"/>
                  </a:lnTo>
                  <a:close/>
                </a:path>
              </a:pathLst>
            </a:custGeom>
            <a:ln w="9525">
              <a:solidFill>
                <a:srgbClr val="6875A7"/>
              </a:solidFill>
            </a:ln>
          </p:spPr>
          <p:txBody>
            <a:bodyPr wrap="square" lIns="0" tIns="0" rIns="0" bIns="0" rtlCol="0"/>
            <a:lstStyle/>
            <a:p>
              <a:endParaRPr/>
            </a:p>
          </p:txBody>
        </p:sp>
        <p:sp>
          <p:nvSpPr>
            <p:cNvPr id="10" name="object 10"/>
            <p:cNvSpPr/>
            <p:nvPr/>
          </p:nvSpPr>
          <p:spPr>
            <a:xfrm>
              <a:off x="8615426" y="757301"/>
              <a:ext cx="314325" cy="266700"/>
            </a:xfrm>
            <a:custGeom>
              <a:avLst/>
              <a:gdLst/>
              <a:ahLst/>
              <a:cxnLst/>
              <a:rect l="l" t="t" r="r" b="b"/>
              <a:pathLst>
                <a:path w="314325" h="266700">
                  <a:moveTo>
                    <a:pt x="314325" y="133350"/>
                  </a:moveTo>
                  <a:lnTo>
                    <a:pt x="247650" y="0"/>
                  </a:lnTo>
                  <a:lnTo>
                    <a:pt x="66675" y="0"/>
                  </a:lnTo>
                  <a:lnTo>
                    <a:pt x="0" y="133350"/>
                  </a:lnTo>
                  <a:lnTo>
                    <a:pt x="66675" y="266700"/>
                  </a:lnTo>
                  <a:lnTo>
                    <a:pt x="247650" y="266700"/>
                  </a:lnTo>
                  <a:lnTo>
                    <a:pt x="314325" y="133350"/>
                  </a:lnTo>
                  <a:close/>
                </a:path>
              </a:pathLst>
            </a:custGeom>
            <a:ln w="9525">
              <a:solidFill>
                <a:srgbClr val="AEDFD9"/>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8553450" y="581025"/>
              <a:ext cx="95250" cy="104775"/>
            </a:xfrm>
            <a:prstGeom prst="rect">
              <a:avLst/>
            </a:prstGeom>
          </p:spPr>
        </p:pic>
      </p:grpSp>
      <p:sp>
        <p:nvSpPr>
          <p:cNvPr id="12" name="object 12"/>
          <p:cNvSpPr/>
          <p:nvPr/>
        </p:nvSpPr>
        <p:spPr>
          <a:xfrm>
            <a:off x="7386701" y="147701"/>
            <a:ext cx="304800" cy="266700"/>
          </a:xfrm>
          <a:custGeom>
            <a:avLst/>
            <a:gdLst/>
            <a:ahLst/>
            <a:cxnLst/>
            <a:rect l="l" t="t" r="r" b="b"/>
            <a:pathLst>
              <a:path w="304800" h="266700">
                <a:moveTo>
                  <a:pt x="304800" y="133350"/>
                </a:moveTo>
                <a:lnTo>
                  <a:pt x="238125" y="0"/>
                </a:lnTo>
                <a:lnTo>
                  <a:pt x="66675" y="0"/>
                </a:lnTo>
                <a:lnTo>
                  <a:pt x="0" y="133350"/>
                </a:lnTo>
                <a:lnTo>
                  <a:pt x="66675" y="266700"/>
                </a:lnTo>
                <a:lnTo>
                  <a:pt x="238125" y="266700"/>
                </a:lnTo>
                <a:lnTo>
                  <a:pt x="304800" y="133350"/>
                </a:lnTo>
                <a:close/>
              </a:path>
            </a:pathLst>
          </a:custGeom>
          <a:ln w="9525">
            <a:solidFill>
              <a:srgbClr val="AEDFD9"/>
            </a:solidFill>
          </a:ln>
        </p:spPr>
        <p:txBody>
          <a:bodyPr wrap="square" lIns="0" tIns="0" rIns="0" bIns="0" rtlCol="0"/>
          <a:lstStyle/>
          <a:p>
            <a:endParaRPr/>
          </a:p>
        </p:txBody>
      </p:sp>
      <p:sp>
        <p:nvSpPr>
          <p:cNvPr id="13" name="object 13"/>
          <p:cNvSpPr/>
          <p:nvPr/>
        </p:nvSpPr>
        <p:spPr>
          <a:xfrm>
            <a:off x="9063101" y="885761"/>
            <a:ext cx="81280" cy="10160"/>
          </a:xfrm>
          <a:custGeom>
            <a:avLst/>
            <a:gdLst/>
            <a:ahLst/>
            <a:cxnLst/>
            <a:rect l="l" t="t" r="r" b="b"/>
            <a:pathLst>
              <a:path w="81279" h="10159">
                <a:moveTo>
                  <a:pt x="0" y="9651"/>
                </a:moveTo>
                <a:lnTo>
                  <a:pt x="80899" y="9651"/>
                </a:lnTo>
                <a:lnTo>
                  <a:pt x="80899" y="0"/>
                </a:lnTo>
                <a:lnTo>
                  <a:pt x="0" y="0"/>
                </a:lnTo>
                <a:lnTo>
                  <a:pt x="0" y="9651"/>
                </a:lnTo>
                <a:close/>
              </a:path>
            </a:pathLst>
          </a:custGeom>
          <a:solidFill>
            <a:srgbClr val="6875A7"/>
          </a:solidFill>
        </p:spPr>
        <p:txBody>
          <a:bodyPr wrap="square" lIns="0" tIns="0" rIns="0" bIns="0" rtlCol="0"/>
          <a:lstStyle/>
          <a:p>
            <a:endParaRPr/>
          </a:p>
        </p:txBody>
      </p:sp>
      <p:sp>
        <p:nvSpPr>
          <p:cNvPr id="14" name="object 14"/>
          <p:cNvSpPr/>
          <p:nvPr/>
        </p:nvSpPr>
        <p:spPr>
          <a:xfrm>
            <a:off x="8796401" y="100076"/>
            <a:ext cx="221615" cy="187960"/>
          </a:xfrm>
          <a:custGeom>
            <a:avLst/>
            <a:gdLst/>
            <a:ahLst/>
            <a:cxnLst/>
            <a:rect l="l" t="t" r="r" b="b"/>
            <a:pathLst>
              <a:path w="221615" h="187960">
                <a:moveTo>
                  <a:pt x="221106" y="180975"/>
                </a:moveTo>
                <a:lnTo>
                  <a:pt x="66675" y="180975"/>
                </a:lnTo>
              </a:path>
              <a:path w="221615" h="187960">
                <a:moveTo>
                  <a:pt x="0" y="0"/>
                </a:moveTo>
                <a:lnTo>
                  <a:pt x="73151" y="187451"/>
                </a:lnTo>
              </a:path>
            </a:pathLst>
          </a:custGeom>
          <a:ln w="9525">
            <a:solidFill>
              <a:srgbClr val="6875A7"/>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8580502" y="1087554"/>
            <a:ext cx="95250" cy="112596"/>
          </a:xfrm>
          <a:prstGeom prst="rect">
            <a:avLst/>
          </a:prstGeom>
        </p:spPr>
      </p:pic>
      <p:sp>
        <p:nvSpPr>
          <p:cNvPr id="18" name="object 18"/>
          <p:cNvSpPr/>
          <p:nvPr/>
        </p:nvSpPr>
        <p:spPr>
          <a:xfrm>
            <a:off x="8651783" y="1245870"/>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a:p>
        </p:txBody>
      </p:sp>
      <p:grpSp>
        <p:nvGrpSpPr>
          <p:cNvPr id="19" name="object 19"/>
          <p:cNvGrpSpPr/>
          <p:nvPr/>
        </p:nvGrpSpPr>
        <p:grpSpPr>
          <a:xfrm>
            <a:off x="6591363" y="0"/>
            <a:ext cx="1287145" cy="452755"/>
            <a:chOff x="6591363" y="0"/>
            <a:chExt cx="1287145" cy="452755"/>
          </a:xfrm>
        </p:grpSpPr>
        <p:sp>
          <p:nvSpPr>
            <p:cNvPr id="20" name="object 20"/>
            <p:cNvSpPr/>
            <p:nvPr/>
          </p:nvSpPr>
          <p:spPr>
            <a:xfrm>
              <a:off x="6596126" y="0"/>
              <a:ext cx="790575" cy="443230"/>
            </a:xfrm>
            <a:custGeom>
              <a:avLst/>
              <a:gdLst/>
              <a:ahLst/>
              <a:cxnLst/>
              <a:rect l="l" t="t" r="r" b="b"/>
              <a:pathLst>
                <a:path w="790575" h="443230">
                  <a:moveTo>
                    <a:pt x="790575" y="95250"/>
                  </a:moveTo>
                  <a:lnTo>
                    <a:pt x="742950" y="0"/>
                  </a:lnTo>
                </a:path>
                <a:path w="790575" h="443230">
                  <a:moveTo>
                    <a:pt x="47590" y="0"/>
                  </a:moveTo>
                  <a:lnTo>
                    <a:pt x="0" y="95250"/>
                  </a:lnTo>
                  <a:lnTo>
                    <a:pt x="173735" y="442975"/>
                  </a:lnTo>
                  <a:lnTo>
                    <a:pt x="616712" y="442975"/>
                  </a:lnTo>
                  <a:lnTo>
                    <a:pt x="790575" y="95250"/>
                  </a:lnTo>
                </a:path>
              </a:pathLst>
            </a:custGeom>
            <a:ln w="9525">
              <a:solidFill>
                <a:srgbClr val="6875A7"/>
              </a:solidFill>
            </a:ln>
          </p:spPr>
          <p:txBody>
            <a:bodyPr wrap="square" lIns="0" tIns="0" rIns="0" bIns="0" rtlCol="0"/>
            <a:lstStyle/>
            <a:p>
              <a:endParaRPr/>
            </a:p>
          </p:txBody>
        </p:sp>
        <p:sp>
          <p:nvSpPr>
            <p:cNvPr id="21" name="object 21"/>
            <p:cNvSpPr/>
            <p:nvPr/>
          </p:nvSpPr>
          <p:spPr>
            <a:xfrm>
              <a:off x="6634226" y="0"/>
              <a:ext cx="714375" cy="405130"/>
            </a:xfrm>
            <a:custGeom>
              <a:avLst/>
              <a:gdLst/>
              <a:ahLst/>
              <a:cxnLst/>
              <a:rect l="l" t="t" r="r" b="b"/>
              <a:pathLst>
                <a:path w="714375" h="405130">
                  <a:moveTo>
                    <a:pt x="714375" y="95250"/>
                  </a:moveTo>
                  <a:lnTo>
                    <a:pt x="666750" y="0"/>
                  </a:lnTo>
                </a:path>
                <a:path w="714375" h="405130">
                  <a:moveTo>
                    <a:pt x="47585" y="0"/>
                  </a:moveTo>
                  <a:lnTo>
                    <a:pt x="0" y="95250"/>
                  </a:lnTo>
                  <a:lnTo>
                    <a:pt x="154685" y="404875"/>
                  </a:lnTo>
                  <a:lnTo>
                    <a:pt x="559562" y="404875"/>
                  </a:lnTo>
                  <a:lnTo>
                    <a:pt x="714375" y="95250"/>
                  </a:lnTo>
                </a:path>
              </a:pathLst>
            </a:custGeom>
            <a:ln w="9525">
              <a:solidFill>
                <a:srgbClr val="AEDFD9"/>
              </a:solidFill>
            </a:ln>
          </p:spPr>
          <p:txBody>
            <a:bodyPr wrap="square" lIns="0" tIns="0" rIns="0" bIns="0" rtlCol="0"/>
            <a:lstStyle/>
            <a:p>
              <a:endParaRPr/>
            </a:p>
          </p:txBody>
        </p:sp>
        <p:sp>
          <p:nvSpPr>
            <p:cNvPr id="22" name="object 22"/>
            <p:cNvSpPr/>
            <p:nvPr/>
          </p:nvSpPr>
          <p:spPr>
            <a:xfrm>
              <a:off x="6781800" y="0"/>
              <a:ext cx="409575" cy="266700"/>
            </a:xfrm>
            <a:custGeom>
              <a:avLst/>
              <a:gdLst/>
              <a:ahLst/>
              <a:cxnLst/>
              <a:rect l="l" t="t" r="r" b="b"/>
              <a:pathLst>
                <a:path w="409575" h="266700">
                  <a:moveTo>
                    <a:pt x="364299" y="0"/>
                  </a:moveTo>
                  <a:lnTo>
                    <a:pt x="45275" y="0"/>
                  </a:lnTo>
                  <a:lnTo>
                    <a:pt x="0" y="90550"/>
                  </a:lnTo>
                  <a:lnTo>
                    <a:pt x="88138" y="266700"/>
                  </a:lnTo>
                  <a:lnTo>
                    <a:pt x="321436" y="266700"/>
                  </a:lnTo>
                  <a:lnTo>
                    <a:pt x="409575" y="90550"/>
                  </a:lnTo>
                  <a:lnTo>
                    <a:pt x="364299" y="0"/>
                  </a:lnTo>
                  <a:close/>
                </a:path>
              </a:pathLst>
            </a:custGeom>
            <a:solidFill>
              <a:srgbClr val="AEDFD9"/>
            </a:solidFill>
          </p:spPr>
          <p:txBody>
            <a:bodyPr wrap="square" lIns="0" tIns="0" rIns="0" bIns="0" rtlCol="0"/>
            <a:lstStyle/>
            <a:p>
              <a:endParaRPr/>
            </a:p>
          </p:txBody>
        </p:sp>
        <p:sp>
          <p:nvSpPr>
            <p:cNvPr id="23" name="object 23"/>
            <p:cNvSpPr/>
            <p:nvPr/>
          </p:nvSpPr>
          <p:spPr>
            <a:xfrm>
              <a:off x="7386701" y="100076"/>
              <a:ext cx="491490" cy="0"/>
            </a:xfrm>
            <a:custGeom>
              <a:avLst/>
              <a:gdLst/>
              <a:ahLst/>
              <a:cxnLst/>
              <a:rect l="l" t="t" r="r" b="b"/>
              <a:pathLst>
                <a:path w="491490">
                  <a:moveTo>
                    <a:pt x="0" y="0"/>
                  </a:moveTo>
                  <a:lnTo>
                    <a:pt x="491363" y="0"/>
                  </a:lnTo>
                </a:path>
              </a:pathLst>
            </a:custGeom>
            <a:ln w="9525">
              <a:solidFill>
                <a:srgbClr val="6875A7"/>
              </a:solidFill>
            </a:ln>
          </p:spPr>
          <p:txBody>
            <a:bodyPr wrap="square" lIns="0" tIns="0" rIns="0" bIns="0" rtlCol="0"/>
            <a:lstStyle/>
            <a:p>
              <a:endParaRPr/>
            </a:p>
          </p:txBody>
        </p:sp>
      </p:grpSp>
      <p:grpSp>
        <p:nvGrpSpPr>
          <p:cNvPr id="24" name="object 24"/>
          <p:cNvGrpSpPr/>
          <p:nvPr/>
        </p:nvGrpSpPr>
        <p:grpSpPr>
          <a:xfrm>
            <a:off x="8539226" y="3333750"/>
            <a:ext cx="605155" cy="1747837"/>
            <a:chOff x="8539226" y="3186176"/>
            <a:chExt cx="605155" cy="1747837"/>
          </a:xfrm>
        </p:grpSpPr>
        <p:sp>
          <p:nvSpPr>
            <p:cNvPr id="25" name="object 25"/>
            <p:cNvSpPr/>
            <p:nvPr/>
          </p:nvSpPr>
          <p:spPr>
            <a:xfrm>
              <a:off x="8739250" y="3186176"/>
              <a:ext cx="405130" cy="752475"/>
            </a:xfrm>
            <a:custGeom>
              <a:avLst/>
              <a:gdLst/>
              <a:ahLst/>
              <a:cxnLst/>
              <a:rect l="l" t="t" r="r" b="b"/>
              <a:pathLst>
                <a:path w="405129" h="752475">
                  <a:moveTo>
                    <a:pt x="404749" y="0"/>
                  </a:moveTo>
                  <a:lnTo>
                    <a:pt x="188087" y="0"/>
                  </a:lnTo>
                  <a:lnTo>
                    <a:pt x="0" y="376174"/>
                  </a:lnTo>
                  <a:lnTo>
                    <a:pt x="188087" y="752411"/>
                  </a:lnTo>
                  <a:lnTo>
                    <a:pt x="404749" y="752411"/>
                  </a:lnTo>
                </a:path>
              </a:pathLst>
            </a:custGeom>
            <a:ln w="9525">
              <a:solidFill>
                <a:srgbClr val="6ABDC5"/>
              </a:solidFill>
            </a:ln>
          </p:spPr>
          <p:txBody>
            <a:bodyPr wrap="square" lIns="0" tIns="0" rIns="0" bIns="0" rtlCol="0"/>
            <a:lstStyle/>
            <a:p>
              <a:endParaRPr/>
            </a:p>
          </p:txBody>
        </p:sp>
        <p:sp>
          <p:nvSpPr>
            <p:cNvPr id="26" name="object 26"/>
            <p:cNvSpPr/>
            <p:nvPr/>
          </p:nvSpPr>
          <p:spPr>
            <a:xfrm>
              <a:off x="8863076" y="3281426"/>
              <a:ext cx="281305" cy="552450"/>
            </a:xfrm>
            <a:custGeom>
              <a:avLst/>
              <a:gdLst/>
              <a:ahLst/>
              <a:cxnLst/>
              <a:rect l="l" t="t" r="r" b="b"/>
              <a:pathLst>
                <a:path w="281304" h="552450">
                  <a:moveTo>
                    <a:pt x="280924" y="0"/>
                  </a:moveTo>
                  <a:lnTo>
                    <a:pt x="138049" y="0"/>
                  </a:lnTo>
                  <a:lnTo>
                    <a:pt x="0" y="276225"/>
                  </a:lnTo>
                  <a:lnTo>
                    <a:pt x="138049" y="552450"/>
                  </a:lnTo>
                  <a:lnTo>
                    <a:pt x="280924" y="552450"/>
                  </a:lnTo>
                </a:path>
              </a:pathLst>
            </a:custGeom>
            <a:ln w="9525">
              <a:solidFill>
                <a:srgbClr val="6875A7"/>
              </a:solidFill>
            </a:ln>
          </p:spPr>
          <p:txBody>
            <a:bodyPr wrap="square" lIns="0" tIns="0" rIns="0" bIns="0" rtlCol="0"/>
            <a:lstStyle/>
            <a:p>
              <a:endParaRPr/>
            </a:p>
          </p:txBody>
        </p:sp>
        <p:sp>
          <p:nvSpPr>
            <p:cNvPr id="27" name="object 27"/>
            <p:cNvSpPr/>
            <p:nvPr/>
          </p:nvSpPr>
          <p:spPr>
            <a:xfrm>
              <a:off x="8977376" y="3386201"/>
              <a:ext cx="167005" cy="352425"/>
            </a:xfrm>
            <a:custGeom>
              <a:avLst/>
              <a:gdLst/>
              <a:ahLst/>
              <a:cxnLst/>
              <a:rect l="l" t="t" r="r" b="b"/>
              <a:pathLst>
                <a:path w="167004" h="352425">
                  <a:moveTo>
                    <a:pt x="166624" y="0"/>
                  </a:moveTo>
                  <a:lnTo>
                    <a:pt x="88010" y="0"/>
                  </a:lnTo>
                  <a:lnTo>
                    <a:pt x="0" y="176149"/>
                  </a:lnTo>
                  <a:lnTo>
                    <a:pt x="88010" y="352425"/>
                  </a:lnTo>
                  <a:lnTo>
                    <a:pt x="166624" y="352425"/>
                  </a:lnTo>
                </a:path>
              </a:pathLst>
            </a:custGeom>
            <a:ln w="9525">
              <a:solidFill>
                <a:srgbClr val="AEDFD9"/>
              </a:solidFill>
            </a:ln>
          </p:spPr>
          <p:txBody>
            <a:bodyPr wrap="square" lIns="0" tIns="0" rIns="0" bIns="0" rtlCol="0"/>
            <a:lstStyle/>
            <a:p>
              <a:endParaRPr/>
            </a:p>
          </p:txBody>
        </p:sp>
        <p:sp>
          <p:nvSpPr>
            <p:cNvPr id="28" name="object 28"/>
            <p:cNvSpPr/>
            <p:nvPr/>
          </p:nvSpPr>
          <p:spPr>
            <a:xfrm>
              <a:off x="8758300" y="4667313"/>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dirty="0"/>
            </a:p>
          </p:txBody>
        </p:sp>
        <p:pic>
          <p:nvPicPr>
            <p:cNvPr id="29" name="object 29"/>
            <p:cNvPicPr/>
            <p:nvPr/>
          </p:nvPicPr>
          <p:blipFill>
            <a:blip r:embed="rId4" cstate="print"/>
            <a:stretch>
              <a:fillRect/>
            </a:stretch>
          </p:blipFill>
          <p:spPr>
            <a:xfrm>
              <a:off x="8734425" y="4557776"/>
              <a:ext cx="104775" cy="104775"/>
            </a:xfrm>
            <a:prstGeom prst="rect">
              <a:avLst/>
            </a:prstGeom>
          </p:spPr>
        </p:pic>
        <p:sp>
          <p:nvSpPr>
            <p:cNvPr id="30" name="object 30"/>
            <p:cNvSpPr/>
            <p:nvPr/>
          </p:nvSpPr>
          <p:spPr>
            <a:xfrm>
              <a:off x="8758300" y="3938587"/>
              <a:ext cx="172720" cy="135255"/>
            </a:xfrm>
            <a:custGeom>
              <a:avLst/>
              <a:gdLst/>
              <a:ahLst/>
              <a:cxnLst/>
              <a:rect l="l" t="t" r="r" b="b"/>
              <a:pathLst>
                <a:path w="172720" h="135254">
                  <a:moveTo>
                    <a:pt x="172720" y="0"/>
                  </a:moveTo>
                  <a:lnTo>
                    <a:pt x="0" y="135000"/>
                  </a:lnTo>
                </a:path>
              </a:pathLst>
            </a:custGeom>
            <a:ln w="9525">
              <a:solidFill>
                <a:srgbClr val="6875A7"/>
              </a:solidFill>
            </a:ln>
          </p:spPr>
          <p:txBody>
            <a:bodyPr wrap="square" lIns="0" tIns="0" rIns="0" bIns="0" rtlCol="0"/>
            <a:lstStyle/>
            <a:p>
              <a:endParaRPr/>
            </a:p>
          </p:txBody>
        </p:sp>
        <p:sp>
          <p:nvSpPr>
            <p:cNvPr id="31" name="object 31"/>
            <p:cNvSpPr/>
            <p:nvPr/>
          </p:nvSpPr>
          <p:spPr>
            <a:xfrm>
              <a:off x="8539226" y="4071937"/>
              <a:ext cx="438150" cy="504825"/>
            </a:xfrm>
            <a:custGeom>
              <a:avLst/>
              <a:gdLst/>
              <a:ahLst/>
              <a:cxnLst/>
              <a:rect l="l" t="t" r="r" b="b"/>
              <a:pathLst>
                <a:path w="438150" h="504825">
                  <a:moveTo>
                    <a:pt x="219075" y="504825"/>
                  </a:moveTo>
                  <a:lnTo>
                    <a:pt x="438150" y="395287"/>
                  </a:lnTo>
                  <a:lnTo>
                    <a:pt x="438150" y="109537"/>
                  </a:lnTo>
                  <a:lnTo>
                    <a:pt x="219075" y="0"/>
                  </a:lnTo>
                  <a:lnTo>
                    <a:pt x="0" y="109537"/>
                  </a:lnTo>
                  <a:lnTo>
                    <a:pt x="0" y="395287"/>
                  </a:lnTo>
                  <a:lnTo>
                    <a:pt x="219075" y="504825"/>
                  </a:lnTo>
                  <a:close/>
                </a:path>
              </a:pathLst>
            </a:custGeom>
            <a:ln w="9525">
              <a:solidFill>
                <a:srgbClr val="6875A7"/>
              </a:solidFill>
            </a:ln>
          </p:spPr>
          <p:txBody>
            <a:bodyPr wrap="square" lIns="0" tIns="0" rIns="0" bIns="0" rtlCol="0"/>
            <a:lstStyle/>
            <a:p>
              <a:endParaRPr/>
            </a:p>
          </p:txBody>
        </p:sp>
        <p:sp>
          <p:nvSpPr>
            <p:cNvPr id="32" name="object 32"/>
            <p:cNvSpPr/>
            <p:nvPr/>
          </p:nvSpPr>
          <p:spPr>
            <a:xfrm>
              <a:off x="8586851" y="4119562"/>
              <a:ext cx="342900" cy="400050"/>
            </a:xfrm>
            <a:custGeom>
              <a:avLst/>
              <a:gdLst/>
              <a:ahLst/>
              <a:cxnLst/>
              <a:rect l="l" t="t" r="r" b="b"/>
              <a:pathLst>
                <a:path w="342900" h="400050">
                  <a:moveTo>
                    <a:pt x="171450" y="400050"/>
                  </a:moveTo>
                  <a:lnTo>
                    <a:pt x="342900" y="314325"/>
                  </a:lnTo>
                  <a:lnTo>
                    <a:pt x="342900" y="85725"/>
                  </a:lnTo>
                  <a:lnTo>
                    <a:pt x="171450" y="0"/>
                  </a:lnTo>
                  <a:lnTo>
                    <a:pt x="0" y="85725"/>
                  </a:lnTo>
                  <a:lnTo>
                    <a:pt x="0" y="314325"/>
                  </a:lnTo>
                  <a:lnTo>
                    <a:pt x="171450" y="400050"/>
                  </a:lnTo>
                  <a:close/>
                </a:path>
              </a:pathLst>
            </a:custGeom>
            <a:ln w="9525">
              <a:solidFill>
                <a:srgbClr val="AEDFD9"/>
              </a:solidFill>
            </a:ln>
          </p:spPr>
          <p:txBody>
            <a:bodyPr wrap="square" lIns="0" tIns="0" rIns="0" bIns="0" rtlCol="0"/>
            <a:lstStyle/>
            <a:p>
              <a:endParaRPr/>
            </a:p>
          </p:txBody>
        </p:sp>
      </p:grpSp>
      <p:grpSp>
        <p:nvGrpSpPr>
          <p:cNvPr id="33" name="object 33"/>
          <p:cNvGrpSpPr/>
          <p:nvPr/>
        </p:nvGrpSpPr>
        <p:grpSpPr>
          <a:xfrm>
            <a:off x="138375" y="4356537"/>
            <a:ext cx="561975" cy="600075"/>
            <a:chOff x="38100" y="4352925"/>
            <a:chExt cx="561975" cy="600075"/>
          </a:xfrm>
        </p:grpSpPr>
        <p:sp>
          <p:nvSpPr>
            <p:cNvPr id="34" name="object 34"/>
            <p:cNvSpPr/>
            <p:nvPr/>
          </p:nvSpPr>
          <p:spPr>
            <a:xfrm>
              <a:off x="90488" y="4357687"/>
              <a:ext cx="504825" cy="590550"/>
            </a:xfrm>
            <a:custGeom>
              <a:avLst/>
              <a:gdLst/>
              <a:ahLst/>
              <a:cxnLst/>
              <a:rect l="l" t="t" r="r" b="b"/>
              <a:pathLst>
                <a:path w="504825" h="590550">
                  <a:moveTo>
                    <a:pt x="252411" y="0"/>
                  </a:moveTo>
                  <a:lnTo>
                    <a:pt x="0" y="126212"/>
                  </a:lnTo>
                  <a:lnTo>
                    <a:pt x="0" y="464350"/>
                  </a:lnTo>
                  <a:lnTo>
                    <a:pt x="252411" y="590550"/>
                  </a:lnTo>
                  <a:lnTo>
                    <a:pt x="504823" y="464350"/>
                  </a:lnTo>
                  <a:lnTo>
                    <a:pt x="504823" y="126212"/>
                  </a:lnTo>
                  <a:lnTo>
                    <a:pt x="252411" y="0"/>
                  </a:lnTo>
                  <a:close/>
                </a:path>
              </a:pathLst>
            </a:custGeom>
            <a:ln w="9525">
              <a:solidFill>
                <a:srgbClr val="6875A7"/>
              </a:solidFill>
            </a:ln>
          </p:spPr>
          <p:txBody>
            <a:bodyPr wrap="square" lIns="0" tIns="0" rIns="0" bIns="0" rtlCol="0"/>
            <a:lstStyle/>
            <a:p>
              <a:endParaRPr/>
            </a:p>
          </p:txBody>
        </p:sp>
        <p:sp>
          <p:nvSpPr>
            <p:cNvPr id="35" name="object 35"/>
            <p:cNvSpPr/>
            <p:nvPr/>
          </p:nvSpPr>
          <p:spPr>
            <a:xfrm>
              <a:off x="204787" y="4491037"/>
              <a:ext cx="276225" cy="314325"/>
            </a:xfrm>
            <a:custGeom>
              <a:avLst/>
              <a:gdLst/>
              <a:ahLst/>
              <a:cxnLst/>
              <a:rect l="l" t="t" r="r" b="b"/>
              <a:pathLst>
                <a:path w="276225" h="314325">
                  <a:moveTo>
                    <a:pt x="138112" y="0"/>
                  </a:moveTo>
                  <a:lnTo>
                    <a:pt x="0" y="69062"/>
                  </a:lnTo>
                  <a:lnTo>
                    <a:pt x="0" y="245275"/>
                  </a:lnTo>
                  <a:lnTo>
                    <a:pt x="138112" y="314325"/>
                  </a:lnTo>
                  <a:lnTo>
                    <a:pt x="276225" y="245275"/>
                  </a:lnTo>
                  <a:lnTo>
                    <a:pt x="276225" y="69062"/>
                  </a:lnTo>
                  <a:lnTo>
                    <a:pt x="138112" y="0"/>
                  </a:lnTo>
                  <a:close/>
                </a:path>
              </a:pathLst>
            </a:custGeom>
            <a:ln w="9525">
              <a:solidFill>
                <a:srgbClr val="AEDFD9"/>
              </a:solidFill>
            </a:ln>
          </p:spPr>
          <p:txBody>
            <a:bodyPr wrap="square" lIns="0" tIns="0" rIns="0" bIns="0" rtlCol="0"/>
            <a:lstStyle/>
            <a:p>
              <a:endParaRPr/>
            </a:p>
          </p:txBody>
        </p:sp>
        <p:pic>
          <p:nvPicPr>
            <p:cNvPr id="36" name="object 36"/>
            <p:cNvPicPr/>
            <p:nvPr/>
          </p:nvPicPr>
          <p:blipFill>
            <a:blip r:embed="rId5" cstate="print"/>
            <a:stretch>
              <a:fillRect/>
            </a:stretch>
          </p:blipFill>
          <p:spPr>
            <a:xfrm>
              <a:off x="38100" y="4762500"/>
              <a:ext cx="104775" cy="104775"/>
            </a:xfrm>
            <a:prstGeom prst="rect">
              <a:avLst/>
            </a:prstGeom>
          </p:spPr>
        </p:pic>
      </p:grpSp>
      <p:pic>
        <p:nvPicPr>
          <p:cNvPr id="38" name="object 38"/>
          <p:cNvPicPr/>
          <p:nvPr/>
        </p:nvPicPr>
        <p:blipFill>
          <a:blip r:embed="rId6" cstate="print"/>
          <a:stretch>
            <a:fillRect/>
          </a:stretch>
        </p:blipFill>
        <p:spPr>
          <a:xfrm>
            <a:off x="533400" y="4943475"/>
            <a:ext cx="85725" cy="76200"/>
          </a:xfrm>
          <a:prstGeom prst="rect">
            <a:avLst/>
          </a:prstGeom>
        </p:spPr>
      </p:pic>
      <p:sp>
        <p:nvSpPr>
          <p:cNvPr id="39" name="object 39"/>
          <p:cNvSpPr/>
          <p:nvPr/>
        </p:nvSpPr>
        <p:spPr>
          <a:xfrm>
            <a:off x="200025" y="4019550"/>
            <a:ext cx="276225" cy="304800"/>
          </a:xfrm>
          <a:custGeom>
            <a:avLst/>
            <a:gdLst/>
            <a:ahLst/>
            <a:cxnLst/>
            <a:rect l="l" t="t" r="r" b="b"/>
            <a:pathLst>
              <a:path w="276225" h="304800">
                <a:moveTo>
                  <a:pt x="138112" y="0"/>
                </a:moveTo>
                <a:lnTo>
                  <a:pt x="0" y="69087"/>
                </a:lnTo>
                <a:lnTo>
                  <a:pt x="0" y="235712"/>
                </a:lnTo>
                <a:lnTo>
                  <a:pt x="138112" y="304800"/>
                </a:lnTo>
                <a:lnTo>
                  <a:pt x="276225" y="235712"/>
                </a:lnTo>
                <a:lnTo>
                  <a:pt x="276225" y="69087"/>
                </a:lnTo>
                <a:lnTo>
                  <a:pt x="138112" y="0"/>
                </a:lnTo>
                <a:close/>
              </a:path>
            </a:pathLst>
          </a:custGeom>
          <a:solidFill>
            <a:srgbClr val="AEDFD9">
              <a:alpha val="59606"/>
            </a:srgbClr>
          </a:solidFill>
        </p:spPr>
        <p:txBody>
          <a:bodyPr wrap="square" lIns="0" tIns="0" rIns="0" bIns="0" rtlCol="0"/>
          <a:lstStyle/>
          <a:p>
            <a:endParaRPr/>
          </a:p>
        </p:txBody>
      </p:sp>
      <p:sp>
        <p:nvSpPr>
          <p:cNvPr id="41" name="object 41"/>
          <p:cNvSpPr txBox="1">
            <a:spLocks noGrp="1"/>
          </p:cNvSpPr>
          <p:nvPr>
            <p:ph type="title"/>
          </p:nvPr>
        </p:nvSpPr>
        <p:spPr>
          <a:xfrm>
            <a:off x="762000" y="283953"/>
            <a:ext cx="3772535" cy="382797"/>
          </a:xfrm>
          <a:prstGeom prst="rect">
            <a:avLst/>
          </a:prstGeom>
        </p:spPr>
        <p:txBody>
          <a:bodyPr vert="horz" wrap="square" lIns="0" tIns="13335" rIns="0" bIns="0" rtlCol="0">
            <a:spAutoFit/>
          </a:bodyPr>
          <a:lstStyle/>
          <a:p>
            <a:pPr marL="12700">
              <a:lnSpc>
                <a:spcPct val="100000"/>
              </a:lnSpc>
              <a:spcBef>
                <a:spcPts val="105"/>
              </a:spcBef>
            </a:pPr>
            <a:r>
              <a:rPr b="1" dirty="0">
                <a:solidFill>
                  <a:srgbClr val="353552"/>
                </a:solidFill>
                <a:latin typeface="Calibri"/>
                <a:cs typeface="Calibri"/>
              </a:rPr>
              <a:t>Purpose</a:t>
            </a:r>
            <a:r>
              <a:rPr b="1" spc="-95" dirty="0">
                <a:solidFill>
                  <a:srgbClr val="353552"/>
                </a:solidFill>
                <a:latin typeface="Calibri"/>
                <a:cs typeface="Calibri"/>
              </a:rPr>
              <a:t> </a:t>
            </a:r>
            <a:r>
              <a:rPr lang="en-US" b="1" spc="-95" dirty="0">
                <a:solidFill>
                  <a:srgbClr val="353552"/>
                </a:solidFill>
                <a:latin typeface="Calibri"/>
                <a:cs typeface="Calibri"/>
              </a:rPr>
              <a:t>of the System</a:t>
            </a:r>
            <a:endParaRPr dirty="0">
              <a:latin typeface="Calibri"/>
              <a:cs typeface="Calibri"/>
            </a:endParaRPr>
          </a:p>
        </p:txBody>
      </p:sp>
      <p:sp>
        <p:nvSpPr>
          <p:cNvPr id="42" name="object 42"/>
          <p:cNvSpPr txBox="1"/>
          <p:nvPr/>
        </p:nvSpPr>
        <p:spPr>
          <a:xfrm>
            <a:off x="761999" y="837547"/>
            <a:ext cx="7620325" cy="4020203"/>
          </a:xfrm>
          <a:prstGeom prst="rect">
            <a:avLst/>
          </a:prstGeom>
        </p:spPr>
        <p:txBody>
          <a:bodyPr vert="horz" wrap="square" lIns="0" tIns="16510" rIns="0" bIns="0" rtlCol="0">
            <a:spAutoFit/>
          </a:bodyPr>
          <a:lstStyle/>
          <a:p>
            <a:pPr marL="298450" marR="5080" indent="-285750" algn="just">
              <a:lnSpc>
                <a:spcPct val="116199"/>
              </a:lnSpc>
              <a:spcBef>
                <a:spcPts val="1005"/>
              </a:spcBef>
              <a:buFont typeface="Wingdings" pitchFamily="2" charset="2"/>
              <a:buChar char="§"/>
            </a:pPr>
            <a:r>
              <a:rPr lang="en-IN" sz="1400" dirty="0">
                <a:solidFill>
                  <a:srgbClr val="353552"/>
                </a:solidFill>
              </a:rPr>
              <a:t>The purpose of this web application is to deliver a highly engaging and user-centric platform for vehicle buyers.</a:t>
            </a:r>
          </a:p>
          <a:p>
            <a:pPr marL="298450" marR="5080" indent="-285750" algn="just">
              <a:lnSpc>
                <a:spcPct val="116199"/>
              </a:lnSpc>
              <a:spcBef>
                <a:spcPts val="1005"/>
              </a:spcBef>
              <a:buFont typeface="Wingdings" pitchFamily="2" charset="2"/>
              <a:buChar char="§"/>
            </a:pPr>
            <a:r>
              <a:rPr lang="en-IN" sz="1400" dirty="0">
                <a:solidFill>
                  <a:srgbClr val="353552"/>
                </a:solidFill>
              </a:rPr>
              <a:t>Users can navigate through a visually rich interface to explore a diverse inventory of vehicles.</a:t>
            </a:r>
          </a:p>
          <a:p>
            <a:pPr marL="298450" marR="5080" indent="-285750" algn="just">
              <a:lnSpc>
                <a:spcPct val="116199"/>
              </a:lnSpc>
              <a:spcBef>
                <a:spcPts val="1005"/>
              </a:spcBef>
              <a:buFont typeface="Wingdings" pitchFamily="2" charset="2"/>
              <a:buChar char="§"/>
            </a:pPr>
            <a:r>
              <a:rPr lang="en-IN" sz="1400" dirty="0">
                <a:solidFill>
                  <a:srgbClr val="353552"/>
                </a:solidFill>
              </a:rPr>
              <a:t>The application allows for easy comparison of different vehicle models, features, and specifications, helping users make informed decisions.</a:t>
            </a:r>
          </a:p>
          <a:p>
            <a:pPr marL="298450" marR="5080" indent="-285750" algn="just">
              <a:lnSpc>
                <a:spcPct val="116199"/>
              </a:lnSpc>
              <a:spcBef>
                <a:spcPts val="1005"/>
              </a:spcBef>
              <a:buFont typeface="Wingdings" pitchFamily="2" charset="2"/>
              <a:buChar char="§"/>
            </a:pPr>
            <a:r>
              <a:rPr lang="en-IN" sz="1400" dirty="0">
                <a:solidFill>
                  <a:srgbClr val="353552"/>
                </a:solidFill>
              </a:rPr>
              <a:t>The system integrates location-based services to help users find and connect with dealers in their locality, facilitating easier access to vehicles, test drives, and service options.</a:t>
            </a:r>
          </a:p>
          <a:p>
            <a:pPr marL="298450" marR="5080" indent="-285750" algn="just">
              <a:lnSpc>
                <a:spcPct val="116199"/>
              </a:lnSpc>
              <a:spcBef>
                <a:spcPts val="1005"/>
              </a:spcBef>
              <a:buFont typeface="Wingdings" pitchFamily="2" charset="2"/>
              <a:buChar char="§"/>
            </a:pPr>
            <a:r>
              <a:rPr lang="en-IN" sz="1400" dirty="0">
                <a:solidFill>
                  <a:srgbClr val="353552"/>
                </a:solidFill>
              </a:rPr>
              <a:t>Users can create an account, save their vehicle configurations, build and price settings, personal preferences, also supports seamless order placement online, and can track its status. </a:t>
            </a:r>
          </a:p>
          <a:p>
            <a:pPr marL="298450" marR="5080" indent="-285750" algn="just">
              <a:lnSpc>
                <a:spcPct val="116199"/>
              </a:lnSpc>
              <a:spcBef>
                <a:spcPts val="1005"/>
              </a:spcBef>
              <a:buFont typeface="Wingdings" pitchFamily="2" charset="2"/>
              <a:buChar char="§"/>
            </a:pPr>
            <a:r>
              <a:rPr lang="en-IN" sz="1400" dirty="0">
                <a:solidFill>
                  <a:srgbClr val="353552"/>
                </a:solidFill>
              </a:rPr>
              <a:t>The system provides a dynamic and interactive interface for visualizing and modifying vehicle features according to user preferences.</a:t>
            </a:r>
          </a:p>
          <a:p>
            <a:pPr marL="298450" marR="5080" indent="-285750" algn="just">
              <a:lnSpc>
                <a:spcPct val="116199"/>
              </a:lnSpc>
              <a:spcBef>
                <a:spcPts val="1005"/>
              </a:spcBef>
              <a:buFont typeface="Wingdings" pitchFamily="2" charset="2"/>
              <a:buChar char="§"/>
            </a:pPr>
            <a:r>
              <a:rPr lang="en-IN" sz="1400" dirty="0">
                <a:solidFill>
                  <a:srgbClr val="353552"/>
                </a:solidFill>
              </a:rPr>
              <a:t>The platform provides real-time information about current offers and promotions based on vehicle trims and configurations.</a:t>
            </a:r>
            <a:endParaRPr sz="1400" dirty="0">
              <a:solidFill>
                <a:srgbClr val="353552"/>
              </a:solidFill>
              <a:latin typeface="Calibri"/>
              <a:cs typeface="Calibri"/>
            </a:endParaRPr>
          </a:p>
        </p:txBody>
      </p:sp>
    </p:spTree>
    <p:extLst>
      <p:ext uri="{BB962C8B-B14F-4D97-AF65-F5344CB8AC3E}">
        <p14:creationId xmlns:p14="http://schemas.microsoft.com/office/powerpoint/2010/main" val="2947868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53375" y="0"/>
            <a:ext cx="828675" cy="405130"/>
            <a:chOff x="7905813" y="0"/>
            <a:chExt cx="828675" cy="405130"/>
          </a:xfrm>
        </p:grpSpPr>
        <p:sp>
          <p:nvSpPr>
            <p:cNvPr id="3" name="object 3"/>
            <p:cNvSpPr/>
            <p:nvPr/>
          </p:nvSpPr>
          <p:spPr>
            <a:xfrm>
              <a:off x="7910576" y="0"/>
              <a:ext cx="819150" cy="395605"/>
            </a:xfrm>
            <a:custGeom>
              <a:avLst/>
              <a:gdLst/>
              <a:ahLst/>
              <a:cxnLst/>
              <a:rect l="l" t="t" r="r" b="b"/>
              <a:pathLst>
                <a:path w="819150" h="395605">
                  <a:moveTo>
                    <a:pt x="0" y="42799"/>
                  </a:moveTo>
                  <a:lnTo>
                    <a:pt x="21391" y="0"/>
                  </a:lnTo>
                </a:path>
                <a:path w="819150" h="395605">
                  <a:moveTo>
                    <a:pt x="797742" y="0"/>
                  </a:moveTo>
                  <a:lnTo>
                    <a:pt x="819150" y="42799"/>
                  </a:lnTo>
                  <a:lnTo>
                    <a:pt x="642874" y="395350"/>
                  </a:lnTo>
                  <a:lnTo>
                    <a:pt x="176149" y="395350"/>
                  </a:lnTo>
                  <a:lnTo>
                    <a:pt x="0" y="42799"/>
                  </a:lnTo>
                </a:path>
              </a:pathLst>
            </a:custGeom>
            <a:ln w="9525">
              <a:solidFill>
                <a:srgbClr val="6875A7"/>
              </a:solidFill>
            </a:ln>
          </p:spPr>
          <p:txBody>
            <a:bodyPr wrap="square" lIns="0" tIns="0" rIns="0" bIns="0" rtlCol="0"/>
            <a:lstStyle/>
            <a:p>
              <a:endParaRPr/>
            </a:p>
          </p:txBody>
        </p:sp>
        <p:sp>
          <p:nvSpPr>
            <p:cNvPr id="4" name="object 4"/>
            <p:cNvSpPr/>
            <p:nvPr/>
          </p:nvSpPr>
          <p:spPr>
            <a:xfrm>
              <a:off x="7996301" y="0"/>
              <a:ext cx="647700" cy="328930"/>
            </a:xfrm>
            <a:custGeom>
              <a:avLst/>
              <a:gdLst/>
              <a:ahLst/>
              <a:cxnLst/>
              <a:rect l="l" t="t" r="r" b="b"/>
              <a:pathLst>
                <a:path w="647700" h="328930">
                  <a:moveTo>
                    <a:pt x="0" y="47625"/>
                  </a:moveTo>
                  <a:lnTo>
                    <a:pt x="23801" y="0"/>
                  </a:lnTo>
                </a:path>
                <a:path w="647700" h="328930">
                  <a:moveTo>
                    <a:pt x="623876" y="0"/>
                  </a:moveTo>
                  <a:lnTo>
                    <a:pt x="647700" y="47625"/>
                  </a:lnTo>
                  <a:lnTo>
                    <a:pt x="507110" y="328675"/>
                  </a:lnTo>
                  <a:lnTo>
                    <a:pt x="140462" y="328675"/>
                  </a:lnTo>
                  <a:lnTo>
                    <a:pt x="0" y="47625"/>
                  </a:lnTo>
                </a:path>
              </a:pathLst>
            </a:custGeom>
            <a:ln w="9525">
              <a:solidFill>
                <a:srgbClr val="AEDFD9"/>
              </a:solidFill>
            </a:ln>
          </p:spPr>
          <p:txBody>
            <a:bodyPr wrap="square" lIns="0" tIns="0" rIns="0" bIns="0" rtlCol="0"/>
            <a:lstStyle/>
            <a:p>
              <a:endParaRPr/>
            </a:p>
          </p:txBody>
        </p:sp>
        <p:sp>
          <p:nvSpPr>
            <p:cNvPr id="5" name="object 5"/>
            <p:cNvSpPr/>
            <p:nvPr/>
          </p:nvSpPr>
          <p:spPr>
            <a:xfrm>
              <a:off x="8124825" y="0"/>
              <a:ext cx="381000" cy="209550"/>
            </a:xfrm>
            <a:custGeom>
              <a:avLst/>
              <a:gdLst/>
              <a:ahLst/>
              <a:cxnLst/>
              <a:rect l="l" t="t" r="r" b="b"/>
              <a:pathLst>
                <a:path w="381000" h="209550">
                  <a:moveTo>
                    <a:pt x="359600" y="0"/>
                  </a:moveTo>
                  <a:lnTo>
                    <a:pt x="21399" y="0"/>
                  </a:lnTo>
                  <a:lnTo>
                    <a:pt x="0" y="42799"/>
                  </a:lnTo>
                  <a:lnTo>
                    <a:pt x="83311" y="209550"/>
                  </a:lnTo>
                  <a:lnTo>
                    <a:pt x="297688" y="209550"/>
                  </a:lnTo>
                  <a:lnTo>
                    <a:pt x="381000" y="42799"/>
                  </a:lnTo>
                  <a:lnTo>
                    <a:pt x="359600" y="0"/>
                  </a:lnTo>
                  <a:close/>
                </a:path>
              </a:pathLst>
            </a:custGeom>
            <a:solidFill>
              <a:srgbClr val="AEDFD9"/>
            </a:solidFill>
          </p:spPr>
          <p:txBody>
            <a:bodyPr wrap="square" lIns="0" tIns="0" rIns="0" bIns="0" rtlCol="0"/>
            <a:lstStyle/>
            <a:p>
              <a:endParaRPr/>
            </a:p>
          </p:txBody>
        </p:sp>
      </p:grpSp>
      <p:grpSp>
        <p:nvGrpSpPr>
          <p:cNvPr id="6" name="object 6"/>
          <p:cNvGrpSpPr/>
          <p:nvPr/>
        </p:nvGrpSpPr>
        <p:grpSpPr>
          <a:xfrm>
            <a:off x="7239000" y="0"/>
            <a:ext cx="721360" cy="281305"/>
            <a:chOff x="7191438" y="0"/>
            <a:chExt cx="721360" cy="281305"/>
          </a:xfrm>
        </p:grpSpPr>
        <p:sp>
          <p:nvSpPr>
            <p:cNvPr id="7" name="object 7"/>
            <p:cNvSpPr/>
            <p:nvPr/>
          </p:nvSpPr>
          <p:spPr>
            <a:xfrm>
              <a:off x="7196201" y="0"/>
              <a:ext cx="523875" cy="271780"/>
            </a:xfrm>
            <a:custGeom>
              <a:avLst/>
              <a:gdLst/>
              <a:ahLst/>
              <a:cxnLst/>
              <a:rect l="l" t="t" r="r" b="b"/>
              <a:pathLst>
                <a:path w="523875" h="271780">
                  <a:moveTo>
                    <a:pt x="0" y="42925"/>
                  </a:moveTo>
                  <a:lnTo>
                    <a:pt x="21451" y="0"/>
                  </a:lnTo>
                </a:path>
                <a:path w="523875" h="271780">
                  <a:moveTo>
                    <a:pt x="502423" y="0"/>
                  </a:moveTo>
                  <a:lnTo>
                    <a:pt x="523875" y="42925"/>
                  </a:lnTo>
                  <a:lnTo>
                    <a:pt x="409575" y="271525"/>
                  </a:lnTo>
                  <a:lnTo>
                    <a:pt x="114300" y="271525"/>
                  </a:lnTo>
                  <a:lnTo>
                    <a:pt x="0" y="42925"/>
                  </a:lnTo>
                </a:path>
              </a:pathLst>
            </a:custGeom>
            <a:ln w="9525">
              <a:solidFill>
                <a:srgbClr val="6875A7"/>
              </a:solidFill>
            </a:ln>
          </p:spPr>
          <p:txBody>
            <a:bodyPr wrap="square" lIns="0" tIns="0" rIns="0" bIns="0" rtlCol="0"/>
            <a:lstStyle/>
            <a:p>
              <a:endParaRPr/>
            </a:p>
          </p:txBody>
        </p:sp>
        <p:sp>
          <p:nvSpPr>
            <p:cNvPr id="8" name="object 8"/>
            <p:cNvSpPr/>
            <p:nvPr/>
          </p:nvSpPr>
          <p:spPr>
            <a:xfrm>
              <a:off x="7281926" y="0"/>
              <a:ext cx="352425" cy="195580"/>
            </a:xfrm>
            <a:custGeom>
              <a:avLst/>
              <a:gdLst/>
              <a:ahLst/>
              <a:cxnLst/>
              <a:rect l="l" t="t" r="r" b="b"/>
              <a:pathLst>
                <a:path w="352425" h="195580">
                  <a:moveTo>
                    <a:pt x="0" y="42799"/>
                  </a:moveTo>
                  <a:lnTo>
                    <a:pt x="21399" y="0"/>
                  </a:lnTo>
                </a:path>
                <a:path w="352425" h="195580">
                  <a:moveTo>
                    <a:pt x="331025" y="0"/>
                  </a:moveTo>
                  <a:lnTo>
                    <a:pt x="352425" y="42799"/>
                  </a:lnTo>
                  <a:lnTo>
                    <a:pt x="276225" y="195325"/>
                  </a:lnTo>
                  <a:lnTo>
                    <a:pt x="76200" y="195325"/>
                  </a:lnTo>
                  <a:lnTo>
                    <a:pt x="0" y="42799"/>
                  </a:lnTo>
                </a:path>
              </a:pathLst>
            </a:custGeom>
            <a:ln w="9525">
              <a:solidFill>
                <a:srgbClr val="6ABDC5"/>
              </a:solidFill>
            </a:ln>
          </p:spPr>
          <p:txBody>
            <a:bodyPr wrap="square" lIns="0" tIns="0" rIns="0" bIns="0" rtlCol="0"/>
            <a:lstStyle/>
            <a:p>
              <a:endParaRPr/>
            </a:p>
          </p:txBody>
        </p:sp>
        <p:pic>
          <p:nvPicPr>
            <p:cNvPr id="9" name="object 9"/>
            <p:cNvPicPr/>
            <p:nvPr/>
          </p:nvPicPr>
          <p:blipFill>
            <a:blip r:embed="rId2" cstate="print"/>
            <a:stretch>
              <a:fillRect/>
            </a:stretch>
          </p:blipFill>
          <p:spPr>
            <a:xfrm>
              <a:off x="7334250" y="0"/>
              <a:ext cx="238125" cy="142875"/>
            </a:xfrm>
            <a:prstGeom prst="rect">
              <a:avLst/>
            </a:prstGeom>
          </p:spPr>
        </p:pic>
        <p:sp>
          <p:nvSpPr>
            <p:cNvPr id="10" name="object 10"/>
            <p:cNvSpPr/>
            <p:nvPr/>
          </p:nvSpPr>
          <p:spPr>
            <a:xfrm>
              <a:off x="7720076" y="42926"/>
              <a:ext cx="193040" cy="0"/>
            </a:xfrm>
            <a:custGeom>
              <a:avLst/>
              <a:gdLst/>
              <a:ahLst/>
              <a:cxnLst/>
              <a:rect l="l" t="t" r="r" b="b"/>
              <a:pathLst>
                <a:path w="193040">
                  <a:moveTo>
                    <a:pt x="0" y="0"/>
                  </a:moveTo>
                  <a:lnTo>
                    <a:pt x="192531" y="0"/>
                  </a:lnTo>
                </a:path>
              </a:pathLst>
            </a:custGeom>
            <a:ln w="9525">
              <a:solidFill>
                <a:srgbClr val="6875A7"/>
              </a:solidFill>
            </a:ln>
          </p:spPr>
          <p:txBody>
            <a:bodyPr wrap="square" lIns="0" tIns="0" rIns="0" bIns="0" rtlCol="0"/>
            <a:lstStyle/>
            <a:p>
              <a:endParaRPr/>
            </a:p>
          </p:txBody>
        </p:sp>
      </p:grpSp>
      <p:grpSp>
        <p:nvGrpSpPr>
          <p:cNvPr id="16" name="object 16"/>
          <p:cNvGrpSpPr/>
          <p:nvPr/>
        </p:nvGrpSpPr>
        <p:grpSpPr>
          <a:xfrm>
            <a:off x="8591550" y="390588"/>
            <a:ext cx="552450" cy="1371600"/>
            <a:chOff x="8543988" y="390588"/>
            <a:chExt cx="552450" cy="1371600"/>
          </a:xfrm>
        </p:grpSpPr>
        <p:sp>
          <p:nvSpPr>
            <p:cNvPr id="17" name="object 17"/>
            <p:cNvSpPr/>
            <p:nvPr/>
          </p:nvSpPr>
          <p:spPr>
            <a:xfrm>
              <a:off x="8548751" y="395350"/>
              <a:ext cx="439420" cy="1127760"/>
            </a:xfrm>
            <a:custGeom>
              <a:avLst/>
              <a:gdLst/>
              <a:ahLst/>
              <a:cxnLst/>
              <a:rect l="l" t="t" r="r" b="b"/>
              <a:pathLst>
                <a:path w="439420" h="1127760">
                  <a:moveTo>
                    <a:pt x="0" y="0"/>
                  </a:moveTo>
                  <a:lnTo>
                    <a:pt x="436499" y="383921"/>
                  </a:lnTo>
                </a:path>
                <a:path w="439420" h="1127760">
                  <a:moveTo>
                    <a:pt x="439039" y="409575"/>
                  </a:moveTo>
                  <a:lnTo>
                    <a:pt x="438150" y="1127378"/>
                  </a:lnTo>
                </a:path>
              </a:pathLst>
            </a:custGeom>
            <a:ln w="9525">
              <a:solidFill>
                <a:srgbClr val="6875A7"/>
              </a:solidFill>
            </a:ln>
          </p:spPr>
          <p:txBody>
            <a:bodyPr wrap="square" lIns="0" tIns="0" rIns="0" bIns="0" rtlCol="0"/>
            <a:lstStyle/>
            <a:p>
              <a:endParaRPr/>
            </a:p>
          </p:txBody>
        </p:sp>
        <p:pic>
          <p:nvPicPr>
            <p:cNvPr id="18" name="object 18"/>
            <p:cNvPicPr/>
            <p:nvPr/>
          </p:nvPicPr>
          <p:blipFill>
            <a:blip r:embed="rId3" cstate="print"/>
            <a:stretch>
              <a:fillRect/>
            </a:stretch>
          </p:blipFill>
          <p:spPr>
            <a:xfrm>
              <a:off x="8924925" y="714375"/>
              <a:ext cx="114300" cy="123825"/>
            </a:xfrm>
            <a:prstGeom prst="rect">
              <a:avLst/>
            </a:prstGeom>
          </p:spPr>
        </p:pic>
        <p:pic>
          <p:nvPicPr>
            <p:cNvPr id="19" name="object 19"/>
            <p:cNvPicPr/>
            <p:nvPr/>
          </p:nvPicPr>
          <p:blipFill>
            <a:blip r:embed="rId4" cstate="print"/>
            <a:stretch>
              <a:fillRect/>
            </a:stretch>
          </p:blipFill>
          <p:spPr>
            <a:xfrm>
              <a:off x="8877363" y="1514411"/>
              <a:ext cx="219075" cy="247650"/>
            </a:xfrm>
            <a:prstGeom prst="rect">
              <a:avLst/>
            </a:prstGeom>
          </p:spPr>
        </p:pic>
      </p:grpSp>
      <p:grpSp>
        <p:nvGrpSpPr>
          <p:cNvPr id="20" name="object 20"/>
          <p:cNvGrpSpPr/>
          <p:nvPr/>
        </p:nvGrpSpPr>
        <p:grpSpPr>
          <a:xfrm>
            <a:off x="615263" y="4702627"/>
            <a:ext cx="756337" cy="445953"/>
            <a:chOff x="685800" y="4676775"/>
            <a:chExt cx="886460" cy="471805"/>
          </a:xfrm>
        </p:grpSpPr>
        <p:sp>
          <p:nvSpPr>
            <p:cNvPr id="21" name="object 21"/>
            <p:cNvSpPr/>
            <p:nvPr/>
          </p:nvSpPr>
          <p:spPr>
            <a:xfrm>
              <a:off x="690562" y="4681537"/>
              <a:ext cx="876935" cy="462280"/>
            </a:xfrm>
            <a:custGeom>
              <a:avLst/>
              <a:gdLst/>
              <a:ahLst/>
              <a:cxnLst/>
              <a:rect l="l" t="t" r="r" b="b"/>
              <a:pathLst>
                <a:path w="876935" h="462279">
                  <a:moveTo>
                    <a:pt x="0" y="376238"/>
                  </a:moveTo>
                  <a:lnTo>
                    <a:pt x="188125" y="0"/>
                  </a:lnTo>
                  <a:lnTo>
                    <a:pt x="688149" y="0"/>
                  </a:lnTo>
                  <a:lnTo>
                    <a:pt x="876363" y="376238"/>
                  </a:lnTo>
                  <a:lnTo>
                    <a:pt x="833480" y="461961"/>
                  </a:lnTo>
                </a:path>
                <a:path w="876935" h="462279">
                  <a:moveTo>
                    <a:pt x="42862" y="461961"/>
                  </a:moveTo>
                  <a:lnTo>
                    <a:pt x="0" y="376238"/>
                  </a:lnTo>
                </a:path>
              </a:pathLst>
            </a:custGeom>
            <a:ln w="9525">
              <a:solidFill>
                <a:srgbClr val="6ABDC5"/>
              </a:solidFill>
            </a:ln>
          </p:spPr>
          <p:txBody>
            <a:bodyPr wrap="square" lIns="0" tIns="0" rIns="0" bIns="0" rtlCol="0"/>
            <a:lstStyle/>
            <a:p>
              <a:endParaRPr/>
            </a:p>
          </p:txBody>
        </p:sp>
        <p:sp>
          <p:nvSpPr>
            <p:cNvPr id="22" name="object 22"/>
            <p:cNvSpPr/>
            <p:nvPr/>
          </p:nvSpPr>
          <p:spPr>
            <a:xfrm>
              <a:off x="804862" y="4786312"/>
              <a:ext cx="638810" cy="357505"/>
            </a:xfrm>
            <a:custGeom>
              <a:avLst/>
              <a:gdLst/>
              <a:ahLst/>
              <a:cxnLst/>
              <a:rect l="l" t="t" r="r" b="b"/>
              <a:pathLst>
                <a:path w="638810" h="357504">
                  <a:moveTo>
                    <a:pt x="0" y="271462"/>
                  </a:moveTo>
                  <a:lnTo>
                    <a:pt x="135737" y="0"/>
                  </a:lnTo>
                  <a:lnTo>
                    <a:pt x="502475" y="0"/>
                  </a:lnTo>
                  <a:lnTo>
                    <a:pt x="638238" y="271462"/>
                  </a:lnTo>
                  <a:lnTo>
                    <a:pt x="595366" y="357186"/>
                  </a:lnTo>
                </a:path>
                <a:path w="638810" h="357504">
                  <a:moveTo>
                    <a:pt x="42863" y="357186"/>
                  </a:moveTo>
                  <a:lnTo>
                    <a:pt x="0" y="271462"/>
                  </a:lnTo>
                </a:path>
              </a:pathLst>
            </a:custGeom>
            <a:ln w="9525">
              <a:solidFill>
                <a:srgbClr val="6875A7"/>
              </a:solidFill>
            </a:ln>
          </p:spPr>
          <p:txBody>
            <a:bodyPr wrap="square" lIns="0" tIns="0" rIns="0" bIns="0" rtlCol="0"/>
            <a:lstStyle/>
            <a:p>
              <a:endParaRPr/>
            </a:p>
          </p:txBody>
        </p:sp>
        <p:sp>
          <p:nvSpPr>
            <p:cNvPr id="23" name="object 23"/>
            <p:cNvSpPr/>
            <p:nvPr/>
          </p:nvSpPr>
          <p:spPr>
            <a:xfrm>
              <a:off x="919162" y="4881562"/>
              <a:ext cx="410209" cy="262255"/>
            </a:xfrm>
            <a:custGeom>
              <a:avLst/>
              <a:gdLst/>
              <a:ahLst/>
              <a:cxnLst/>
              <a:rect l="l" t="t" r="r" b="b"/>
              <a:pathLst>
                <a:path w="410209" h="262254">
                  <a:moveTo>
                    <a:pt x="0" y="176213"/>
                  </a:moveTo>
                  <a:lnTo>
                    <a:pt x="88112" y="0"/>
                  </a:lnTo>
                  <a:lnTo>
                    <a:pt x="321475" y="0"/>
                  </a:lnTo>
                  <a:lnTo>
                    <a:pt x="409638" y="176213"/>
                  </a:lnTo>
                  <a:lnTo>
                    <a:pt x="366749" y="261936"/>
                  </a:lnTo>
                </a:path>
                <a:path w="410209" h="262254">
                  <a:moveTo>
                    <a:pt x="42864" y="261936"/>
                  </a:moveTo>
                  <a:lnTo>
                    <a:pt x="0" y="176213"/>
                  </a:lnTo>
                </a:path>
              </a:pathLst>
            </a:custGeom>
            <a:ln w="9525">
              <a:solidFill>
                <a:srgbClr val="AEDFD9"/>
              </a:solidFill>
            </a:ln>
          </p:spPr>
          <p:txBody>
            <a:bodyPr wrap="square" lIns="0" tIns="0" rIns="0" bIns="0" rtlCol="0"/>
            <a:lstStyle/>
            <a:p>
              <a:endParaRPr/>
            </a:p>
          </p:txBody>
        </p:sp>
      </p:grpSp>
      <p:sp>
        <p:nvSpPr>
          <p:cNvPr id="24" name="object 24"/>
          <p:cNvSpPr/>
          <p:nvPr/>
        </p:nvSpPr>
        <p:spPr>
          <a:xfrm>
            <a:off x="0" y="3852926"/>
            <a:ext cx="214629" cy="400050"/>
          </a:xfrm>
          <a:custGeom>
            <a:avLst/>
            <a:gdLst/>
            <a:ahLst/>
            <a:cxnLst/>
            <a:rect l="l" t="t" r="r" b="b"/>
            <a:pathLst>
              <a:path w="214629" h="400050">
                <a:moveTo>
                  <a:pt x="0" y="0"/>
                </a:moveTo>
                <a:lnTo>
                  <a:pt x="114300" y="0"/>
                </a:lnTo>
                <a:lnTo>
                  <a:pt x="214312" y="199961"/>
                </a:lnTo>
                <a:lnTo>
                  <a:pt x="114300" y="399986"/>
                </a:lnTo>
                <a:lnTo>
                  <a:pt x="0" y="399986"/>
                </a:lnTo>
              </a:path>
            </a:pathLst>
          </a:custGeom>
          <a:ln w="9525">
            <a:solidFill>
              <a:srgbClr val="AEDFD9"/>
            </a:solidFill>
          </a:ln>
        </p:spPr>
        <p:txBody>
          <a:bodyPr wrap="square" lIns="0" tIns="0" rIns="0" bIns="0" rtlCol="0"/>
          <a:lstStyle/>
          <a:p>
            <a:endParaRPr/>
          </a:p>
        </p:txBody>
      </p:sp>
      <p:pic>
        <p:nvPicPr>
          <p:cNvPr id="25" name="object 25"/>
          <p:cNvPicPr/>
          <p:nvPr/>
        </p:nvPicPr>
        <p:blipFill>
          <a:blip r:embed="rId5" cstate="print"/>
          <a:stretch>
            <a:fillRect/>
          </a:stretch>
        </p:blipFill>
        <p:spPr>
          <a:xfrm>
            <a:off x="485775" y="4648200"/>
            <a:ext cx="104775" cy="104775"/>
          </a:xfrm>
          <a:prstGeom prst="rect">
            <a:avLst/>
          </a:prstGeom>
        </p:spPr>
      </p:pic>
      <p:grpSp>
        <p:nvGrpSpPr>
          <p:cNvPr id="26" name="object 26"/>
          <p:cNvGrpSpPr/>
          <p:nvPr/>
        </p:nvGrpSpPr>
        <p:grpSpPr>
          <a:xfrm>
            <a:off x="0" y="3871327"/>
            <a:ext cx="590820" cy="1215025"/>
            <a:chOff x="0" y="3800891"/>
            <a:chExt cx="692467" cy="1285459"/>
          </a:xfrm>
        </p:grpSpPr>
        <p:sp>
          <p:nvSpPr>
            <p:cNvPr id="27" name="object 27"/>
            <p:cNvSpPr/>
            <p:nvPr/>
          </p:nvSpPr>
          <p:spPr>
            <a:xfrm>
              <a:off x="185737" y="4367212"/>
              <a:ext cx="506730" cy="695325"/>
            </a:xfrm>
            <a:custGeom>
              <a:avLst/>
              <a:gdLst/>
              <a:ahLst/>
              <a:cxnLst/>
              <a:rect l="l" t="t" r="r" b="b"/>
              <a:pathLst>
                <a:path w="506730" h="695325">
                  <a:moveTo>
                    <a:pt x="506323" y="695325"/>
                  </a:moveTo>
                  <a:lnTo>
                    <a:pt x="352425" y="695323"/>
                  </a:lnTo>
                </a:path>
                <a:path w="506730" h="695325">
                  <a:moveTo>
                    <a:pt x="353402" y="689999"/>
                  </a:moveTo>
                  <a:lnTo>
                    <a:pt x="0" y="0"/>
                  </a:lnTo>
                </a:path>
              </a:pathLst>
            </a:custGeom>
            <a:ln w="9525">
              <a:solidFill>
                <a:srgbClr val="6875A7"/>
              </a:solidFill>
            </a:ln>
          </p:spPr>
          <p:txBody>
            <a:bodyPr wrap="square" lIns="0" tIns="0" rIns="0" bIns="0" rtlCol="0"/>
            <a:lstStyle/>
            <a:p>
              <a:endParaRPr/>
            </a:p>
          </p:txBody>
        </p:sp>
        <p:sp>
          <p:nvSpPr>
            <p:cNvPr id="28" name="object 28"/>
            <p:cNvSpPr/>
            <p:nvPr/>
          </p:nvSpPr>
          <p:spPr>
            <a:xfrm>
              <a:off x="0" y="4371975"/>
              <a:ext cx="191770" cy="9525"/>
            </a:xfrm>
            <a:custGeom>
              <a:avLst/>
              <a:gdLst/>
              <a:ahLst/>
              <a:cxnLst/>
              <a:rect l="l" t="t" r="r" b="b"/>
              <a:pathLst>
                <a:path w="191770" h="9525">
                  <a:moveTo>
                    <a:pt x="191591" y="0"/>
                  </a:moveTo>
                  <a:lnTo>
                    <a:pt x="0" y="0"/>
                  </a:lnTo>
                  <a:lnTo>
                    <a:pt x="0" y="9525"/>
                  </a:lnTo>
                  <a:lnTo>
                    <a:pt x="191591" y="9525"/>
                  </a:lnTo>
                  <a:lnTo>
                    <a:pt x="191591" y="0"/>
                  </a:lnTo>
                  <a:close/>
                </a:path>
              </a:pathLst>
            </a:custGeom>
            <a:solidFill>
              <a:srgbClr val="6875A7"/>
            </a:solidFill>
          </p:spPr>
          <p:txBody>
            <a:bodyPr wrap="square" lIns="0" tIns="0" rIns="0" bIns="0" rtlCol="0"/>
            <a:lstStyle/>
            <a:p>
              <a:endParaRPr/>
            </a:p>
          </p:txBody>
        </p:sp>
        <p:pic>
          <p:nvPicPr>
            <p:cNvPr id="29" name="object 29"/>
            <p:cNvPicPr/>
            <p:nvPr/>
          </p:nvPicPr>
          <p:blipFill>
            <a:blip r:embed="rId6" cstate="print"/>
            <a:stretch>
              <a:fillRect/>
            </a:stretch>
          </p:blipFill>
          <p:spPr>
            <a:xfrm>
              <a:off x="504825" y="5019675"/>
              <a:ext cx="66675" cy="66675"/>
            </a:xfrm>
            <a:prstGeom prst="rect">
              <a:avLst/>
            </a:prstGeom>
          </p:spPr>
        </p:pic>
        <p:sp>
          <p:nvSpPr>
            <p:cNvPr id="30" name="object 30"/>
            <p:cNvSpPr/>
            <p:nvPr/>
          </p:nvSpPr>
          <p:spPr>
            <a:xfrm>
              <a:off x="185737" y="3824351"/>
              <a:ext cx="315595" cy="546735"/>
            </a:xfrm>
            <a:custGeom>
              <a:avLst/>
              <a:gdLst/>
              <a:ahLst/>
              <a:cxnLst/>
              <a:rect l="l" t="t" r="r" b="b"/>
              <a:pathLst>
                <a:path w="315595" h="546735">
                  <a:moveTo>
                    <a:pt x="0" y="546239"/>
                  </a:moveTo>
                  <a:lnTo>
                    <a:pt x="315595" y="0"/>
                  </a:lnTo>
                </a:path>
              </a:pathLst>
            </a:custGeom>
            <a:ln w="9525">
              <a:solidFill>
                <a:srgbClr val="6875A7"/>
              </a:solidFill>
            </a:ln>
          </p:spPr>
          <p:txBody>
            <a:bodyPr wrap="square" lIns="0" tIns="0" rIns="0" bIns="0" rtlCol="0"/>
            <a:lstStyle/>
            <a:p>
              <a:endParaRPr/>
            </a:p>
          </p:txBody>
        </p:sp>
        <p:pic>
          <p:nvPicPr>
            <p:cNvPr id="31" name="object 31"/>
            <p:cNvPicPr/>
            <p:nvPr/>
          </p:nvPicPr>
          <p:blipFill>
            <a:blip r:embed="rId7" cstate="print"/>
            <a:stretch>
              <a:fillRect/>
            </a:stretch>
          </p:blipFill>
          <p:spPr>
            <a:xfrm>
              <a:off x="446549" y="3800891"/>
              <a:ext cx="66675" cy="76200"/>
            </a:xfrm>
            <a:prstGeom prst="rect">
              <a:avLst/>
            </a:prstGeom>
          </p:spPr>
        </p:pic>
        <p:sp>
          <p:nvSpPr>
            <p:cNvPr id="32" name="object 32"/>
            <p:cNvSpPr/>
            <p:nvPr/>
          </p:nvSpPr>
          <p:spPr>
            <a:xfrm>
              <a:off x="0" y="4486275"/>
              <a:ext cx="180975" cy="266700"/>
            </a:xfrm>
            <a:custGeom>
              <a:avLst/>
              <a:gdLst/>
              <a:ahLst/>
              <a:cxnLst/>
              <a:rect l="l" t="t" r="r" b="b"/>
              <a:pathLst>
                <a:path w="180975" h="266700">
                  <a:moveTo>
                    <a:pt x="114300" y="0"/>
                  </a:moveTo>
                  <a:lnTo>
                    <a:pt x="0" y="0"/>
                  </a:lnTo>
                  <a:lnTo>
                    <a:pt x="0" y="266700"/>
                  </a:lnTo>
                  <a:lnTo>
                    <a:pt x="114300" y="266700"/>
                  </a:lnTo>
                  <a:lnTo>
                    <a:pt x="180975" y="133350"/>
                  </a:lnTo>
                  <a:lnTo>
                    <a:pt x="114300" y="0"/>
                  </a:lnTo>
                  <a:close/>
                </a:path>
              </a:pathLst>
            </a:custGeom>
            <a:solidFill>
              <a:srgbClr val="AEDFD9">
                <a:alpha val="59606"/>
              </a:srgbClr>
            </a:solidFill>
          </p:spPr>
          <p:txBody>
            <a:bodyPr wrap="square" lIns="0" tIns="0" rIns="0" bIns="0" rtlCol="0"/>
            <a:lstStyle/>
            <a:p>
              <a:endParaRPr/>
            </a:p>
          </p:txBody>
        </p:sp>
      </p:grpSp>
      <p:sp>
        <p:nvSpPr>
          <p:cNvPr id="33" name="object 33"/>
          <p:cNvSpPr txBox="1">
            <a:spLocks noGrp="1"/>
          </p:cNvSpPr>
          <p:nvPr>
            <p:ph type="title"/>
          </p:nvPr>
        </p:nvSpPr>
        <p:spPr>
          <a:xfrm>
            <a:off x="799464" y="496188"/>
            <a:ext cx="7111111" cy="382797"/>
          </a:xfrm>
          <a:prstGeom prst="rect">
            <a:avLst/>
          </a:prstGeom>
        </p:spPr>
        <p:txBody>
          <a:bodyPr vert="horz" wrap="square" lIns="0" tIns="13335" rIns="0" bIns="0" rtlCol="0">
            <a:spAutoFit/>
          </a:bodyPr>
          <a:lstStyle/>
          <a:p>
            <a:pPr marL="12700">
              <a:lnSpc>
                <a:spcPct val="100000"/>
              </a:lnSpc>
              <a:spcBef>
                <a:spcPts val="105"/>
              </a:spcBef>
            </a:pPr>
            <a:r>
              <a:rPr lang="en-IN" b="1" spc="-10" dirty="0">
                <a:solidFill>
                  <a:srgbClr val="353552"/>
                </a:solidFill>
                <a:latin typeface="Calibri"/>
                <a:cs typeface="Calibri"/>
              </a:rPr>
              <a:t>Key Requirements – Functional &amp; Non-Functional</a:t>
            </a:r>
            <a:endParaRPr lang="en-IN" dirty="0">
              <a:latin typeface="Calibri"/>
              <a:cs typeface="Calibri"/>
            </a:endParaRPr>
          </a:p>
        </p:txBody>
      </p:sp>
      <p:graphicFrame>
        <p:nvGraphicFramePr>
          <p:cNvPr id="34" name="object 34"/>
          <p:cNvGraphicFramePr>
            <a:graphicFrameLocks noGrp="1"/>
          </p:cNvGraphicFramePr>
          <p:nvPr>
            <p:extLst>
              <p:ext uri="{D42A27DB-BD31-4B8C-83A1-F6EECF244321}">
                <p14:modId xmlns:p14="http://schemas.microsoft.com/office/powerpoint/2010/main" val="909538813"/>
              </p:ext>
            </p:extLst>
          </p:nvPr>
        </p:nvGraphicFramePr>
        <p:xfrm>
          <a:off x="715238" y="1123950"/>
          <a:ext cx="7704455" cy="3253740"/>
        </p:xfrm>
        <a:graphic>
          <a:graphicData uri="http://schemas.openxmlformats.org/drawingml/2006/table">
            <a:tbl>
              <a:tblPr firstRow="1" bandRow="1">
                <a:tableStyleId>{2D5ABB26-0587-4C30-8999-92F81FD0307C}</a:tableStyleId>
              </a:tblPr>
              <a:tblGrid>
                <a:gridCol w="3856762">
                  <a:extLst>
                    <a:ext uri="{9D8B030D-6E8A-4147-A177-3AD203B41FA5}">
                      <a16:colId xmlns:a16="http://schemas.microsoft.com/office/drawing/2014/main" val="20000"/>
                    </a:ext>
                  </a:extLst>
                </a:gridCol>
                <a:gridCol w="3847693">
                  <a:extLst>
                    <a:ext uri="{9D8B030D-6E8A-4147-A177-3AD203B41FA5}">
                      <a16:colId xmlns:a16="http://schemas.microsoft.com/office/drawing/2014/main" val="20001"/>
                    </a:ext>
                  </a:extLst>
                </a:gridCol>
              </a:tblGrid>
              <a:tr h="361569">
                <a:tc>
                  <a:txBody>
                    <a:bodyPr/>
                    <a:lstStyle/>
                    <a:p>
                      <a:pPr marL="92075">
                        <a:lnSpc>
                          <a:spcPct val="100000"/>
                        </a:lnSpc>
                        <a:spcBef>
                          <a:spcPts val="800"/>
                        </a:spcBef>
                      </a:pPr>
                      <a:r>
                        <a:rPr lang="en-US" sz="1200" b="1" dirty="0">
                          <a:solidFill>
                            <a:srgbClr val="353552"/>
                          </a:solidFill>
                          <a:latin typeface="Calibri"/>
                          <a:cs typeface="Calibri"/>
                        </a:rPr>
                        <a:t>Functional</a:t>
                      </a:r>
                      <a:endParaRPr sz="1200" b="1" dirty="0">
                        <a:solidFill>
                          <a:srgbClr val="353552"/>
                        </a:solidFill>
                        <a:latin typeface="Calibri"/>
                        <a:cs typeface="Calibri"/>
                      </a:endParaRPr>
                    </a:p>
                  </a:txBody>
                  <a:tcPr marL="0" marR="0" marT="101600" marB="0">
                    <a:lnL w="9525">
                      <a:solidFill>
                        <a:srgbClr val="6875A7"/>
                      </a:solidFill>
                      <a:prstDash val="solid"/>
                    </a:lnL>
                    <a:lnR w="9525">
                      <a:solidFill>
                        <a:srgbClr val="6875A7"/>
                      </a:solidFill>
                      <a:prstDash val="solid"/>
                    </a:lnR>
                    <a:lnT w="9525">
                      <a:solidFill>
                        <a:srgbClr val="6875A7"/>
                      </a:solidFill>
                      <a:prstDash val="solid"/>
                    </a:lnT>
                    <a:lnB w="9525">
                      <a:solidFill>
                        <a:srgbClr val="6875A7"/>
                      </a:solidFill>
                      <a:prstDash val="solid"/>
                    </a:lnB>
                    <a:solidFill>
                      <a:srgbClr val="AEDFD9"/>
                    </a:solidFill>
                  </a:tcPr>
                </a:tc>
                <a:tc>
                  <a:txBody>
                    <a:bodyPr/>
                    <a:lstStyle/>
                    <a:p>
                      <a:pPr marL="94615">
                        <a:lnSpc>
                          <a:spcPct val="100000"/>
                        </a:lnSpc>
                        <a:spcBef>
                          <a:spcPts val="800"/>
                        </a:spcBef>
                      </a:pPr>
                      <a:r>
                        <a:rPr lang="en-US" sz="1200" b="1" dirty="0">
                          <a:solidFill>
                            <a:srgbClr val="353552"/>
                          </a:solidFill>
                          <a:latin typeface="Calibri"/>
                          <a:cs typeface="Calibri"/>
                        </a:rPr>
                        <a:t>Non-Functional</a:t>
                      </a:r>
                      <a:endParaRPr sz="1200" b="1" dirty="0">
                        <a:solidFill>
                          <a:srgbClr val="353552"/>
                        </a:solidFill>
                        <a:latin typeface="Calibri"/>
                        <a:cs typeface="Calibri"/>
                      </a:endParaRPr>
                    </a:p>
                  </a:txBody>
                  <a:tcPr marL="0" marR="0" marT="101600" marB="0">
                    <a:lnL w="9525">
                      <a:solidFill>
                        <a:srgbClr val="6875A7"/>
                      </a:solidFill>
                      <a:prstDash val="solid"/>
                    </a:lnL>
                    <a:lnR w="9525">
                      <a:solidFill>
                        <a:srgbClr val="6875A7"/>
                      </a:solidFill>
                      <a:prstDash val="solid"/>
                    </a:lnR>
                    <a:lnT w="9525">
                      <a:solidFill>
                        <a:srgbClr val="6875A7"/>
                      </a:solidFill>
                      <a:prstDash val="solid"/>
                    </a:lnT>
                    <a:lnB w="9525">
                      <a:solidFill>
                        <a:srgbClr val="6875A7"/>
                      </a:solidFill>
                      <a:prstDash val="solid"/>
                    </a:lnB>
                    <a:solidFill>
                      <a:srgbClr val="AEE0DA"/>
                    </a:solidFill>
                  </a:tcPr>
                </a:tc>
                <a:extLst>
                  <a:ext uri="{0D108BD9-81ED-4DB2-BD59-A6C34878D82A}">
                    <a16:rowId xmlns:a16="http://schemas.microsoft.com/office/drawing/2014/main" val="10000"/>
                  </a:ext>
                </a:extLst>
              </a:tr>
              <a:tr h="361442">
                <a:tc>
                  <a:txBody>
                    <a:bodyPr/>
                    <a:lstStyle/>
                    <a:p>
                      <a:pPr marL="92075" marR="0" lvl="0" indent="0" defTabSz="914400" eaLnBrk="1" fontAlgn="auto" latinLnBrk="0" hangingPunct="1">
                        <a:lnSpc>
                          <a:spcPct val="100000"/>
                        </a:lnSpc>
                        <a:spcBef>
                          <a:spcPts val="805"/>
                        </a:spcBef>
                        <a:spcAft>
                          <a:spcPts val="0"/>
                        </a:spcAft>
                        <a:buClrTx/>
                        <a:buSzTx/>
                        <a:buFontTx/>
                        <a:buNone/>
                        <a:tabLst/>
                        <a:defRPr/>
                      </a:pPr>
                      <a:r>
                        <a:rPr lang="en-IN" sz="1100" spc="10" dirty="0">
                          <a:solidFill>
                            <a:srgbClr val="353552"/>
                          </a:solidFill>
                          <a:latin typeface="+mn-lt"/>
                          <a:cs typeface="Calibri"/>
                        </a:rPr>
                        <a:t>Login to save build &amp; price configurations</a:t>
                      </a:r>
                      <a:endParaRPr lang="en-IN" sz="1100" dirty="0">
                        <a:solidFill>
                          <a:srgbClr val="353552"/>
                        </a:solidFill>
                        <a:latin typeface="+mn-lt"/>
                        <a:cs typeface="Calibri"/>
                      </a:endParaRPr>
                    </a:p>
                  </a:txBody>
                  <a:tcPr marL="0" marR="0" marT="102235" marB="0">
                    <a:lnL w="9525">
                      <a:solidFill>
                        <a:srgbClr val="6875A7"/>
                      </a:solidFill>
                      <a:prstDash val="solid"/>
                    </a:lnL>
                    <a:lnR w="9525" cap="flat" cmpd="sng" algn="ctr">
                      <a:solidFill>
                        <a:srgbClr val="6875A7"/>
                      </a:solidFill>
                      <a:prstDash val="solid"/>
                      <a:round/>
                      <a:headEnd type="none" w="med" len="med"/>
                      <a:tailEnd type="none" w="med" len="med"/>
                    </a:lnR>
                    <a:lnT w="9525">
                      <a:solidFill>
                        <a:srgbClr val="6875A7"/>
                      </a:solidFill>
                      <a:prstDash val="solid"/>
                    </a:lnT>
                    <a:lnB w="9525" cap="flat" cmpd="sng" algn="ctr">
                      <a:solidFill>
                        <a:srgbClr val="6875A7"/>
                      </a:solidFill>
                      <a:prstDash val="solid"/>
                      <a:round/>
                      <a:headEnd type="none" w="med" len="med"/>
                      <a:tailEnd type="none" w="med" len="med"/>
                    </a:lnB>
                    <a:solidFill>
                      <a:srgbClr val="F5F5F5"/>
                    </a:solidFill>
                  </a:tcPr>
                </a:tc>
                <a:tc>
                  <a:txBody>
                    <a:bodyPr/>
                    <a:lstStyle/>
                    <a:p>
                      <a:pPr marL="94615" marR="0" indent="0" defTabSz="914400" eaLnBrk="1" fontAlgn="auto" latinLnBrk="0" hangingPunct="1">
                        <a:lnSpc>
                          <a:spcPct val="100000"/>
                        </a:lnSpc>
                        <a:spcBef>
                          <a:spcPts val="805"/>
                        </a:spcBef>
                        <a:spcAft>
                          <a:spcPts val="0"/>
                        </a:spcAft>
                        <a:buClrTx/>
                        <a:buSzTx/>
                        <a:buFontTx/>
                        <a:buNone/>
                        <a:tabLst/>
                        <a:defRPr/>
                      </a:pPr>
                      <a:r>
                        <a:rPr lang="en-US" sz="1100" dirty="0">
                          <a:solidFill>
                            <a:srgbClr val="353552"/>
                          </a:solidFill>
                          <a:latin typeface="+mn-lt"/>
                          <a:cs typeface="Calibri"/>
                        </a:rPr>
                        <a:t>Performance</a:t>
                      </a:r>
                      <a:endParaRPr sz="1100" dirty="0">
                        <a:solidFill>
                          <a:srgbClr val="353552"/>
                        </a:solidFill>
                        <a:latin typeface="+mn-lt"/>
                        <a:cs typeface="Calibri"/>
                      </a:endParaRPr>
                    </a:p>
                  </a:txBody>
                  <a:tcPr marL="0" marR="0" marT="102235" marB="0">
                    <a:lnL w="9525" cap="flat" cmpd="sng" algn="ctr">
                      <a:solidFill>
                        <a:srgbClr val="6875A7"/>
                      </a:solidFill>
                      <a:prstDash val="solid"/>
                      <a:round/>
                      <a:headEnd type="none" w="med" len="med"/>
                      <a:tailEnd type="none" w="med" len="med"/>
                    </a:lnL>
                    <a:lnR w="9525">
                      <a:solidFill>
                        <a:srgbClr val="6875A7"/>
                      </a:solidFill>
                      <a:prstDash val="solid"/>
                    </a:lnR>
                    <a:lnT w="9525">
                      <a:solidFill>
                        <a:srgbClr val="6875A7"/>
                      </a:solidFill>
                      <a:prstDash val="solid"/>
                    </a:lnT>
                    <a:lnB w="9525" cap="flat" cmpd="sng" algn="ctr">
                      <a:solidFill>
                        <a:srgbClr val="6875A7"/>
                      </a:solidFill>
                      <a:prstDash val="solid"/>
                      <a:round/>
                      <a:headEnd type="none" w="med" len="med"/>
                      <a:tailEnd type="none" w="med" len="med"/>
                    </a:lnB>
                    <a:solidFill>
                      <a:srgbClr val="F5F5F5"/>
                    </a:solidFill>
                  </a:tcPr>
                </a:tc>
                <a:extLst>
                  <a:ext uri="{0D108BD9-81ED-4DB2-BD59-A6C34878D82A}">
                    <a16:rowId xmlns:a16="http://schemas.microsoft.com/office/drawing/2014/main" val="36936866"/>
                  </a:ext>
                </a:extLst>
              </a:tr>
              <a:tr h="361442">
                <a:tc>
                  <a:txBody>
                    <a:bodyPr/>
                    <a:lstStyle/>
                    <a:p>
                      <a:pPr marL="92075" marR="0" lvl="0" indent="0" defTabSz="914400" eaLnBrk="1" fontAlgn="auto" latinLnBrk="0" hangingPunct="1">
                        <a:lnSpc>
                          <a:spcPct val="100000"/>
                        </a:lnSpc>
                        <a:spcBef>
                          <a:spcPts val="805"/>
                        </a:spcBef>
                        <a:spcAft>
                          <a:spcPts val="0"/>
                        </a:spcAft>
                        <a:buClrTx/>
                        <a:buSzTx/>
                        <a:buFontTx/>
                        <a:buNone/>
                        <a:tabLst/>
                        <a:defRPr/>
                      </a:pPr>
                      <a:r>
                        <a:rPr lang="en-IN" sz="1100" spc="10" dirty="0">
                          <a:solidFill>
                            <a:srgbClr val="353552"/>
                          </a:solidFill>
                          <a:latin typeface="+mn-lt"/>
                          <a:cs typeface="Calibri"/>
                        </a:rPr>
                        <a:t>Browse the inventory of vehicles</a:t>
                      </a:r>
                      <a:endParaRPr lang="en-IN" sz="1100" dirty="0">
                        <a:solidFill>
                          <a:srgbClr val="353552"/>
                        </a:solidFill>
                        <a:latin typeface="+mn-lt"/>
                        <a:cs typeface="Calibri"/>
                      </a:endParaRPr>
                    </a:p>
                  </a:txBody>
                  <a:tcPr marL="0" marR="0" marT="102235" marB="0">
                    <a:lnL w="9525">
                      <a:solidFill>
                        <a:srgbClr val="6875A7"/>
                      </a:solidFill>
                      <a:prstDash val="solid"/>
                    </a:lnL>
                    <a:lnR w="9525">
                      <a:solidFill>
                        <a:srgbClr val="6875A7"/>
                      </a:solidFill>
                      <a:prstDash val="solid"/>
                    </a:lnR>
                    <a:lnT w="9525">
                      <a:solidFill>
                        <a:srgbClr val="6875A7"/>
                      </a:solidFill>
                      <a:prstDash val="solid"/>
                    </a:lnT>
                    <a:lnB w="9525">
                      <a:solidFill>
                        <a:srgbClr val="6875A7"/>
                      </a:solidFill>
                      <a:prstDash val="solid"/>
                    </a:lnB>
                    <a:solidFill>
                      <a:srgbClr val="F5F5F5"/>
                    </a:solidFill>
                  </a:tcPr>
                </a:tc>
                <a:tc>
                  <a:txBody>
                    <a:bodyPr/>
                    <a:lstStyle/>
                    <a:p>
                      <a:pPr marL="94615" marR="0" lvl="0" indent="0" defTabSz="914400" eaLnBrk="1" fontAlgn="auto" latinLnBrk="0" hangingPunct="1">
                        <a:lnSpc>
                          <a:spcPct val="100000"/>
                        </a:lnSpc>
                        <a:spcBef>
                          <a:spcPts val="805"/>
                        </a:spcBef>
                        <a:spcAft>
                          <a:spcPts val="0"/>
                        </a:spcAft>
                        <a:buClrTx/>
                        <a:buSzTx/>
                        <a:buFontTx/>
                        <a:buNone/>
                        <a:tabLst/>
                        <a:defRPr/>
                      </a:pPr>
                      <a:r>
                        <a:rPr lang="en-US" sz="1100" dirty="0">
                          <a:solidFill>
                            <a:srgbClr val="353552"/>
                          </a:solidFill>
                          <a:latin typeface="+mn-lt"/>
                          <a:cs typeface="Calibri"/>
                        </a:rPr>
                        <a:t>Usability</a:t>
                      </a:r>
                      <a:r>
                        <a:rPr lang="en-US" sz="1000" dirty="0">
                          <a:solidFill>
                            <a:srgbClr val="353552"/>
                          </a:solidFill>
                          <a:latin typeface="+mn-lt"/>
                          <a:cs typeface="Calibri"/>
                        </a:rPr>
                        <a:t> </a:t>
                      </a:r>
                    </a:p>
                  </a:txBody>
                  <a:tcPr marL="0" marR="0" marT="102235" marB="0">
                    <a:lnL w="9525">
                      <a:solidFill>
                        <a:srgbClr val="6875A7"/>
                      </a:solidFill>
                      <a:prstDash val="solid"/>
                    </a:lnL>
                    <a:lnR w="9525">
                      <a:solidFill>
                        <a:srgbClr val="6875A7"/>
                      </a:solidFill>
                      <a:prstDash val="solid"/>
                    </a:lnR>
                    <a:lnT w="9525">
                      <a:solidFill>
                        <a:srgbClr val="6875A7"/>
                      </a:solidFill>
                      <a:prstDash val="solid"/>
                    </a:lnT>
                    <a:lnB w="9525">
                      <a:solidFill>
                        <a:srgbClr val="6875A7"/>
                      </a:solidFill>
                      <a:prstDash val="solid"/>
                    </a:lnB>
                    <a:solidFill>
                      <a:srgbClr val="F5F5F5"/>
                    </a:solidFill>
                  </a:tcPr>
                </a:tc>
                <a:extLst>
                  <a:ext uri="{0D108BD9-81ED-4DB2-BD59-A6C34878D82A}">
                    <a16:rowId xmlns:a16="http://schemas.microsoft.com/office/drawing/2014/main" val="10001"/>
                  </a:ext>
                </a:extLst>
              </a:tr>
              <a:tr h="361569">
                <a:tc>
                  <a:txBody>
                    <a:bodyPr/>
                    <a:lstStyle/>
                    <a:p>
                      <a:pPr marL="92075" marR="0" lvl="0" indent="0" defTabSz="914400" eaLnBrk="1" fontAlgn="auto" latinLnBrk="0" hangingPunct="1">
                        <a:lnSpc>
                          <a:spcPct val="100000"/>
                        </a:lnSpc>
                        <a:spcBef>
                          <a:spcPts val="810"/>
                        </a:spcBef>
                        <a:spcAft>
                          <a:spcPts val="0"/>
                        </a:spcAft>
                        <a:buClrTx/>
                        <a:buSzTx/>
                        <a:buFontTx/>
                        <a:buNone/>
                        <a:tabLst/>
                        <a:defRPr/>
                      </a:pPr>
                      <a:r>
                        <a:rPr lang="en-IN" sz="1100" dirty="0">
                          <a:solidFill>
                            <a:srgbClr val="353552"/>
                          </a:solidFill>
                          <a:latin typeface="+mn-lt"/>
                          <a:cs typeface="Calibri"/>
                        </a:rPr>
                        <a:t>Compare different models &amp; trims of vehicles</a:t>
                      </a:r>
                    </a:p>
                  </a:txBody>
                  <a:tcPr marL="0" marR="0" marT="102870" marB="0">
                    <a:lnL w="9525">
                      <a:solidFill>
                        <a:srgbClr val="6875A7"/>
                      </a:solidFill>
                      <a:prstDash val="solid"/>
                    </a:lnL>
                    <a:lnR w="9525">
                      <a:solidFill>
                        <a:srgbClr val="6875A7"/>
                      </a:solidFill>
                      <a:prstDash val="solid"/>
                    </a:lnR>
                    <a:lnT w="9525">
                      <a:solidFill>
                        <a:srgbClr val="6875A7"/>
                      </a:solidFill>
                      <a:prstDash val="solid"/>
                    </a:lnT>
                    <a:lnB w="9525">
                      <a:solidFill>
                        <a:srgbClr val="6875A7"/>
                      </a:solidFill>
                      <a:prstDash val="solid"/>
                    </a:lnB>
                    <a:solidFill>
                      <a:srgbClr val="F5F5F5"/>
                    </a:solidFill>
                  </a:tcPr>
                </a:tc>
                <a:tc>
                  <a:txBody>
                    <a:bodyPr/>
                    <a:lstStyle/>
                    <a:p>
                      <a:pPr marL="94615" marR="0" lvl="0" indent="0" defTabSz="914400" eaLnBrk="1" fontAlgn="auto" latinLnBrk="0" hangingPunct="1">
                        <a:lnSpc>
                          <a:spcPct val="100000"/>
                        </a:lnSpc>
                        <a:spcBef>
                          <a:spcPts val="810"/>
                        </a:spcBef>
                        <a:spcAft>
                          <a:spcPts val="0"/>
                        </a:spcAft>
                        <a:buClrTx/>
                        <a:buSzTx/>
                        <a:buFontTx/>
                        <a:buNone/>
                        <a:tabLst/>
                        <a:defRPr/>
                      </a:pPr>
                      <a:r>
                        <a:rPr lang="en-US" sz="1100" dirty="0">
                          <a:solidFill>
                            <a:srgbClr val="353552"/>
                          </a:solidFill>
                          <a:latin typeface="+mn-lt"/>
                          <a:cs typeface="Calibri"/>
                        </a:rPr>
                        <a:t>Security</a:t>
                      </a:r>
                      <a:r>
                        <a:rPr lang="en-US" sz="1000" dirty="0">
                          <a:solidFill>
                            <a:srgbClr val="353552"/>
                          </a:solidFill>
                          <a:latin typeface="+mn-lt"/>
                          <a:cs typeface="Calibri"/>
                        </a:rPr>
                        <a:t> </a:t>
                      </a:r>
                    </a:p>
                  </a:txBody>
                  <a:tcPr marL="0" marR="0" marT="102870" marB="0">
                    <a:lnL w="9525">
                      <a:solidFill>
                        <a:srgbClr val="6875A7"/>
                      </a:solidFill>
                      <a:prstDash val="solid"/>
                    </a:lnL>
                    <a:lnR w="9525">
                      <a:solidFill>
                        <a:srgbClr val="6875A7"/>
                      </a:solidFill>
                      <a:prstDash val="solid"/>
                    </a:lnR>
                    <a:lnT w="9525">
                      <a:solidFill>
                        <a:srgbClr val="6875A7"/>
                      </a:solidFill>
                      <a:prstDash val="solid"/>
                    </a:lnT>
                    <a:lnB w="9525">
                      <a:solidFill>
                        <a:srgbClr val="6875A7"/>
                      </a:solidFill>
                      <a:prstDash val="solid"/>
                    </a:lnB>
                    <a:solidFill>
                      <a:srgbClr val="F5F5F5"/>
                    </a:solidFill>
                  </a:tcPr>
                </a:tc>
                <a:extLst>
                  <a:ext uri="{0D108BD9-81ED-4DB2-BD59-A6C34878D82A}">
                    <a16:rowId xmlns:a16="http://schemas.microsoft.com/office/drawing/2014/main" val="10002"/>
                  </a:ext>
                </a:extLst>
              </a:tr>
              <a:tr h="361569">
                <a:tc>
                  <a:txBody>
                    <a:bodyPr/>
                    <a:lstStyle/>
                    <a:p>
                      <a:pPr marL="92075" marR="0" lvl="0" indent="0" defTabSz="914400" eaLnBrk="1" fontAlgn="auto" latinLnBrk="0" hangingPunct="1">
                        <a:lnSpc>
                          <a:spcPct val="100000"/>
                        </a:lnSpc>
                        <a:spcBef>
                          <a:spcPts val="815"/>
                        </a:spcBef>
                        <a:spcAft>
                          <a:spcPts val="0"/>
                        </a:spcAft>
                        <a:buClrTx/>
                        <a:buSzTx/>
                        <a:buFontTx/>
                        <a:buNone/>
                        <a:tabLst/>
                        <a:defRPr/>
                      </a:pPr>
                      <a:r>
                        <a:rPr lang="en-IN" sz="1100" dirty="0">
                          <a:solidFill>
                            <a:srgbClr val="353552"/>
                          </a:solidFill>
                          <a:latin typeface="+mn-lt"/>
                          <a:cs typeface="Calibri"/>
                        </a:rPr>
                        <a:t>Search for inventory at nearby dealers</a:t>
                      </a:r>
                    </a:p>
                  </a:txBody>
                  <a:tcPr marL="0" marR="0" marT="103505" marB="0">
                    <a:lnL w="9525">
                      <a:solidFill>
                        <a:srgbClr val="6875A7"/>
                      </a:solidFill>
                      <a:prstDash val="solid"/>
                    </a:lnL>
                    <a:lnR w="9525">
                      <a:solidFill>
                        <a:srgbClr val="6875A7"/>
                      </a:solidFill>
                      <a:prstDash val="solid"/>
                    </a:lnR>
                    <a:lnT w="9525">
                      <a:solidFill>
                        <a:srgbClr val="6875A7"/>
                      </a:solidFill>
                      <a:prstDash val="solid"/>
                    </a:lnT>
                    <a:lnB w="9525">
                      <a:solidFill>
                        <a:srgbClr val="6875A7"/>
                      </a:solidFill>
                      <a:prstDash val="solid"/>
                    </a:lnB>
                    <a:solidFill>
                      <a:srgbClr val="F5F5F5"/>
                    </a:solidFill>
                  </a:tcPr>
                </a:tc>
                <a:tc>
                  <a:txBody>
                    <a:bodyPr/>
                    <a:lstStyle/>
                    <a:p>
                      <a:pPr marL="94615">
                        <a:lnSpc>
                          <a:spcPct val="100000"/>
                        </a:lnSpc>
                        <a:spcBef>
                          <a:spcPts val="815"/>
                        </a:spcBef>
                      </a:pPr>
                      <a:r>
                        <a:rPr lang="en-US" sz="1100" dirty="0">
                          <a:solidFill>
                            <a:srgbClr val="353552"/>
                          </a:solidFill>
                          <a:latin typeface="Calibri"/>
                          <a:cs typeface="Calibri"/>
                        </a:rPr>
                        <a:t>Modifiability</a:t>
                      </a:r>
                      <a:endParaRPr sz="1100" dirty="0">
                        <a:solidFill>
                          <a:srgbClr val="353552"/>
                        </a:solidFill>
                        <a:latin typeface="Calibri"/>
                        <a:cs typeface="Calibri"/>
                      </a:endParaRPr>
                    </a:p>
                  </a:txBody>
                  <a:tcPr marL="0" marR="0" marT="103505" marB="0">
                    <a:lnL w="9525">
                      <a:solidFill>
                        <a:srgbClr val="6875A7"/>
                      </a:solidFill>
                      <a:prstDash val="solid"/>
                    </a:lnL>
                    <a:lnR w="9525">
                      <a:solidFill>
                        <a:srgbClr val="6875A7"/>
                      </a:solidFill>
                      <a:prstDash val="solid"/>
                    </a:lnR>
                    <a:lnT w="9525">
                      <a:solidFill>
                        <a:srgbClr val="6875A7"/>
                      </a:solidFill>
                      <a:prstDash val="solid"/>
                    </a:lnT>
                    <a:lnB w="9525">
                      <a:solidFill>
                        <a:srgbClr val="6875A7"/>
                      </a:solidFill>
                      <a:prstDash val="solid"/>
                    </a:lnB>
                    <a:solidFill>
                      <a:srgbClr val="F5F5F5"/>
                    </a:solidFill>
                  </a:tcPr>
                </a:tc>
                <a:extLst>
                  <a:ext uri="{0D108BD9-81ED-4DB2-BD59-A6C34878D82A}">
                    <a16:rowId xmlns:a16="http://schemas.microsoft.com/office/drawing/2014/main" val="10003"/>
                  </a:ext>
                </a:extLst>
              </a:tr>
              <a:tr h="361442">
                <a:tc>
                  <a:txBody>
                    <a:bodyPr/>
                    <a:lstStyle/>
                    <a:p>
                      <a:pPr marL="92075" marR="0" lvl="0" indent="0" defTabSz="914400" eaLnBrk="1" fontAlgn="auto" latinLnBrk="0" hangingPunct="1">
                        <a:lnSpc>
                          <a:spcPct val="100000"/>
                        </a:lnSpc>
                        <a:spcBef>
                          <a:spcPts val="819"/>
                        </a:spcBef>
                        <a:spcAft>
                          <a:spcPts val="0"/>
                        </a:spcAft>
                        <a:buClrTx/>
                        <a:buSzTx/>
                        <a:buFontTx/>
                        <a:buNone/>
                        <a:tabLst/>
                        <a:defRPr/>
                      </a:pPr>
                      <a:r>
                        <a:rPr lang="en-IN" sz="1100" dirty="0">
                          <a:solidFill>
                            <a:srgbClr val="353552"/>
                          </a:solidFill>
                          <a:latin typeface="+mn-lt"/>
                          <a:cs typeface="Calibri"/>
                        </a:rPr>
                        <a:t>Sign up for updates or test drives</a:t>
                      </a:r>
                    </a:p>
                  </a:txBody>
                  <a:tcPr marL="0" marR="0" marT="104139" marB="0">
                    <a:lnL w="9525">
                      <a:solidFill>
                        <a:srgbClr val="6875A7"/>
                      </a:solidFill>
                      <a:prstDash val="solid"/>
                    </a:lnL>
                    <a:lnR w="9525">
                      <a:solidFill>
                        <a:srgbClr val="6875A7"/>
                      </a:solidFill>
                      <a:prstDash val="solid"/>
                    </a:lnR>
                    <a:lnT w="9525">
                      <a:solidFill>
                        <a:srgbClr val="6875A7"/>
                      </a:solidFill>
                      <a:prstDash val="solid"/>
                    </a:lnT>
                    <a:lnB w="9525">
                      <a:solidFill>
                        <a:srgbClr val="6875A7"/>
                      </a:solidFill>
                      <a:prstDash val="solid"/>
                    </a:lnB>
                    <a:solidFill>
                      <a:srgbClr val="F5F5F5"/>
                    </a:solidFill>
                  </a:tcPr>
                </a:tc>
                <a:tc>
                  <a:txBody>
                    <a:bodyPr/>
                    <a:lstStyle/>
                    <a:p>
                      <a:pPr marL="94615">
                        <a:lnSpc>
                          <a:spcPct val="100000"/>
                        </a:lnSpc>
                        <a:spcBef>
                          <a:spcPts val="819"/>
                        </a:spcBef>
                      </a:pPr>
                      <a:r>
                        <a:rPr lang="en-US" sz="1100" dirty="0">
                          <a:solidFill>
                            <a:srgbClr val="353552"/>
                          </a:solidFill>
                          <a:latin typeface="+mn-lt"/>
                          <a:cs typeface="Calibri"/>
                        </a:rPr>
                        <a:t>Availability</a:t>
                      </a:r>
                      <a:endParaRPr sz="1100" dirty="0">
                        <a:latin typeface="Calibri"/>
                        <a:cs typeface="Calibri"/>
                      </a:endParaRPr>
                    </a:p>
                  </a:txBody>
                  <a:tcPr marL="0" marR="0" marT="104139" marB="0">
                    <a:lnL w="9525">
                      <a:solidFill>
                        <a:srgbClr val="6875A7"/>
                      </a:solidFill>
                      <a:prstDash val="solid"/>
                    </a:lnL>
                    <a:lnR w="9525">
                      <a:solidFill>
                        <a:srgbClr val="6875A7"/>
                      </a:solidFill>
                      <a:prstDash val="solid"/>
                    </a:lnR>
                    <a:lnT w="9525">
                      <a:solidFill>
                        <a:srgbClr val="6875A7"/>
                      </a:solidFill>
                      <a:prstDash val="solid"/>
                    </a:lnT>
                    <a:lnB w="9525">
                      <a:solidFill>
                        <a:srgbClr val="6875A7"/>
                      </a:solidFill>
                      <a:prstDash val="solid"/>
                    </a:lnB>
                    <a:solidFill>
                      <a:srgbClr val="F5F5F5"/>
                    </a:solidFill>
                  </a:tcPr>
                </a:tc>
                <a:extLst>
                  <a:ext uri="{0D108BD9-81ED-4DB2-BD59-A6C34878D82A}">
                    <a16:rowId xmlns:a16="http://schemas.microsoft.com/office/drawing/2014/main" val="10004"/>
                  </a:ext>
                </a:extLst>
              </a:tr>
              <a:tr h="361569">
                <a:tc>
                  <a:txBody>
                    <a:bodyPr/>
                    <a:lstStyle/>
                    <a:p>
                      <a:pPr marL="92075">
                        <a:lnSpc>
                          <a:spcPct val="100000"/>
                        </a:lnSpc>
                        <a:spcBef>
                          <a:spcPts val="825"/>
                        </a:spcBef>
                      </a:pPr>
                      <a:r>
                        <a:rPr lang="en-US" sz="1100" dirty="0">
                          <a:solidFill>
                            <a:srgbClr val="353552"/>
                          </a:solidFill>
                          <a:latin typeface="+mn-lt"/>
                          <a:cs typeface="Calibri"/>
                        </a:rPr>
                        <a:t>Check for offers based on trims &amp; models</a:t>
                      </a:r>
                      <a:endParaRPr sz="1100" dirty="0">
                        <a:solidFill>
                          <a:srgbClr val="353552"/>
                        </a:solidFill>
                        <a:latin typeface="+mn-lt"/>
                        <a:cs typeface="Calibri"/>
                      </a:endParaRPr>
                    </a:p>
                  </a:txBody>
                  <a:tcPr marL="0" marR="0" marT="104775" marB="0">
                    <a:lnL w="9525">
                      <a:solidFill>
                        <a:srgbClr val="6875A7"/>
                      </a:solidFill>
                      <a:prstDash val="solid"/>
                    </a:lnL>
                    <a:lnR w="9525">
                      <a:solidFill>
                        <a:srgbClr val="6875A7"/>
                      </a:solidFill>
                      <a:prstDash val="solid"/>
                    </a:lnR>
                    <a:lnT w="9525">
                      <a:solidFill>
                        <a:srgbClr val="6875A7"/>
                      </a:solidFill>
                      <a:prstDash val="solid"/>
                    </a:lnT>
                    <a:lnB w="9525" cap="flat" cmpd="sng" algn="ctr">
                      <a:solidFill>
                        <a:srgbClr val="6875A7"/>
                      </a:solidFill>
                      <a:prstDash val="solid"/>
                      <a:round/>
                      <a:headEnd type="none" w="med" len="med"/>
                      <a:tailEnd type="none" w="med" len="med"/>
                    </a:lnB>
                    <a:solidFill>
                      <a:srgbClr val="F5F5F5"/>
                    </a:solidFill>
                  </a:tcPr>
                </a:tc>
                <a:tc>
                  <a:txBody>
                    <a:bodyPr/>
                    <a:lstStyle/>
                    <a:p>
                      <a:pPr marL="94615">
                        <a:lnSpc>
                          <a:spcPct val="100000"/>
                        </a:lnSpc>
                        <a:spcBef>
                          <a:spcPts val="825"/>
                        </a:spcBef>
                      </a:pPr>
                      <a:endParaRPr sz="950" dirty="0">
                        <a:latin typeface="Calibri"/>
                        <a:cs typeface="Calibri"/>
                      </a:endParaRPr>
                    </a:p>
                  </a:txBody>
                  <a:tcPr marL="0" marR="0" marT="104775" marB="0">
                    <a:lnL w="9525">
                      <a:solidFill>
                        <a:srgbClr val="6875A7"/>
                      </a:solidFill>
                      <a:prstDash val="solid"/>
                    </a:lnL>
                    <a:lnR w="9525">
                      <a:solidFill>
                        <a:srgbClr val="6875A7"/>
                      </a:solidFill>
                      <a:prstDash val="solid"/>
                    </a:lnR>
                    <a:lnT w="9525">
                      <a:solidFill>
                        <a:srgbClr val="6875A7"/>
                      </a:solidFill>
                      <a:prstDash val="solid"/>
                    </a:lnT>
                    <a:lnB w="9525" cap="flat" cmpd="sng" algn="ctr">
                      <a:solidFill>
                        <a:srgbClr val="6875A7"/>
                      </a:solidFill>
                      <a:prstDash val="solid"/>
                      <a:round/>
                      <a:headEnd type="none" w="med" len="med"/>
                      <a:tailEnd type="none" w="med" len="med"/>
                    </a:lnB>
                    <a:solidFill>
                      <a:srgbClr val="F5F5F5"/>
                    </a:solidFill>
                  </a:tcPr>
                </a:tc>
                <a:extLst>
                  <a:ext uri="{0D108BD9-81ED-4DB2-BD59-A6C34878D82A}">
                    <a16:rowId xmlns:a16="http://schemas.microsoft.com/office/drawing/2014/main" val="10005"/>
                  </a:ext>
                </a:extLst>
              </a:tr>
              <a:tr h="361569">
                <a:tc>
                  <a:txBody>
                    <a:bodyPr/>
                    <a:lstStyle/>
                    <a:p>
                      <a:pPr marL="92075">
                        <a:lnSpc>
                          <a:spcPct val="100000"/>
                        </a:lnSpc>
                        <a:spcBef>
                          <a:spcPts val="825"/>
                        </a:spcBef>
                      </a:pPr>
                      <a:r>
                        <a:rPr lang="en-US" sz="1100" dirty="0">
                          <a:solidFill>
                            <a:srgbClr val="353552"/>
                          </a:solidFill>
                          <a:latin typeface="+mn-lt"/>
                          <a:cs typeface="Calibri"/>
                        </a:rPr>
                        <a:t>Customize vehicles with various configurations</a:t>
                      </a:r>
                      <a:endParaRPr sz="1100" dirty="0">
                        <a:solidFill>
                          <a:srgbClr val="353552"/>
                        </a:solidFill>
                        <a:latin typeface="+mn-lt"/>
                        <a:cs typeface="Calibri"/>
                      </a:endParaRPr>
                    </a:p>
                  </a:txBody>
                  <a:tcPr marL="0" marR="0" marT="104775" marB="0">
                    <a:lnL w="9525">
                      <a:solidFill>
                        <a:srgbClr val="6875A7"/>
                      </a:solidFill>
                      <a:prstDash val="solid"/>
                    </a:lnL>
                    <a:lnR w="9525" cap="flat" cmpd="sng" algn="ctr">
                      <a:solidFill>
                        <a:srgbClr val="6875A7"/>
                      </a:solidFill>
                      <a:prstDash val="solid"/>
                      <a:round/>
                      <a:headEnd type="none" w="med" len="med"/>
                      <a:tailEnd type="none" w="med" len="med"/>
                    </a:lnR>
                    <a:lnT w="9525">
                      <a:solidFill>
                        <a:srgbClr val="6875A7"/>
                      </a:solidFill>
                      <a:prstDash val="solid"/>
                    </a:lnT>
                    <a:lnB w="9525" cap="flat" cmpd="sng" algn="ctr">
                      <a:solidFill>
                        <a:srgbClr val="6875A7"/>
                      </a:solidFill>
                      <a:prstDash val="solid"/>
                      <a:round/>
                      <a:headEnd type="none" w="med" len="med"/>
                      <a:tailEnd type="none" w="med" len="med"/>
                    </a:lnB>
                    <a:solidFill>
                      <a:srgbClr val="F5F5F5"/>
                    </a:solidFill>
                  </a:tcPr>
                </a:tc>
                <a:tc>
                  <a:txBody>
                    <a:bodyPr/>
                    <a:lstStyle/>
                    <a:p>
                      <a:pPr marL="94615">
                        <a:lnSpc>
                          <a:spcPct val="100000"/>
                        </a:lnSpc>
                        <a:spcBef>
                          <a:spcPts val="825"/>
                        </a:spcBef>
                      </a:pPr>
                      <a:endParaRPr sz="950" dirty="0">
                        <a:latin typeface="Calibri"/>
                        <a:cs typeface="Calibri"/>
                      </a:endParaRPr>
                    </a:p>
                  </a:txBody>
                  <a:tcPr marL="0" marR="0" marT="104775" marB="0">
                    <a:lnL w="9525" cap="flat" cmpd="sng" algn="ctr">
                      <a:solidFill>
                        <a:srgbClr val="6875A7"/>
                      </a:solidFill>
                      <a:prstDash val="solid"/>
                      <a:round/>
                      <a:headEnd type="none" w="med" len="med"/>
                      <a:tailEnd type="none" w="med" len="med"/>
                    </a:lnL>
                    <a:lnR w="9525">
                      <a:solidFill>
                        <a:srgbClr val="6875A7"/>
                      </a:solidFill>
                      <a:prstDash val="solid"/>
                    </a:lnR>
                    <a:lnT w="9525">
                      <a:solidFill>
                        <a:srgbClr val="6875A7"/>
                      </a:solidFill>
                      <a:prstDash val="solid"/>
                    </a:lnT>
                    <a:lnB w="9525" cap="flat" cmpd="sng" algn="ctr">
                      <a:solidFill>
                        <a:srgbClr val="6875A7"/>
                      </a:solidFill>
                      <a:prstDash val="solid"/>
                      <a:round/>
                      <a:headEnd type="none" w="med" len="med"/>
                      <a:tailEnd type="none" w="med" len="med"/>
                    </a:lnB>
                    <a:solidFill>
                      <a:srgbClr val="F5F5F5"/>
                    </a:solidFill>
                  </a:tcPr>
                </a:tc>
                <a:extLst>
                  <a:ext uri="{0D108BD9-81ED-4DB2-BD59-A6C34878D82A}">
                    <a16:rowId xmlns:a16="http://schemas.microsoft.com/office/drawing/2014/main" val="2505087660"/>
                  </a:ext>
                </a:extLst>
              </a:tr>
              <a:tr h="361569">
                <a:tc>
                  <a:txBody>
                    <a:bodyPr/>
                    <a:lstStyle/>
                    <a:p>
                      <a:pPr marL="92075">
                        <a:lnSpc>
                          <a:spcPct val="100000"/>
                        </a:lnSpc>
                        <a:spcBef>
                          <a:spcPts val="825"/>
                        </a:spcBef>
                      </a:pPr>
                      <a:r>
                        <a:rPr lang="en-US" sz="1100" dirty="0">
                          <a:solidFill>
                            <a:srgbClr val="353552"/>
                          </a:solidFill>
                          <a:latin typeface="+mn-lt"/>
                          <a:cs typeface="Calibri"/>
                        </a:rPr>
                        <a:t>Place and track orders</a:t>
                      </a:r>
                      <a:endParaRPr sz="1100" dirty="0">
                        <a:solidFill>
                          <a:srgbClr val="353552"/>
                        </a:solidFill>
                        <a:latin typeface="+mn-lt"/>
                        <a:cs typeface="Calibri"/>
                      </a:endParaRPr>
                    </a:p>
                  </a:txBody>
                  <a:tcPr marL="0" marR="0" marT="104775" marB="0">
                    <a:lnL w="9525">
                      <a:solidFill>
                        <a:srgbClr val="6875A7"/>
                      </a:solidFill>
                      <a:prstDash val="solid"/>
                    </a:lnL>
                    <a:lnR w="9525" cap="flat" cmpd="sng" algn="ctr">
                      <a:solidFill>
                        <a:srgbClr val="6875A7"/>
                      </a:solidFill>
                      <a:prstDash val="solid"/>
                      <a:round/>
                      <a:headEnd type="none" w="med" len="med"/>
                      <a:tailEnd type="none" w="med" len="med"/>
                    </a:lnR>
                    <a:lnT w="9525">
                      <a:solidFill>
                        <a:srgbClr val="6875A7"/>
                      </a:solidFill>
                      <a:prstDash val="solid"/>
                    </a:lnT>
                    <a:lnB w="9525">
                      <a:solidFill>
                        <a:srgbClr val="6875A7"/>
                      </a:solidFill>
                      <a:prstDash val="solid"/>
                    </a:lnB>
                    <a:solidFill>
                      <a:srgbClr val="F5F5F5"/>
                    </a:solidFill>
                  </a:tcPr>
                </a:tc>
                <a:tc>
                  <a:txBody>
                    <a:bodyPr/>
                    <a:lstStyle/>
                    <a:p>
                      <a:pPr marL="94615">
                        <a:lnSpc>
                          <a:spcPct val="100000"/>
                        </a:lnSpc>
                        <a:spcBef>
                          <a:spcPts val="825"/>
                        </a:spcBef>
                      </a:pPr>
                      <a:endParaRPr sz="950" dirty="0">
                        <a:latin typeface="Calibri"/>
                        <a:cs typeface="Calibri"/>
                      </a:endParaRPr>
                    </a:p>
                  </a:txBody>
                  <a:tcPr marL="0" marR="0" marT="104775" marB="0">
                    <a:lnL w="9525" cap="flat" cmpd="sng" algn="ctr">
                      <a:solidFill>
                        <a:srgbClr val="6875A7"/>
                      </a:solidFill>
                      <a:prstDash val="solid"/>
                      <a:round/>
                      <a:headEnd type="none" w="med" len="med"/>
                      <a:tailEnd type="none" w="med" len="med"/>
                    </a:lnL>
                    <a:lnR w="9525">
                      <a:solidFill>
                        <a:srgbClr val="6875A7"/>
                      </a:solidFill>
                      <a:prstDash val="solid"/>
                    </a:lnR>
                    <a:lnT w="9525">
                      <a:solidFill>
                        <a:srgbClr val="6875A7"/>
                      </a:solidFill>
                      <a:prstDash val="solid"/>
                    </a:lnT>
                    <a:lnB w="9525">
                      <a:solidFill>
                        <a:srgbClr val="6875A7"/>
                      </a:solidFill>
                      <a:prstDash val="solid"/>
                    </a:lnB>
                    <a:solidFill>
                      <a:srgbClr val="F5F5F5"/>
                    </a:solidFill>
                  </a:tcPr>
                </a:tc>
                <a:extLst>
                  <a:ext uri="{0D108BD9-81ED-4DB2-BD59-A6C34878D82A}">
                    <a16:rowId xmlns:a16="http://schemas.microsoft.com/office/drawing/2014/main" val="23006248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77175" y="0"/>
            <a:ext cx="914400" cy="490855"/>
            <a:chOff x="7877175" y="0"/>
            <a:chExt cx="914400" cy="490855"/>
          </a:xfrm>
        </p:grpSpPr>
        <p:sp>
          <p:nvSpPr>
            <p:cNvPr id="3" name="object 3"/>
            <p:cNvSpPr/>
            <p:nvPr/>
          </p:nvSpPr>
          <p:spPr>
            <a:xfrm>
              <a:off x="7877175" y="0"/>
              <a:ext cx="914400" cy="485775"/>
            </a:xfrm>
            <a:custGeom>
              <a:avLst/>
              <a:gdLst/>
              <a:ahLst/>
              <a:cxnLst/>
              <a:rect l="l" t="t" r="r" b="b"/>
              <a:pathLst>
                <a:path w="914400" h="485775">
                  <a:moveTo>
                    <a:pt x="869139" y="0"/>
                  </a:moveTo>
                  <a:lnTo>
                    <a:pt x="45260" y="0"/>
                  </a:lnTo>
                  <a:lnTo>
                    <a:pt x="0" y="90550"/>
                  </a:lnTo>
                  <a:lnTo>
                    <a:pt x="197611" y="485775"/>
                  </a:lnTo>
                  <a:lnTo>
                    <a:pt x="716788" y="485775"/>
                  </a:lnTo>
                  <a:lnTo>
                    <a:pt x="914400" y="90550"/>
                  </a:lnTo>
                  <a:lnTo>
                    <a:pt x="869139" y="0"/>
                  </a:lnTo>
                  <a:close/>
                </a:path>
              </a:pathLst>
            </a:custGeom>
            <a:solidFill>
              <a:srgbClr val="AEDFD9">
                <a:alpha val="59606"/>
              </a:srgbClr>
            </a:solidFill>
          </p:spPr>
          <p:txBody>
            <a:bodyPr wrap="square" lIns="0" tIns="0" rIns="0" bIns="0" rtlCol="0"/>
            <a:lstStyle/>
            <a:p>
              <a:endParaRPr/>
            </a:p>
          </p:txBody>
        </p:sp>
        <p:sp>
          <p:nvSpPr>
            <p:cNvPr id="4" name="object 4"/>
            <p:cNvSpPr/>
            <p:nvPr/>
          </p:nvSpPr>
          <p:spPr>
            <a:xfrm>
              <a:off x="8043926" y="0"/>
              <a:ext cx="590550" cy="347980"/>
            </a:xfrm>
            <a:custGeom>
              <a:avLst/>
              <a:gdLst/>
              <a:ahLst/>
              <a:cxnLst/>
              <a:rect l="l" t="t" r="r" b="b"/>
              <a:pathLst>
                <a:path w="590550" h="347980">
                  <a:moveTo>
                    <a:pt x="590550" y="95250"/>
                  </a:moveTo>
                  <a:lnTo>
                    <a:pt x="542925" y="0"/>
                  </a:lnTo>
                </a:path>
                <a:path w="590550" h="347980">
                  <a:moveTo>
                    <a:pt x="47577" y="0"/>
                  </a:moveTo>
                  <a:lnTo>
                    <a:pt x="0" y="95250"/>
                  </a:lnTo>
                  <a:lnTo>
                    <a:pt x="126110" y="347599"/>
                  </a:lnTo>
                  <a:lnTo>
                    <a:pt x="464312" y="347599"/>
                  </a:lnTo>
                  <a:lnTo>
                    <a:pt x="590550" y="95250"/>
                  </a:lnTo>
                </a:path>
              </a:pathLst>
            </a:custGeom>
            <a:ln w="9525">
              <a:solidFill>
                <a:srgbClr val="F5F5F5"/>
              </a:solidFill>
            </a:ln>
          </p:spPr>
          <p:txBody>
            <a:bodyPr wrap="square" lIns="0" tIns="0" rIns="0" bIns="0" rtlCol="0"/>
            <a:lstStyle/>
            <a:p>
              <a:endParaRPr/>
            </a:p>
          </p:txBody>
        </p:sp>
      </p:grpSp>
      <p:grpSp>
        <p:nvGrpSpPr>
          <p:cNvPr id="5" name="object 5"/>
          <p:cNvGrpSpPr/>
          <p:nvPr/>
        </p:nvGrpSpPr>
        <p:grpSpPr>
          <a:xfrm>
            <a:off x="9010713" y="28638"/>
            <a:ext cx="138430" cy="514350"/>
            <a:chOff x="9010713" y="28638"/>
            <a:chExt cx="138430" cy="514350"/>
          </a:xfrm>
        </p:grpSpPr>
        <p:sp>
          <p:nvSpPr>
            <p:cNvPr id="6" name="object 6"/>
            <p:cNvSpPr/>
            <p:nvPr/>
          </p:nvSpPr>
          <p:spPr>
            <a:xfrm>
              <a:off x="9015476" y="33401"/>
              <a:ext cx="128905" cy="504825"/>
            </a:xfrm>
            <a:custGeom>
              <a:avLst/>
              <a:gdLst/>
              <a:ahLst/>
              <a:cxnLst/>
              <a:rect l="l" t="t" r="r" b="b"/>
              <a:pathLst>
                <a:path w="128904" h="504825">
                  <a:moveTo>
                    <a:pt x="128524" y="0"/>
                  </a:moveTo>
                  <a:lnTo>
                    <a:pt x="126110" y="0"/>
                  </a:lnTo>
                  <a:lnTo>
                    <a:pt x="0" y="252349"/>
                  </a:lnTo>
                  <a:lnTo>
                    <a:pt x="126110" y="504825"/>
                  </a:lnTo>
                  <a:lnTo>
                    <a:pt x="128524" y="504825"/>
                  </a:lnTo>
                </a:path>
              </a:pathLst>
            </a:custGeom>
            <a:ln w="9525">
              <a:solidFill>
                <a:srgbClr val="6875A7"/>
              </a:solidFill>
            </a:ln>
          </p:spPr>
          <p:txBody>
            <a:bodyPr wrap="square" lIns="0" tIns="0" rIns="0" bIns="0" rtlCol="0"/>
            <a:lstStyle/>
            <a:p>
              <a:endParaRPr/>
            </a:p>
          </p:txBody>
        </p:sp>
        <p:sp>
          <p:nvSpPr>
            <p:cNvPr id="7" name="object 7"/>
            <p:cNvSpPr/>
            <p:nvPr/>
          </p:nvSpPr>
          <p:spPr>
            <a:xfrm>
              <a:off x="9082151" y="161971"/>
              <a:ext cx="62230" cy="247650"/>
            </a:xfrm>
            <a:custGeom>
              <a:avLst/>
              <a:gdLst/>
              <a:ahLst/>
              <a:cxnLst/>
              <a:rect l="l" t="t" r="r" b="b"/>
              <a:pathLst>
                <a:path w="62229" h="247650">
                  <a:moveTo>
                    <a:pt x="61849" y="0"/>
                  </a:moveTo>
                  <a:lnTo>
                    <a:pt x="0" y="123778"/>
                  </a:lnTo>
                  <a:lnTo>
                    <a:pt x="61849" y="247637"/>
                  </a:lnTo>
                </a:path>
              </a:pathLst>
            </a:custGeom>
            <a:ln w="9525">
              <a:solidFill>
                <a:srgbClr val="AEDFD9"/>
              </a:solidFill>
            </a:ln>
          </p:spPr>
          <p:txBody>
            <a:bodyPr wrap="square" lIns="0" tIns="0" rIns="0" bIns="0" rtlCol="0"/>
            <a:lstStyle/>
            <a:p>
              <a:endParaRPr/>
            </a:p>
          </p:txBody>
        </p:sp>
      </p:grpSp>
      <p:grpSp>
        <p:nvGrpSpPr>
          <p:cNvPr id="8" name="object 8"/>
          <p:cNvGrpSpPr/>
          <p:nvPr/>
        </p:nvGrpSpPr>
        <p:grpSpPr>
          <a:xfrm>
            <a:off x="8477313" y="581025"/>
            <a:ext cx="590550" cy="572135"/>
            <a:chOff x="8477313" y="581025"/>
            <a:chExt cx="590550" cy="572135"/>
          </a:xfrm>
        </p:grpSpPr>
        <p:sp>
          <p:nvSpPr>
            <p:cNvPr id="9" name="object 9"/>
            <p:cNvSpPr/>
            <p:nvPr/>
          </p:nvSpPr>
          <p:spPr>
            <a:xfrm>
              <a:off x="8482076" y="633476"/>
              <a:ext cx="581025" cy="514350"/>
            </a:xfrm>
            <a:custGeom>
              <a:avLst/>
              <a:gdLst/>
              <a:ahLst/>
              <a:cxnLst/>
              <a:rect l="l" t="t" r="r" b="b"/>
              <a:pathLst>
                <a:path w="581025" h="514350">
                  <a:moveTo>
                    <a:pt x="581025" y="257175"/>
                  </a:moveTo>
                  <a:lnTo>
                    <a:pt x="452374" y="0"/>
                  </a:lnTo>
                  <a:lnTo>
                    <a:pt x="128524" y="0"/>
                  </a:lnTo>
                  <a:lnTo>
                    <a:pt x="0" y="257175"/>
                  </a:lnTo>
                  <a:lnTo>
                    <a:pt x="128524" y="514350"/>
                  </a:lnTo>
                  <a:lnTo>
                    <a:pt x="452374" y="514350"/>
                  </a:lnTo>
                  <a:lnTo>
                    <a:pt x="581025" y="257175"/>
                  </a:lnTo>
                  <a:close/>
                </a:path>
              </a:pathLst>
            </a:custGeom>
            <a:ln w="9525">
              <a:solidFill>
                <a:srgbClr val="6875A7"/>
              </a:solidFill>
            </a:ln>
          </p:spPr>
          <p:txBody>
            <a:bodyPr wrap="square" lIns="0" tIns="0" rIns="0" bIns="0" rtlCol="0"/>
            <a:lstStyle/>
            <a:p>
              <a:endParaRPr/>
            </a:p>
          </p:txBody>
        </p:sp>
        <p:sp>
          <p:nvSpPr>
            <p:cNvPr id="10" name="object 10"/>
            <p:cNvSpPr/>
            <p:nvPr/>
          </p:nvSpPr>
          <p:spPr>
            <a:xfrm>
              <a:off x="8615426" y="757301"/>
              <a:ext cx="314325" cy="266700"/>
            </a:xfrm>
            <a:custGeom>
              <a:avLst/>
              <a:gdLst/>
              <a:ahLst/>
              <a:cxnLst/>
              <a:rect l="l" t="t" r="r" b="b"/>
              <a:pathLst>
                <a:path w="314325" h="266700">
                  <a:moveTo>
                    <a:pt x="314325" y="133350"/>
                  </a:moveTo>
                  <a:lnTo>
                    <a:pt x="247650" y="0"/>
                  </a:lnTo>
                  <a:lnTo>
                    <a:pt x="66675" y="0"/>
                  </a:lnTo>
                  <a:lnTo>
                    <a:pt x="0" y="133350"/>
                  </a:lnTo>
                  <a:lnTo>
                    <a:pt x="66675" y="266700"/>
                  </a:lnTo>
                  <a:lnTo>
                    <a:pt x="247650" y="266700"/>
                  </a:lnTo>
                  <a:lnTo>
                    <a:pt x="314325" y="133350"/>
                  </a:lnTo>
                  <a:close/>
                </a:path>
              </a:pathLst>
            </a:custGeom>
            <a:ln w="9525">
              <a:solidFill>
                <a:srgbClr val="AEDFD9"/>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8553450" y="581025"/>
              <a:ext cx="95250" cy="104775"/>
            </a:xfrm>
            <a:prstGeom prst="rect">
              <a:avLst/>
            </a:prstGeom>
          </p:spPr>
        </p:pic>
      </p:grpSp>
      <p:sp>
        <p:nvSpPr>
          <p:cNvPr id="12" name="object 12"/>
          <p:cNvSpPr/>
          <p:nvPr/>
        </p:nvSpPr>
        <p:spPr>
          <a:xfrm>
            <a:off x="7386701" y="147701"/>
            <a:ext cx="304800" cy="266700"/>
          </a:xfrm>
          <a:custGeom>
            <a:avLst/>
            <a:gdLst/>
            <a:ahLst/>
            <a:cxnLst/>
            <a:rect l="l" t="t" r="r" b="b"/>
            <a:pathLst>
              <a:path w="304800" h="266700">
                <a:moveTo>
                  <a:pt x="304800" y="133350"/>
                </a:moveTo>
                <a:lnTo>
                  <a:pt x="238125" y="0"/>
                </a:lnTo>
                <a:lnTo>
                  <a:pt x="66675" y="0"/>
                </a:lnTo>
                <a:lnTo>
                  <a:pt x="0" y="133350"/>
                </a:lnTo>
                <a:lnTo>
                  <a:pt x="66675" y="266700"/>
                </a:lnTo>
                <a:lnTo>
                  <a:pt x="238125" y="266700"/>
                </a:lnTo>
                <a:lnTo>
                  <a:pt x="304800" y="133350"/>
                </a:lnTo>
                <a:close/>
              </a:path>
            </a:pathLst>
          </a:custGeom>
          <a:ln w="9525">
            <a:solidFill>
              <a:srgbClr val="AEDFD9"/>
            </a:solidFill>
          </a:ln>
        </p:spPr>
        <p:txBody>
          <a:bodyPr wrap="square" lIns="0" tIns="0" rIns="0" bIns="0" rtlCol="0"/>
          <a:lstStyle/>
          <a:p>
            <a:endParaRPr/>
          </a:p>
        </p:txBody>
      </p:sp>
      <p:sp>
        <p:nvSpPr>
          <p:cNvPr id="13" name="object 13"/>
          <p:cNvSpPr/>
          <p:nvPr/>
        </p:nvSpPr>
        <p:spPr>
          <a:xfrm>
            <a:off x="9063101" y="885761"/>
            <a:ext cx="81280" cy="10160"/>
          </a:xfrm>
          <a:custGeom>
            <a:avLst/>
            <a:gdLst/>
            <a:ahLst/>
            <a:cxnLst/>
            <a:rect l="l" t="t" r="r" b="b"/>
            <a:pathLst>
              <a:path w="81279" h="10159">
                <a:moveTo>
                  <a:pt x="0" y="9651"/>
                </a:moveTo>
                <a:lnTo>
                  <a:pt x="80899" y="9651"/>
                </a:lnTo>
                <a:lnTo>
                  <a:pt x="80899" y="0"/>
                </a:lnTo>
                <a:lnTo>
                  <a:pt x="0" y="0"/>
                </a:lnTo>
                <a:lnTo>
                  <a:pt x="0" y="9651"/>
                </a:lnTo>
                <a:close/>
              </a:path>
            </a:pathLst>
          </a:custGeom>
          <a:solidFill>
            <a:srgbClr val="6875A7"/>
          </a:solidFill>
        </p:spPr>
        <p:txBody>
          <a:bodyPr wrap="square" lIns="0" tIns="0" rIns="0" bIns="0" rtlCol="0"/>
          <a:lstStyle/>
          <a:p>
            <a:endParaRPr/>
          </a:p>
        </p:txBody>
      </p:sp>
      <p:sp>
        <p:nvSpPr>
          <p:cNvPr id="14" name="object 14"/>
          <p:cNvSpPr/>
          <p:nvPr/>
        </p:nvSpPr>
        <p:spPr>
          <a:xfrm>
            <a:off x="8796401" y="100076"/>
            <a:ext cx="221615" cy="187960"/>
          </a:xfrm>
          <a:custGeom>
            <a:avLst/>
            <a:gdLst/>
            <a:ahLst/>
            <a:cxnLst/>
            <a:rect l="l" t="t" r="r" b="b"/>
            <a:pathLst>
              <a:path w="221615" h="187960">
                <a:moveTo>
                  <a:pt x="221106" y="180975"/>
                </a:moveTo>
                <a:lnTo>
                  <a:pt x="66675" y="180975"/>
                </a:lnTo>
              </a:path>
              <a:path w="221615" h="187960">
                <a:moveTo>
                  <a:pt x="0" y="0"/>
                </a:moveTo>
                <a:lnTo>
                  <a:pt x="73151" y="187451"/>
                </a:lnTo>
              </a:path>
            </a:pathLst>
          </a:custGeom>
          <a:ln w="9525">
            <a:solidFill>
              <a:srgbClr val="6875A7"/>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8580502" y="1087554"/>
            <a:ext cx="95250" cy="112596"/>
          </a:xfrm>
          <a:prstGeom prst="rect">
            <a:avLst/>
          </a:prstGeom>
        </p:spPr>
      </p:pic>
      <p:sp>
        <p:nvSpPr>
          <p:cNvPr id="18" name="object 18"/>
          <p:cNvSpPr/>
          <p:nvPr/>
        </p:nvSpPr>
        <p:spPr>
          <a:xfrm>
            <a:off x="8651783" y="1245870"/>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a:p>
        </p:txBody>
      </p:sp>
      <p:grpSp>
        <p:nvGrpSpPr>
          <p:cNvPr id="19" name="object 19"/>
          <p:cNvGrpSpPr/>
          <p:nvPr/>
        </p:nvGrpSpPr>
        <p:grpSpPr>
          <a:xfrm>
            <a:off x="6591363" y="0"/>
            <a:ext cx="1287145" cy="452755"/>
            <a:chOff x="6591363" y="0"/>
            <a:chExt cx="1287145" cy="452755"/>
          </a:xfrm>
        </p:grpSpPr>
        <p:sp>
          <p:nvSpPr>
            <p:cNvPr id="20" name="object 20"/>
            <p:cNvSpPr/>
            <p:nvPr/>
          </p:nvSpPr>
          <p:spPr>
            <a:xfrm>
              <a:off x="6596126" y="0"/>
              <a:ext cx="790575" cy="443230"/>
            </a:xfrm>
            <a:custGeom>
              <a:avLst/>
              <a:gdLst/>
              <a:ahLst/>
              <a:cxnLst/>
              <a:rect l="l" t="t" r="r" b="b"/>
              <a:pathLst>
                <a:path w="790575" h="443230">
                  <a:moveTo>
                    <a:pt x="790575" y="95250"/>
                  </a:moveTo>
                  <a:lnTo>
                    <a:pt x="742950" y="0"/>
                  </a:lnTo>
                </a:path>
                <a:path w="790575" h="443230">
                  <a:moveTo>
                    <a:pt x="47590" y="0"/>
                  </a:moveTo>
                  <a:lnTo>
                    <a:pt x="0" y="95250"/>
                  </a:lnTo>
                  <a:lnTo>
                    <a:pt x="173735" y="442975"/>
                  </a:lnTo>
                  <a:lnTo>
                    <a:pt x="616712" y="442975"/>
                  </a:lnTo>
                  <a:lnTo>
                    <a:pt x="790575" y="95250"/>
                  </a:lnTo>
                </a:path>
              </a:pathLst>
            </a:custGeom>
            <a:ln w="9525">
              <a:solidFill>
                <a:srgbClr val="6875A7"/>
              </a:solidFill>
            </a:ln>
          </p:spPr>
          <p:txBody>
            <a:bodyPr wrap="square" lIns="0" tIns="0" rIns="0" bIns="0" rtlCol="0"/>
            <a:lstStyle/>
            <a:p>
              <a:endParaRPr/>
            </a:p>
          </p:txBody>
        </p:sp>
        <p:sp>
          <p:nvSpPr>
            <p:cNvPr id="21" name="object 21"/>
            <p:cNvSpPr/>
            <p:nvPr/>
          </p:nvSpPr>
          <p:spPr>
            <a:xfrm>
              <a:off x="6634226" y="0"/>
              <a:ext cx="714375" cy="405130"/>
            </a:xfrm>
            <a:custGeom>
              <a:avLst/>
              <a:gdLst/>
              <a:ahLst/>
              <a:cxnLst/>
              <a:rect l="l" t="t" r="r" b="b"/>
              <a:pathLst>
                <a:path w="714375" h="405130">
                  <a:moveTo>
                    <a:pt x="714375" y="95250"/>
                  </a:moveTo>
                  <a:lnTo>
                    <a:pt x="666750" y="0"/>
                  </a:lnTo>
                </a:path>
                <a:path w="714375" h="405130">
                  <a:moveTo>
                    <a:pt x="47585" y="0"/>
                  </a:moveTo>
                  <a:lnTo>
                    <a:pt x="0" y="95250"/>
                  </a:lnTo>
                  <a:lnTo>
                    <a:pt x="154685" y="404875"/>
                  </a:lnTo>
                  <a:lnTo>
                    <a:pt x="559562" y="404875"/>
                  </a:lnTo>
                  <a:lnTo>
                    <a:pt x="714375" y="95250"/>
                  </a:lnTo>
                </a:path>
              </a:pathLst>
            </a:custGeom>
            <a:ln w="9525">
              <a:solidFill>
                <a:srgbClr val="AEDFD9"/>
              </a:solidFill>
            </a:ln>
          </p:spPr>
          <p:txBody>
            <a:bodyPr wrap="square" lIns="0" tIns="0" rIns="0" bIns="0" rtlCol="0"/>
            <a:lstStyle/>
            <a:p>
              <a:endParaRPr/>
            </a:p>
          </p:txBody>
        </p:sp>
        <p:sp>
          <p:nvSpPr>
            <p:cNvPr id="22" name="object 22"/>
            <p:cNvSpPr/>
            <p:nvPr/>
          </p:nvSpPr>
          <p:spPr>
            <a:xfrm>
              <a:off x="6781800" y="0"/>
              <a:ext cx="409575" cy="266700"/>
            </a:xfrm>
            <a:custGeom>
              <a:avLst/>
              <a:gdLst/>
              <a:ahLst/>
              <a:cxnLst/>
              <a:rect l="l" t="t" r="r" b="b"/>
              <a:pathLst>
                <a:path w="409575" h="266700">
                  <a:moveTo>
                    <a:pt x="364299" y="0"/>
                  </a:moveTo>
                  <a:lnTo>
                    <a:pt x="45275" y="0"/>
                  </a:lnTo>
                  <a:lnTo>
                    <a:pt x="0" y="90550"/>
                  </a:lnTo>
                  <a:lnTo>
                    <a:pt x="88138" y="266700"/>
                  </a:lnTo>
                  <a:lnTo>
                    <a:pt x="321436" y="266700"/>
                  </a:lnTo>
                  <a:lnTo>
                    <a:pt x="409575" y="90550"/>
                  </a:lnTo>
                  <a:lnTo>
                    <a:pt x="364299" y="0"/>
                  </a:lnTo>
                  <a:close/>
                </a:path>
              </a:pathLst>
            </a:custGeom>
            <a:solidFill>
              <a:srgbClr val="AEDFD9"/>
            </a:solidFill>
          </p:spPr>
          <p:txBody>
            <a:bodyPr wrap="square" lIns="0" tIns="0" rIns="0" bIns="0" rtlCol="0"/>
            <a:lstStyle/>
            <a:p>
              <a:endParaRPr/>
            </a:p>
          </p:txBody>
        </p:sp>
        <p:sp>
          <p:nvSpPr>
            <p:cNvPr id="23" name="object 23"/>
            <p:cNvSpPr/>
            <p:nvPr/>
          </p:nvSpPr>
          <p:spPr>
            <a:xfrm>
              <a:off x="7386701" y="100076"/>
              <a:ext cx="491490" cy="0"/>
            </a:xfrm>
            <a:custGeom>
              <a:avLst/>
              <a:gdLst/>
              <a:ahLst/>
              <a:cxnLst/>
              <a:rect l="l" t="t" r="r" b="b"/>
              <a:pathLst>
                <a:path w="491490">
                  <a:moveTo>
                    <a:pt x="0" y="0"/>
                  </a:moveTo>
                  <a:lnTo>
                    <a:pt x="491363" y="0"/>
                  </a:lnTo>
                </a:path>
              </a:pathLst>
            </a:custGeom>
            <a:ln w="9525">
              <a:solidFill>
                <a:srgbClr val="6875A7"/>
              </a:solidFill>
            </a:ln>
          </p:spPr>
          <p:txBody>
            <a:bodyPr wrap="square" lIns="0" tIns="0" rIns="0" bIns="0" rtlCol="0"/>
            <a:lstStyle/>
            <a:p>
              <a:endParaRPr/>
            </a:p>
          </p:txBody>
        </p:sp>
      </p:grpSp>
      <p:grpSp>
        <p:nvGrpSpPr>
          <p:cNvPr id="24" name="object 24"/>
          <p:cNvGrpSpPr/>
          <p:nvPr/>
        </p:nvGrpSpPr>
        <p:grpSpPr>
          <a:xfrm>
            <a:off x="8539226" y="3333750"/>
            <a:ext cx="605155" cy="1747837"/>
            <a:chOff x="8539226" y="3186176"/>
            <a:chExt cx="605155" cy="1747837"/>
          </a:xfrm>
        </p:grpSpPr>
        <p:sp>
          <p:nvSpPr>
            <p:cNvPr id="25" name="object 25"/>
            <p:cNvSpPr/>
            <p:nvPr/>
          </p:nvSpPr>
          <p:spPr>
            <a:xfrm>
              <a:off x="8739250" y="3186176"/>
              <a:ext cx="405130" cy="752475"/>
            </a:xfrm>
            <a:custGeom>
              <a:avLst/>
              <a:gdLst/>
              <a:ahLst/>
              <a:cxnLst/>
              <a:rect l="l" t="t" r="r" b="b"/>
              <a:pathLst>
                <a:path w="405129" h="752475">
                  <a:moveTo>
                    <a:pt x="404749" y="0"/>
                  </a:moveTo>
                  <a:lnTo>
                    <a:pt x="188087" y="0"/>
                  </a:lnTo>
                  <a:lnTo>
                    <a:pt x="0" y="376174"/>
                  </a:lnTo>
                  <a:lnTo>
                    <a:pt x="188087" y="752411"/>
                  </a:lnTo>
                  <a:lnTo>
                    <a:pt x="404749" y="752411"/>
                  </a:lnTo>
                </a:path>
              </a:pathLst>
            </a:custGeom>
            <a:ln w="9525">
              <a:solidFill>
                <a:srgbClr val="6ABDC5"/>
              </a:solidFill>
            </a:ln>
          </p:spPr>
          <p:txBody>
            <a:bodyPr wrap="square" lIns="0" tIns="0" rIns="0" bIns="0" rtlCol="0"/>
            <a:lstStyle/>
            <a:p>
              <a:endParaRPr/>
            </a:p>
          </p:txBody>
        </p:sp>
        <p:sp>
          <p:nvSpPr>
            <p:cNvPr id="26" name="object 26"/>
            <p:cNvSpPr/>
            <p:nvPr/>
          </p:nvSpPr>
          <p:spPr>
            <a:xfrm>
              <a:off x="8863076" y="3281426"/>
              <a:ext cx="281305" cy="552450"/>
            </a:xfrm>
            <a:custGeom>
              <a:avLst/>
              <a:gdLst/>
              <a:ahLst/>
              <a:cxnLst/>
              <a:rect l="l" t="t" r="r" b="b"/>
              <a:pathLst>
                <a:path w="281304" h="552450">
                  <a:moveTo>
                    <a:pt x="280924" y="0"/>
                  </a:moveTo>
                  <a:lnTo>
                    <a:pt x="138049" y="0"/>
                  </a:lnTo>
                  <a:lnTo>
                    <a:pt x="0" y="276225"/>
                  </a:lnTo>
                  <a:lnTo>
                    <a:pt x="138049" y="552450"/>
                  </a:lnTo>
                  <a:lnTo>
                    <a:pt x="280924" y="552450"/>
                  </a:lnTo>
                </a:path>
              </a:pathLst>
            </a:custGeom>
            <a:ln w="9525">
              <a:solidFill>
                <a:srgbClr val="6875A7"/>
              </a:solidFill>
            </a:ln>
          </p:spPr>
          <p:txBody>
            <a:bodyPr wrap="square" lIns="0" tIns="0" rIns="0" bIns="0" rtlCol="0"/>
            <a:lstStyle/>
            <a:p>
              <a:endParaRPr/>
            </a:p>
          </p:txBody>
        </p:sp>
        <p:sp>
          <p:nvSpPr>
            <p:cNvPr id="27" name="object 27"/>
            <p:cNvSpPr/>
            <p:nvPr/>
          </p:nvSpPr>
          <p:spPr>
            <a:xfrm>
              <a:off x="8977376" y="3386201"/>
              <a:ext cx="167005" cy="352425"/>
            </a:xfrm>
            <a:custGeom>
              <a:avLst/>
              <a:gdLst/>
              <a:ahLst/>
              <a:cxnLst/>
              <a:rect l="l" t="t" r="r" b="b"/>
              <a:pathLst>
                <a:path w="167004" h="352425">
                  <a:moveTo>
                    <a:pt x="166624" y="0"/>
                  </a:moveTo>
                  <a:lnTo>
                    <a:pt x="88010" y="0"/>
                  </a:lnTo>
                  <a:lnTo>
                    <a:pt x="0" y="176149"/>
                  </a:lnTo>
                  <a:lnTo>
                    <a:pt x="88010" y="352425"/>
                  </a:lnTo>
                  <a:lnTo>
                    <a:pt x="166624" y="352425"/>
                  </a:lnTo>
                </a:path>
              </a:pathLst>
            </a:custGeom>
            <a:ln w="9525">
              <a:solidFill>
                <a:srgbClr val="AEDFD9"/>
              </a:solidFill>
            </a:ln>
          </p:spPr>
          <p:txBody>
            <a:bodyPr wrap="square" lIns="0" tIns="0" rIns="0" bIns="0" rtlCol="0"/>
            <a:lstStyle/>
            <a:p>
              <a:endParaRPr/>
            </a:p>
          </p:txBody>
        </p:sp>
        <p:sp>
          <p:nvSpPr>
            <p:cNvPr id="28" name="object 28"/>
            <p:cNvSpPr/>
            <p:nvPr/>
          </p:nvSpPr>
          <p:spPr>
            <a:xfrm>
              <a:off x="8758300" y="4667313"/>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dirty="0"/>
            </a:p>
          </p:txBody>
        </p:sp>
        <p:pic>
          <p:nvPicPr>
            <p:cNvPr id="29" name="object 29"/>
            <p:cNvPicPr/>
            <p:nvPr/>
          </p:nvPicPr>
          <p:blipFill>
            <a:blip r:embed="rId4" cstate="print"/>
            <a:stretch>
              <a:fillRect/>
            </a:stretch>
          </p:blipFill>
          <p:spPr>
            <a:xfrm>
              <a:off x="8734425" y="4557776"/>
              <a:ext cx="104775" cy="104775"/>
            </a:xfrm>
            <a:prstGeom prst="rect">
              <a:avLst/>
            </a:prstGeom>
          </p:spPr>
        </p:pic>
        <p:sp>
          <p:nvSpPr>
            <p:cNvPr id="30" name="object 30"/>
            <p:cNvSpPr/>
            <p:nvPr/>
          </p:nvSpPr>
          <p:spPr>
            <a:xfrm>
              <a:off x="8758300" y="3938587"/>
              <a:ext cx="172720" cy="135255"/>
            </a:xfrm>
            <a:custGeom>
              <a:avLst/>
              <a:gdLst/>
              <a:ahLst/>
              <a:cxnLst/>
              <a:rect l="l" t="t" r="r" b="b"/>
              <a:pathLst>
                <a:path w="172720" h="135254">
                  <a:moveTo>
                    <a:pt x="172720" y="0"/>
                  </a:moveTo>
                  <a:lnTo>
                    <a:pt x="0" y="135000"/>
                  </a:lnTo>
                </a:path>
              </a:pathLst>
            </a:custGeom>
            <a:ln w="9525">
              <a:solidFill>
                <a:srgbClr val="6875A7"/>
              </a:solidFill>
            </a:ln>
          </p:spPr>
          <p:txBody>
            <a:bodyPr wrap="square" lIns="0" tIns="0" rIns="0" bIns="0" rtlCol="0"/>
            <a:lstStyle/>
            <a:p>
              <a:endParaRPr/>
            </a:p>
          </p:txBody>
        </p:sp>
        <p:sp>
          <p:nvSpPr>
            <p:cNvPr id="31" name="object 31"/>
            <p:cNvSpPr/>
            <p:nvPr/>
          </p:nvSpPr>
          <p:spPr>
            <a:xfrm>
              <a:off x="8539226" y="4071937"/>
              <a:ext cx="438150" cy="504825"/>
            </a:xfrm>
            <a:custGeom>
              <a:avLst/>
              <a:gdLst/>
              <a:ahLst/>
              <a:cxnLst/>
              <a:rect l="l" t="t" r="r" b="b"/>
              <a:pathLst>
                <a:path w="438150" h="504825">
                  <a:moveTo>
                    <a:pt x="219075" y="504825"/>
                  </a:moveTo>
                  <a:lnTo>
                    <a:pt x="438150" y="395287"/>
                  </a:lnTo>
                  <a:lnTo>
                    <a:pt x="438150" y="109537"/>
                  </a:lnTo>
                  <a:lnTo>
                    <a:pt x="219075" y="0"/>
                  </a:lnTo>
                  <a:lnTo>
                    <a:pt x="0" y="109537"/>
                  </a:lnTo>
                  <a:lnTo>
                    <a:pt x="0" y="395287"/>
                  </a:lnTo>
                  <a:lnTo>
                    <a:pt x="219075" y="504825"/>
                  </a:lnTo>
                  <a:close/>
                </a:path>
              </a:pathLst>
            </a:custGeom>
            <a:ln w="9525">
              <a:solidFill>
                <a:srgbClr val="6875A7"/>
              </a:solidFill>
            </a:ln>
          </p:spPr>
          <p:txBody>
            <a:bodyPr wrap="square" lIns="0" tIns="0" rIns="0" bIns="0" rtlCol="0"/>
            <a:lstStyle/>
            <a:p>
              <a:endParaRPr/>
            </a:p>
          </p:txBody>
        </p:sp>
        <p:sp>
          <p:nvSpPr>
            <p:cNvPr id="32" name="object 32"/>
            <p:cNvSpPr/>
            <p:nvPr/>
          </p:nvSpPr>
          <p:spPr>
            <a:xfrm>
              <a:off x="8586851" y="4119562"/>
              <a:ext cx="342900" cy="400050"/>
            </a:xfrm>
            <a:custGeom>
              <a:avLst/>
              <a:gdLst/>
              <a:ahLst/>
              <a:cxnLst/>
              <a:rect l="l" t="t" r="r" b="b"/>
              <a:pathLst>
                <a:path w="342900" h="400050">
                  <a:moveTo>
                    <a:pt x="171450" y="400050"/>
                  </a:moveTo>
                  <a:lnTo>
                    <a:pt x="342900" y="314325"/>
                  </a:lnTo>
                  <a:lnTo>
                    <a:pt x="342900" y="85725"/>
                  </a:lnTo>
                  <a:lnTo>
                    <a:pt x="171450" y="0"/>
                  </a:lnTo>
                  <a:lnTo>
                    <a:pt x="0" y="85725"/>
                  </a:lnTo>
                  <a:lnTo>
                    <a:pt x="0" y="314325"/>
                  </a:lnTo>
                  <a:lnTo>
                    <a:pt x="171450" y="400050"/>
                  </a:lnTo>
                  <a:close/>
                </a:path>
              </a:pathLst>
            </a:custGeom>
            <a:ln w="9525">
              <a:solidFill>
                <a:srgbClr val="AEDFD9"/>
              </a:solidFill>
            </a:ln>
          </p:spPr>
          <p:txBody>
            <a:bodyPr wrap="square" lIns="0" tIns="0" rIns="0" bIns="0" rtlCol="0"/>
            <a:lstStyle/>
            <a:p>
              <a:endParaRPr/>
            </a:p>
          </p:txBody>
        </p:sp>
      </p:grpSp>
      <p:grpSp>
        <p:nvGrpSpPr>
          <p:cNvPr id="33" name="object 33"/>
          <p:cNvGrpSpPr/>
          <p:nvPr/>
        </p:nvGrpSpPr>
        <p:grpSpPr>
          <a:xfrm>
            <a:off x="138375" y="4356537"/>
            <a:ext cx="561975" cy="600075"/>
            <a:chOff x="38100" y="4352925"/>
            <a:chExt cx="561975" cy="600075"/>
          </a:xfrm>
        </p:grpSpPr>
        <p:sp>
          <p:nvSpPr>
            <p:cNvPr id="34" name="object 34"/>
            <p:cNvSpPr/>
            <p:nvPr/>
          </p:nvSpPr>
          <p:spPr>
            <a:xfrm>
              <a:off x="90488" y="4357687"/>
              <a:ext cx="504825" cy="590550"/>
            </a:xfrm>
            <a:custGeom>
              <a:avLst/>
              <a:gdLst/>
              <a:ahLst/>
              <a:cxnLst/>
              <a:rect l="l" t="t" r="r" b="b"/>
              <a:pathLst>
                <a:path w="504825" h="590550">
                  <a:moveTo>
                    <a:pt x="252411" y="0"/>
                  </a:moveTo>
                  <a:lnTo>
                    <a:pt x="0" y="126212"/>
                  </a:lnTo>
                  <a:lnTo>
                    <a:pt x="0" y="464350"/>
                  </a:lnTo>
                  <a:lnTo>
                    <a:pt x="252411" y="590550"/>
                  </a:lnTo>
                  <a:lnTo>
                    <a:pt x="504823" y="464350"/>
                  </a:lnTo>
                  <a:lnTo>
                    <a:pt x="504823" y="126212"/>
                  </a:lnTo>
                  <a:lnTo>
                    <a:pt x="252411" y="0"/>
                  </a:lnTo>
                  <a:close/>
                </a:path>
              </a:pathLst>
            </a:custGeom>
            <a:ln w="9525">
              <a:solidFill>
                <a:srgbClr val="6875A7"/>
              </a:solidFill>
            </a:ln>
          </p:spPr>
          <p:txBody>
            <a:bodyPr wrap="square" lIns="0" tIns="0" rIns="0" bIns="0" rtlCol="0"/>
            <a:lstStyle/>
            <a:p>
              <a:endParaRPr/>
            </a:p>
          </p:txBody>
        </p:sp>
        <p:sp>
          <p:nvSpPr>
            <p:cNvPr id="35" name="object 35"/>
            <p:cNvSpPr/>
            <p:nvPr/>
          </p:nvSpPr>
          <p:spPr>
            <a:xfrm>
              <a:off x="204787" y="4491037"/>
              <a:ext cx="276225" cy="314325"/>
            </a:xfrm>
            <a:custGeom>
              <a:avLst/>
              <a:gdLst/>
              <a:ahLst/>
              <a:cxnLst/>
              <a:rect l="l" t="t" r="r" b="b"/>
              <a:pathLst>
                <a:path w="276225" h="314325">
                  <a:moveTo>
                    <a:pt x="138112" y="0"/>
                  </a:moveTo>
                  <a:lnTo>
                    <a:pt x="0" y="69062"/>
                  </a:lnTo>
                  <a:lnTo>
                    <a:pt x="0" y="245275"/>
                  </a:lnTo>
                  <a:lnTo>
                    <a:pt x="138112" y="314325"/>
                  </a:lnTo>
                  <a:lnTo>
                    <a:pt x="276225" y="245275"/>
                  </a:lnTo>
                  <a:lnTo>
                    <a:pt x="276225" y="69062"/>
                  </a:lnTo>
                  <a:lnTo>
                    <a:pt x="138112" y="0"/>
                  </a:lnTo>
                  <a:close/>
                </a:path>
              </a:pathLst>
            </a:custGeom>
            <a:ln w="9525">
              <a:solidFill>
                <a:srgbClr val="AEDFD9"/>
              </a:solidFill>
            </a:ln>
          </p:spPr>
          <p:txBody>
            <a:bodyPr wrap="square" lIns="0" tIns="0" rIns="0" bIns="0" rtlCol="0"/>
            <a:lstStyle/>
            <a:p>
              <a:endParaRPr/>
            </a:p>
          </p:txBody>
        </p:sp>
        <p:pic>
          <p:nvPicPr>
            <p:cNvPr id="36" name="object 36"/>
            <p:cNvPicPr/>
            <p:nvPr/>
          </p:nvPicPr>
          <p:blipFill>
            <a:blip r:embed="rId5" cstate="print"/>
            <a:stretch>
              <a:fillRect/>
            </a:stretch>
          </p:blipFill>
          <p:spPr>
            <a:xfrm>
              <a:off x="38100" y="4762500"/>
              <a:ext cx="104775" cy="104775"/>
            </a:xfrm>
            <a:prstGeom prst="rect">
              <a:avLst/>
            </a:prstGeom>
          </p:spPr>
        </p:pic>
      </p:grpSp>
      <p:pic>
        <p:nvPicPr>
          <p:cNvPr id="38" name="object 38"/>
          <p:cNvPicPr/>
          <p:nvPr/>
        </p:nvPicPr>
        <p:blipFill>
          <a:blip r:embed="rId6" cstate="print"/>
          <a:stretch>
            <a:fillRect/>
          </a:stretch>
        </p:blipFill>
        <p:spPr>
          <a:xfrm>
            <a:off x="533400" y="4943475"/>
            <a:ext cx="85725" cy="76200"/>
          </a:xfrm>
          <a:prstGeom prst="rect">
            <a:avLst/>
          </a:prstGeom>
        </p:spPr>
      </p:pic>
      <p:sp>
        <p:nvSpPr>
          <p:cNvPr id="39" name="object 39"/>
          <p:cNvSpPr/>
          <p:nvPr/>
        </p:nvSpPr>
        <p:spPr>
          <a:xfrm>
            <a:off x="200025" y="4019550"/>
            <a:ext cx="276225" cy="304800"/>
          </a:xfrm>
          <a:custGeom>
            <a:avLst/>
            <a:gdLst/>
            <a:ahLst/>
            <a:cxnLst/>
            <a:rect l="l" t="t" r="r" b="b"/>
            <a:pathLst>
              <a:path w="276225" h="304800">
                <a:moveTo>
                  <a:pt x="138112" y="0"/>
                </a:moveTo>
                <a:lnTo>
                  <a:pt x="0" y="69087"/>
                </a:lnTo>
                <a:lnTo>
                  <a:pt x="0" y="235712"/>
                </a:lnTo>
                <a:lnTo>
                  <a:pt x="138112" y="304800"/>
                </a:lnTo>
                <a:lnTo>
                  <a:pt x="276225" y="235712"/>
                </a:lnTo>
                <a:lnTo>
                  <a:pt x="276225" y="69087"/>
                </a:lnTo>
                <a:lnTo>
                  <a:pt x="138112" y="0"/>
                </a:lnTo>
                <a:close/>
              </a:path>
            </a:pathLst>
          </a:custGeom>
          <a:solidFill>
            <a:srgbClr val="AEDFD9">
              <a:alpha val="59606"/>
            </a:srgbClr>
          </a:solidFill>
        </p:spPr>
        <p:txBody>
          <a:bodyPr wrap="square" lIns="0" tIns="0" rIns="0" bIns="0" rtlCol="0"/>
          <a:lstStyle/>
          <a:p>
            <a:endParaRPr/>
          </a:p>
        </p:txBody>
      </p:sp>
      <p:sp>
        <p:nvSpPr>
          <p:cNvPr id="41" name="object 41"/>
          <p:cNvSpPr txBox="1">
            <a:spLocks noGrp="1"/>
          </p:cNvSpPr>
          <p:nvPr>
            <p:ph type="title"/>
          </p:nvPr>
        </p:nvSpPr>
        <p:spPr>
          <a:xfrm>
            <a:off x="361823" y="361950"/>
            <a:ext cx="7562977" cy="321242"/>
          </a:xfrm>
          <a:prstGeom prst="rect">
            <a:avLst/>
          </a:prstGeom>
        </p:spPr>
        <p:txBody>
          <a:bodyPr vert="horz" wrap="square" lIns="0" tIns="13335" rIns="0" bIns="0" rtlCol="0">
            <a:spAutoFit/>
          </a:bodyPr>
          <a:lstStyle/>
          <a:p>
            <a:pPr marL="12700">
              <a:lnSpc>
                <a:spcPct val="100000"/>
              </a:lnSpc>
              <a:spcBef>
                <a:spcPts val="105"/>
              </a:spcBef>
            </a:pPr>
            <a:r>
              <a:rPr lang="en-IN" sz="2000" b="1" i="0" dirty="0">
                <a:solidFill>
                  <a:srgbClr val="353552"/>
                </a:solidFill>
                <a:effectLst/>
                <a:latin typeface="Calibri" panose="020F0502020204030204" pitchFamily="34" charset="0"/>
                <a:cs typeface="Calibri" panose="020F0502020204030204" pitchFamily="34" charset="0"/>
              </a:rPr>
              <a:t>Utility tree - Architecturally Significant Requirements (ASR)</a:t>
            </a:r>
            <a:endParaRPr sz="2000" b="1" dirty="0">
              <a:solidFill>
                <a:srgbClr val="353552"/>
              </a:solidFill>
              <a:latin typeface="Calibri" panose="020F0502020204030204" pitchFamily="34" charset="0"/>
              <a:cs typeface="Calibri" panose="020F0502020204030204" pitchFamily="34" charset="0"/>
            </a:endParaRPr>
          </a:p>
        </p:txBody>
      </p:sp>
      <p:pic>
        <p:nvPicPr>
          <p:cNvPr id="16" name="Picture 15" descr="A diagram of a company's flowchart&#10;&#10;Description automatically generated">
            <a:extLst>
              <a:ext uri="{FF2B5EF4-FFF2-40B4-BE49-F238E27FC236}">
                <a16:creationId xmlns:a16="http://schemas.microsoft.com/office/drawing/2014/main" id="{B2080C14-737D-2CB2-8B04-DDED8FC24565}"/>
              </a:ext>
            </a:extLst>
          </p:cNvPr>
          <p:cNvPicPr>
            <a:picLocks noChangeAspect="1"/>
          </p:cNvPicPr>
          <p:nvPr/>
        </p:nvPicPr>
        <p:blipFill>
          <a:blip r:embed="rId7">
            <a:extLst>
              <a:ext uri="{28A0092B-C50C-407E-A947-70E740481C1C}">
                <a14:useLocalDpi xmlns:a14="http://schemas.microsoft.com/office/drawing/2010/main" val="0"/>
              </a:ext>
            </a:extLst>
          </a:blip>
          <a:srcRect t="-14634" b="5316"/>
          <a:stretch/>
        </p:blipFill>
        <p:spPr>
          <a:xfrm>
            <a:off x="1104900" y="236325"/>
            <a:ext cx="6724650" cy="4903321"/>
          </a:xfrm>
          <a:prstGeom prst="rect">
            <a:avLst/>
          </a:prstGeom>
        </p:spPr>
      </p:pic>
    </p:spTree>
    <p:extLst>
      <p:ext uri="{BB962C8B-B14F-4D97-AF65-F5344CB8AC3E}">
        <p14:creationId xmlns:p14="http://schemas.microsoft.com/office/powerpoint/2010/main" val="4150658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877175" y="0"/>
            <a:ext cx="914400" cy="490855"/>
            <a:chOff x="7877175" y="0"/>
            <a:chExt cx="914400" cy="490855"/>
          </a:xfrm>
        </p:grpSpPr>
        <p:sp>
          <p:nvSpPr>
            <p:cNvPr id="3" name="object 3"/>
            <p:cNvSpPr/>
            <p:nvPr/>
          </p:nvSpPr>
          <p:spPr>
            <a:xfrm>
              <a:off x="7877175" y="0"/>
              <a:ext cx="914400" cy="485775"/>
            </a:xfrm>
            <a:custGeom>
              <a:avLst/>
              <a:gdLst/>
              <a:ahLst/>
              <a:cxnLst/>
              <a:rect l="l" t="t" r="r" b="b"/>
              <a:pathLst>
                <a:path w="914400" h="485775">
                  <a:moveTo>
                    <a:pt x="869139" y="0"/>
                  </a:moveTo>
                  <a:lnTo>
                    <a:pt x="45260" y="0"/>
                  </a:lnTo>
                  <a:lnTo>
                    <a:pt x="0" y="90550"/>
                  </a:lnTo>
                  <a:lnTo>
                    <a:pt x="197611" y="485775"/>
                  </a:lnTo>
                  <a:lnTo>
                    <a:pt x="716788" y="485775"/>
                  </a:lnTo>
                  <a:lnTo>
                    <a:pt x="914400" y="90550"/>
                  </a:lnTo>
                  <a:lnTo>
                    <a:pt x="869139" y="0"/>
                  </a:lnTo>
                  <a:close/>
                </a:path>
              </a:pathLst>
            </a:custGeom>
            <a:solidFill>
              <a:srgbClr val="AEDFD9">
                <a:alpha val="59606"/>
              </a:srgbClr>
            </a:solidFill>
          </p:spPr>
          <p:txBody>
            <a:bodyPr wrap="square" lIns="0" tIns="0" rIns="0" bIns="0" rtlCol="0"/>
            <a:lstStyle/>
            <a:p>
              <a:endParaRPr/>
            </a:p>
          </p:txBody>
        </p:sp>
        <p:sp>
          <p:nvSpPr>
            <p:cNvPr id="4" name="object 4"/>
            <p:cNvSpPr/>
            <p:nvPr/>
          </p:nvSpPr>
          <p:spPr>
            <a:xfrm>
              <a:off x="8043926" y="0"/>
              <a:ext cx="590550" cy="347980"/>
            </a:xfrm>
            <a:custGeom>
              <a:avLst/>
              <a:gdLst/>
              <a:ahLst/>
              <a:cxnLst/>
              <a:rect l="l" t="t" r="r" b="b"/>
              <a:pathLst>
                <a:path w="590550" h="347980">
                  <a:moveTo>
                    <a:pt x="590550" y="95250"/>
                  </a:moveTo>
                  <a:lnTo>
                    <a:pt x="542925" y="0"/>
                  </a:lnTo>
                </a:path>
                <a:path w="590550" h="347980">
                  <a:moveTo>
                    <a:pt x="47577" y="0"/>
                  </a:moveTo>
                  <a:lnTo>
                    <a:pt x="0" y="95250"/>
                  </a:lnTo>
                  <a:lnTo>
                    <a:pt x="126110" y="347599"/>
                  </a:lnTo>
                  <a:lnTo>
                    <a:pt x="464312" y="347599"/>
                  </a:lnTo>
                  <a:lnTo>
                    <a:pt x="590550" y="95250"/>
                  </a:lnTo>
                </a:path>
              </a:pathLst>
            </a:custGeom>
            <a:ln w="9525">
              <a:solidFill>
                <a:srgbClr val="F5F5F5"/>
              </a:solidFill>
            </a:ln>
          </p:spPr>
          <p:txBody>
            <a:bodyPr wrap="square" lIns="0" tIns="0" rIns="0" bIns="0" rtlCol="0"/>
            <a:lstStyle/>
            <a:p>
              <a:endParaRPr/>
            </a:p>
          </p:txBody>
        </p:sp>
      </p:grpSp>
      <p:grpSp>
        <p:nvGrpSpPr>
          <p:cNvPr id="5" name="object 5"/>
          <p:cNvGrpSpPr/>
          <p:nvPr/>
        </p:nvGrpSpPr>
        <p:grpSpPr>
          <a:xfrm>
            <a:off x="9010713" y="28638"/>
            <a:ext cx="138430" cy="514350"/>
            <a:chOff x="9010713" y="28638"/>
            <a:chExt cx="138430" cy="514350"/>
          </a:xfrm>
        </p:grpSpPr>
        <p:sp>
          <p:nvSpPr>
            <p:cNvPr id="6" name="object 6"/>
            <p:cNvSpPr/>
            <p:nvPr/>
          </p:nvSpPr>
          <p:spPr>
            <a:xfrm>
              <a:off x="9015476" y="33401"/>
              <a:ext cx="128905" cy="504825"/>
            </a:xfrm>
            <a:custGeom>
              <a:avLst/>
              <a:gdLst/>
              <a:ahLst/>
              <a:cxnLst/>
              <a:rect l="l" t="t" r="r" b="b"/>
              <a:pathLst>
                <a:path w="128904" h="504825">
                  <a:moveTo>
                    <a:pt x="128524" y="0"/>
                  </a:moveTo>
                  <a:lnTo>
                    <a:pt x="126110" y="0"/>
                  </a:lnTo>
                  <a:lnTo>
                    <a:pt x="0" y="252349"/>
                  </a:lnTo>
                  <a:lnTo>
                    <a:pt x="126110" y="504825"/>
                  </a:lnTo>
                  <a:lnTo>
                    <a:pt x="128524" y="504825"/>
                  </a:lnTo>
                </a:path>
              </a:pathLst>
            </a:custGeom>
            <a:ln w="9525">
              <a:solidFill>
                <a:srgbClr val="6875A7"/>
              </a:solidFill>
            </a:ln>
          </p:spPr>
          <p:txBody>
            <a:bodyPr wrap="square" lIns="0" tIns="0" rIns="0" bIns="0" rtlCol="0"/>
            <a:lstStyle/>
            <a:p>
              <a:endParaRPr/>
            </a:p>
          </p:txBody>
        </p:sp>
        <p:sp>
          <p:nvSpPr>
            <p:cNvPr id="7" name="object 7"/>
            <p:cNvSpPr/>
            <p:nvPr/>
          </p:nvSpPr>
          <p:spPr>
            <a:xfrm>
              <a:off x="9082151" y="161971"/>
              <a:ext cx="62230" cy="247650"/>
            </a:xfrm>
            <a:custGeom>
              <a:avLst/>
              <a:gdLst/>
              <a:ahLst/>
              <a:cxnLst/>
              <a:rect l="l" t="t" r="r" b="b"/>
              <a:pathLst>
                <a:path w="62229" h="247650">
                  <a:moveTo>
                    <a:pt x="61849" y="0"/>
                  </a:moveTo>
                  <a:lnTo>
                    <a:pt x="0" y="123778"/>
                  </a:lnTo>
                  <a:lnTo>
                    <a:pt x="61849" y="247637"/>
                  </a:lnTo>
                </a:path>
              </a:pathLst>
            </a:custGeom>
            <a:ln w="9525">
              <a:solidFill>
                <a:srgbClr val="AEDFD9"/>
              </a:solidFill>
            </a:ln>
          </p:spPr>
          <p:txBody>
            <a:bodyPr wrap="square" lIns="0" tIns="0" rIns="0" bIns="0" rtlCol="0"/>
            <a:lstStyle/>
            <a:p>
              <a:endParaRPr/>
            </a:p>
          </p:txBody>
        </p:sp>
      </p:grpSp>
      <p:grpSp>
        <p:nvGrpSpPr>
          <p:cNvPr id="8" name="object 8"/>
          <p:cNvGrpSpPr/>
          <p:nvPr/>
        </p:nvGrpSpPr>
        <p:grpSpPr>
          <a:xfrm>
            <a:off x="8477313" y="581025"/>
            <a:ext cx="590550" cy="572135"/>
            <a:chOff x="8477313" y="581025"/>
            <a:chExt cx="590550" cy="572135"/>
          </a:xfrm>
        </p:grpSpPr>
        <p:sp>
          <p:nvSpPr>
            <p:cNvPr id="9" name="object 9"/>
            <p:cNvSpPr/>
            <p:nvPr/>
          </p:nvSpPr>
          <p:spPr>
            <a:xfrm>
              <a:off x="8482076" y="633476"/>
              <a:ext cx="581025" cy="514350"/>
            </a:xfrm>
            <a:custGeom>
              <a:avLst/>
              <a:gdLst/>
              <a:ahLst/>
              <a:cxnLst/>
              <a:rect l="l" t="t" r="r" b="b"/>
              <a:pathLst>
                <a:path w="581025" h="514350">
                  <a:moveTo>
                    <a:pt x="581025" y="257175"/>
                  </a:moveTo>
                  <a:lnTo>
                    <a:pt x="452374" y="0"/>
                  </a:lnTo>
                  <a:lnTo>
                    <a:pt x="128524" y="0"/>
                  </a:lnTo>
                  <a:lnTo>
                    <a:pt x="0" y="257175"/>
                  </a:lnTo>
                  <a:lnTo>
                    <a:pt x="128524" y="514350"/>
                  </a:lnTo>
                  <a:lnTo>
                    <a:pt x="452374" y="514350"/>
                  </a:lnTo>
                  <a:lnTo>
                    <a:pt x="581025" y="257175"/>
                  </a:lnTo>
                  <a:close/>
                </a:path>
              </a:pathLst>
            </a:custGeom>
            <a:ln w="9525">
              <a:solidFill>
                <a:srgbClr val="6875A7"/>
              </a:solidFill>
            </a:ln>
          </p:spPr>
          <p:txBody>
            <a:bodyPr wrap="square" lIns="0" tIns="0" rIns="0" bIns="0" rtlCol="0"/>
            <a:lstStyle/>
            <a:p>
              <a:endParaRPr/>
            </a:p>
          </p:txBody>
        </p:sp>
        <p:sp>
          <p:nvSpPr>
            <p:cNvPr id="10" name="object 10"/>
            <p:cNvSpPr/>
            <p:nvPr/>
          </p:nvSpPr>
          <p:spPr>
            <a:xfrm>
              <a:off x="8615426" y="757301"/>
              <a:ext cx="314325" cy="266700"/>
            </a:xfrm>
            <a:custGeom>
              <a:avLst/>
              <a:gdLst/>
              <a:ahLst/>
              <a:cxnLst/>
              <a:rect l="l" t="t" r="r" b="b"/>
              <a:pathLst>
                <a:path w="314325" h="266700">
                  <a:moveTo>
                    <a:pt x="314325" y="133350"/>
                  </a:moveTo>
                  <a:lnTo>
                    <a:pt x="247650" y="0"/>
                  </a:lnTo>
                  <a:lnTo>
                    <a:pt x="66675" y="0"/>
                  </a:lnTo>
                  <a:lnTo>
                    <a:pt x="0" y="133350"/>
                  </a:lnTo>
                  <a:lnTo>
                    <a:pt x="66675" y="266700"/>
                  </a:lnTo>
                  <a:lnTo>
                    <a:pt x="247650" y="266700"/>
                  </a:lnTo>
                  <a:lnTo>
                    <a:pt x="314325" y="133350"/>
                  </a:lnTo>
                  <a:close/>
                </a:path>
              </a:pathLst>
            </a:custGeom>
            <a:ln w="9525">
              <a:solidFill>
                <a:srgbClr val="AEDFD9"/>
              </a:solidFill>
            </a:ln>
          </p:spPr>
          <p:txBody>
            <a:bodyPr wrap="square" lIns="0" tIns="0" rIns="0" bIns="0" rtlCol="0"/>
            <a:lstStyle/>
            <a:p>
              <a:endParaRPr/>
            </a:p>
          </p:txBody>
        </p:sp>
        <p:pic>
          <p:nvPicPr>
            <p:cNvPr id="11" name="object 11"/>
            <p:cNvPicPr/>
            <p:nvPr/>
          </p:nvPicPr>
          <p:blipFill>
            <a:blip r:embed="rId2" cstate="print"/>
            <a:stretch>
              <a:fillRect/>
            </a:stretch>
          </p:blipFill>
          <p:spPr>
            <a:xfrm>
              <a:off x="8553450" y="581025"/>
              <a:ext cx="95250" cy="104775"/>
            </a:xfrm>
            <a:prstGeom prst="rect">
              <a:avLst/>
            </a:prstGeom>
          </p:spPr>
        </p:pic>
      </p:grpSp>
      <p:sp>
        <p:nvSpPr>
          <p:cNvPr id="12" name="object 12"/>
          <p:cNvSpPr/>
          <p:nvPr/>
        </p:nvSpPr>
        <p:spPr>
          <a:xfrm>
            <a:off x="7386701" y="147701"/>
            <a:ext cx="304800" cy="266700"/>
          </a:xfrm>
          <a:custGeom>
            <a:avLst/>
            <a:gdLst/>
            <a:ahLst/>
            <a:cxnLst/>
            <a:rect l="l" t="t" r="r" b="b"/>
            <a:pathLst>
              <a:path w="304800" h="266700">
                <a:moveTo>
                  <a:pt x="304800" y="133350"/>
                </a:moveTo>
                <a:lnTo>
                  <a:pt x="238125" y="0"/>
                </a:lnTo>
                <a:lnTo>
                  <a:pt x="66675" y="0"/>
                </a:lnTo>
                <a:lnTo>
                  <a:pt x="0" y="133350"/>
                </a:lnTo>
                <a:lnTo>
                  <a:pt x="66675" y="266700"/>
                </a:lnTo>
                <a:lnTo>
                  <a:pt x="238125" y="266700"/>
                </a:lnTo>
                <a:lnTo>
                  <a:pt x="304800" y="133350"/>
                </a:lnTo>
                <a:close/>
              </a:path>
            </a:pathLst>
          </a:custGeom>
          <a:ln w="9525">
            <a:solidFill>
              <a:srgbClr val="AEDFD9"/>
            </a:solidFill>
          </a:ln>
        </p:spPr>
        <p:txBody>
          <a:bodyPr wrap="square" lIns="0" tIns="0" rIns="0" bIns="0" rtlCol="0"/>
          <a:lstStyle/>
          <a:p>
            <a:endParaRPr/>
          </a:p>
        </p:txBody>
      </p:sp>
      <p:sp>
        <p:nvSpPr>
          <p:cNvPr id="13" name="object 13"/>
          <p:cNvSpPr/>
          <p:nvPr/>
        </p:nvSpPr>
        <p:spPr>
          <a:xfrm>
            <a:off x="9063101" y="885761"/>
            <a:ext cx="81280" cy="10160"/>
          </a:xfrm>
          <a:custGeom>
            <a:avLst/>
            <a:gdLst/>
            <a:ahLst/>
            <a:cxnLst/>
            <a:rect l="l" t="t" r="r" b="b"/>
            <a:pathLst>
              <a:path w="81279" h="10159">
                <a:moveTo>
                  <a:pt x="0" y="9651"/>
                </a:moveTo>
                <a:lnTo>
                  <a:pt x="80899" y="9651"/>
                </a:lnTo>
                <a:lnTo>
                  <a:pt x="80899" y="0"/>
                </a:lnTo>
                <a:lnTo>
                  <a:pt x="0" y="0"/>
                </a:lnTo>
                <a:lnTo>
                  <a:pt x="0" y="9651"/>
                </a:lnTo>
                <a:close/>
              </a:path>
            </a:pathLst>
          </a:custGeom>
          <a:solidFill>
            <a:srgbClr val="6875A7"/>
          </a:solidFill>
        </p:spPr>
        <p:txBody>
          <a:bodyPr wrap="square" lIns="0" tIns="0" rIns="0" bIns="0" rtlCol="0"/>
          <a:lstStyle/>
          <a:p>
            <a:endParaRPr/>
          </a:p>
        </p:txBody>
      </p:sp>
      <p:sp>
        <p:nvSpPr>
          <p:cNvPr id="14" name="object 14"/>
          <p:cNvSpPr/>
          <p:nvPr/>
        </p:nvSpPr>
        <p:spPr>
          <a:xfrm>
            <a:off x="8796401" y="100076"/>
            <a:ext cx="221615" cy="187960"/>
          </a:xfrm>
          <a:custGeom>
            <a:avLst/>
            <a:gdLst/>
            <a:ahLst/>
            <a:cxnLst/>
            <a:rect l="l" t="t" r="r" b="b"/>
            <a:pathLst>
              <a:path w="221615" h="187960">
                <a:moveTo>
                  <a:pt x="221106" y="180975"/>
                </a:moveTo>
                <a:lnTo>
                  <a:pt x="66675" y="180975"/>
                </a:lnTo>
              </a:path>
              <a:path w="221615" h="187960">
                <a:moveTo>
                  <a:pt x="0" y="0"/>
                </a:moveTo>
                <a:lnTo>
                  <a:pt x="73151" y="187451"/>
                </a:lnTo>
              </a:path>
            </a:pathLst>
          </a:custGeom>
          <a:ln w="9525">
            <a:solidFill>
              <a:srgbClr val="6875A7"/>
            </a:solidFill>
          </a:ln>
        </p:spPr>
        <p:txBody>
          <a:bodyPr wrap="square" lIns="0" tIns="0" rIns="0" bIns="0" rtlCol="0"/>
          <a:lstStyle/>
          <a:p>
            <a:endParaRPr/>
          </a:p>
        </p:txBody>
      </p:sp>
      <p:pic>
        <p:nvPicPr>
          <p:cNvPr id="17" name="object 17"/>
          <p:cNvPicPr/>
          <p:nvPr/>
        </p:nvPicPr>
        <p:blipFill>
          <a:blip r:embed="rId3" cstate="print"/>
          <a:stretch>
            <a:fillRect/>
          </a:stretch>
        </p:blipFill>
        <p:spPr>
          <a:xfrm>
            <a:off x="8580502" y="1087554"/>
            <a:ext cx="95250" cy="112596"/>
          </a:xfrm>
          <a:prstGeom prst="rect">
            <a:avLst/>
          </a:prstGeom>
        </p:spPr>
      </p:pic>
      <p:sp>
        <p:nvSpPr>
          <p:cNvPr id="18" name="object 18"/>
          <p:cNvSpPr/>
          <p:nvPr/>
        </p:nvSpPr>
        <p:spPr>
          <a:xfrm>
            <a:off x="8651783" y="1245870"/>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a:p>
        </p:txBody>
      </p:sp>
      <p:grpSp>
        <p:nvGrpSpPr>
          <p:cNvPr id="19" name="object 19"/>
          <p:cNvGrpSpPr/>
          <p:nvPr/>
        </p:nvGrpSpPr>
        <p:grpSpPr>
          <a:xfrm>
            <a:off x="6591363" y="0"/>
            <a:ext cx="1287145" cy="452755"/>
            <a:chOff x="6591363" y="0"/>
            <a:chExt cx="1287145" cy="452755"/>
          </a:xfrm>
        </p:grpSpPr>
        <p:sp>
          <p:nvSpPr>
            <p:cNvPr id="20" name="object 20"/>
            <p:cNvSpPr/>
            <p:nvPr/>
          </p:nvSpPr>
          <p:spPr>
            <a:xfrm>
              <a:off x="6596126" y="0"/>
              <a:ext cx="790575" cy="443230"/>
            </a:xfrm>
            <a:custGeom>
              <a:avLst/>
              <a:gdLst/>
              <a:ahLst/>
              <a:cxnLst/>
              <a:rect l="l" t="t" r="r" b="b"/>
              <a:pathLst>
                <a:path w="790575" h="443230">
                  <a:moveTo>
                    <a:pt x="790575" y="95250"/>
                  </a:moveTo>
                  <a:lnTo>
                    <a:pt x="742950" y="0"/>
                  </a:lnTo>
                </a:path>
                <a:path w="790575" h="443230">
                  <a:moveTo>
                    <a:pt x="47590" y="0"/>
                  </a:moveTo>
                  <a:lnTo>
                    <a:pt x="0" y="95250"/>
                  </a:lnTo>
                  <a:lnTo>
                    <a:pt x="173735" y="442975"/>
                  </a:lnTo>
                  <a:lnTo>
                    <a:pt x="616712" y="442975"/>
                  </a:lnTo>
                  <a:lnTo>
                    <a:pt x="790575" y="95250"/>
                  </a:lnTo>
                </a:path>
              </a:pathLst>
            </a:custGeom>
            <a:ln w="9525">
              <a:solidFill>
                <a:srgbClr val="6875A7"/>
              </a:solidFill>
            </a:ln>
          </p:spPr>
          <p:txBody>
            <a:bodyPr wrap="square" lIns="0" tIns="0" rIns="0" bIns="0" rtlCol="0"/>
            <a:lstStyle/>
            <a:p>
              <a:endParaRPr/>
            </a:p>
          </p:txBody>
        </p:sp>
        <p:sp>
          <p:nvSpPr>
            <p:cNvPr id="21" name="object 21"/>
            <p:cNvSpPr/>
            <p:nvPr/>
          </p:nvSpPr>
          <p:spPr>
            <a:xfrm>
              <a:off x="6634226" y="0"/>
              <a:ext cx="714375" cy="405130"/>
            </a:xfrm>
            <a:custGeom>
              <a:avLst/>
              <a:gdLst/>
              <a:ahLst/>
              <a:cxnLst/>
              <a:rect l="l" t="t" r="r" b="b"/>
              <a:pathLst>
                <a:path w="714375" h="405130">
                  <a:moveTo>
                    <a:pt x="714375" y="95250"/>
                  </a:moveTo>
                  <a:lnTo>
                    <a:pt x="666750" y="0"/>
                  </a:lnTo>
                </a:path>
                <a:path w="714375" h="405130">
                  <a:moveTo>
                    <a:pt x="47585" y="0"/>
                  </a:moveTo>
                  <a:lnTo>
                    <a:pt x="0" y="95250"/>
                  </a:lnTo>
                  <a:lnTo>
                    <a:pt x="154685" y="404875"/>
                  </a:lnTo>
                  <a:lnTo>
                    <a:pt x="559562" y="404875"/>
                  </a:lnTo>
                  <a:lnTo>
                    <a:pt x="714375" y="95250"/>
                  </a:lnTo>
                </a:path>
              </a:pathLst>
            </a:custGeom>
            <a:ln w="9525">
              <a:solidFill>
                <a:srgbClr val="AEDFD9"/>
              </a:solidFill>
            </a:ln>
          </p:spPr>
          <p:txBody>
            <a:bodyPr wrap="square" lIns="0" tIns="0" rIns="0" bIns="0" rtlCol="0"/>
            <a:lstStyle/>
            <a:p>
              <a:endParaRPr/>
            </a:p>
          </p:txBody>
        </p:sp>
        <p:sp>
          <p:nvSpPr>
            <p:cNvPr id="22" name="object 22"/>
            <p:cNvSpPr/>
            <p:nvPr/>
          </p:nvSpPr>
          <p:spPr>
            <a:xfrm>
              <a:off x="6781800" y="0"/>
              <a:ext cx="409575" cy="266700"/>
            </a:xfrm>
            <a:custGeom>
              <a:avLst/>
              <a:gdLst/>
              <a:ahLst/>
              <a:cxnLst/>
              <a:rect l="l" t="t" r="r" b="b"/>
              <a:pathLst>
                <a:path w="409575" h="266700">
                  <a:moveTo>
                    <a:pt x="364299" y="0"/>
                  </a:moveTo>
                  <a:lnTo>
                    <a:pt x="45275" y="0"/>
                  </a:lnTo>
                  <a:lnTo>
                    <a:pt x="0" y="90550"/>
                  </a:lnTo>
                  <a:lnTo>
                    <a:pt x="88138" y="266700"/>
                  </a:lnTo>
                  <a:lnTo>
                    <a:pt x="321436" y="266700"/>
                  </a:lnTo>
                  <a:lnTo>
                    <a:pt x="409575" y="90550"/>
                  </a:lnTo>
                  <a:lnTo>
                    <a:pt x="364299" y="0"/>
                  </a:lnTo>
                  <a:close/>
                </a:path>
              </a:pathLst>
            </a:custGeom>
            <a:solidFill>
              <a:srgbClr val="AEDFD9"/>
            </a:solidFill>
          </p:spPr>
          <p:txBody>
            <a:bodyPr wrap="square" lIns="0" tIns="0" rIns="0" bIns="0" rtlCol="0"/>
            <a:lstStyle/>
            <a:p>
              <a:endParaRPr/>
            </a:p>
          </p:txBody>
        </p:sp>
        <p:sp>
          <p:nvSpPr>
            <p:cNvPr id="23" name="object 23"/>
            <p:cNvSpPr/>
            <p:nvPr/>
          </p:nvSpPr>
          <p:spPr>
            <a:xfrm>
              <a:off x="7386701" y="100076"/>
              <a:ext cx="491490" cy="0"/>
            </a:xfrm>
            <a:custGeom>
              <a:avLst/>
              <a:gdLst/>
              <a:ahLst/>
              <a:cxnLst/>
              <a:rect l="l" t="t" r="r" b="b"/>
              <a:pathLst>
                <a:path w="491490">
                  <a:moveTo>
                    <a:pt x="0" y="0"/>
                  </a:moveTo>
                  <a:lnTo>
                    <a:pt x="491363" y="0"/>
                  </a:lnTo>
                </a:path>
              </a:pathLst>
            </a:custGeom>
            <a:ln w="9525">
              <a:solidFill>
                <a:srgbClr val="6875A7"/>
              </a:solidFill>
            </a:ln>
          </p:spPr>
          <p:txBody>
            <a:bodyPr wrap="square" lIns="0" tIns="0" rIns="0" bIns="0" rtlCol="0"/>
            <a:lstStyle/>
            <a:p>
              <a:endParaRPr/>
            </a:p>
          </p:txBody>
        </p:sp>
      </p:grpSp>
      <p:grpSp>
        <p:nvGrpSpPr>
          <p:cNvPr id="24" name="object 24"/>
          <p:cNvGrpSpPr/>
          <p:nvPr/>
        </p:nvGrpSpPr>
        <p:grpSpPr>
          <a:xfrm>
            <a:off x="8539226" y="3333750"/>
            <a:ext cx="605155" cy="1747837"/>
            <a:chOff x="8539226" y="3186176"/>
            <a:chExt cx="605155" cy="1747837"/>
          </a:xfrm>
        </p:grpSpPr>
        <p:sp>
          <p:nvSpPr>
            <p:cNvPr id="25" name="object 25"/>
            <p:cNvSpPr/>
            <p:nvPr/>
          </p:nvSpPr>
          <p:spPr>
            <a:xfrm>
              <a:off x="8739250" y="3186176"/>
              <a:ext cx="405130" cy="752475"/>
            </a:xfrm>
            <a:custGeom>
              <a:avLst/>
              <a:gdLst/>
              <a:ahLst/>
              <a:cxnLst/>
              <a:rect l="l" t="t" r="r" b="b"/>
              <a:pathLst>
                <a:path w="405129" h="752475">
                  <a:moveTo>
                    <a:pt x="404749" y="0"/>
                  </a:moveTo>
                  <a:lnTo>
                    <a:pt x="188087" y="0"/>
                  </a:lnTo>
                  <a:lnTo>
                    <a:pt x="0" y="376174"/>
                  </a:lnTo>
                  <a:lnTo>
                    <a:pt x="188087" y="752411"/>
                  </a:lnTo>
                  <a:lnTo>
                    <a:pt x="404749" y="752411"/>
                  </a:lnTo>
                </a:path>
              </a:pathLst>
            </a:custGeom>
            <a:ln w="9525">
              <a:solidFill>
                <a:srgbClr val="6ABDC5"/>
              </a:solidFill>
            </a:ln>
          </p:spPr>
          <p:txBody>
            <a:bodyPr wrap="square" lIns="0" tIns="0" rIns="0" bIns="0" rtlCol="0"/>
            <a:lstStyle/>
            <a:p>
              <a:endParaRPr/>
            </a:p>
          </p:txBody>
        </p:sp>
        <p:sp>
          <p:nvSpPr>
            <p:cNvPr id="26" name="object 26"/>
            <p:cNvSpPr/>
            <p:nvPr/>
          </p:nvSpPr>
          <p:spPr>
            <a:xfrm>
              <a:off x="8863076" y="3281426"/>
              <a:ext cx="281305" cy="552450"/>
            </a:xfrm>
            <a:custGeom>
              <a:avLst/>
              <a:gdLst/>
              <a:ahLst/>
              <a:cxnLst/>
              <a:rect l="l" t="t" r="r" b="b"/>
              <a:pathLst>
                <a:path w="281304" h="552450">
                  <a:moveTo>
                    <a:pt x="280924" y="0"/>
                  </a:moveTo>
                  <a:lnTo>
                    <a:pt x="138049" y="0"/>
                  </a:lnTo>
                  <a:lnTo>
                    <a:pt x="0" y="276225"/>
                  </a:lnTo>
                  <a:lnTo>
                    <a:pt x="138049" y="552450"/>
                  </a:lnTo>
                  <a:lnTo>
                    <a:pt x="280924" y="552450"/>
                  </a:lnTo>
                </a:path>
              </a:pathLst>
            </a:custGeom>
            <a:ln w="9525">
              <a:solidFill>
                <a:srgbClr val="6875A7"/>
              </a:solidFill>
            </a:ln>
          </p:spPr>
          <p:txBody>
            <a:bodyPr wrap="square" lIns="0" tIns="0" rIns="0" bIns="0" rtlCol="0"/>
            <a:lstStyle/>
            <a:p>
              <a:endParaRPr/>
            </a:p>
          </p:txBody>
        </p:sp>
        <p:sp>
          <p:nvSpPr>
            <p:cNvPr id="27" name="object 27"/>
            <p:cNvSpPr/>
            <p:nvPr/>
          </p:nvSpPr>
          <p:spPr>
            <a:xfrm>
              <a:off x="8977376" y="3386201"/>
              <a:ext cx="167005" cy="352425"/>
            </a:xfrm>
            <a:custGeom>
              <a:avLst/>
              <a:gdLst/>
              <a:ahLst/>
              <a:cxnLst/>
              <a:rect l="l" t="t" r="r" b="b"/>
              <a:pathLst>
                <a:path w="167004" h="352425">
                  <a:moveTo>
                    <a:pt x="166624" y="0"/>
                  </a:moveTo>
                  <a:lnTo>
                    <a:pt x="88010" y="0"/>
                  </a:lnTo>
                  <a:lnTo>
                    <a:pt x="0" y="176149"/>
                  </a:lnTo>
                  <a:lnTo>
                    <a:pt x="88010" y="352425"/>
                  </a:lnTo>
                  <a:lnTo>
                    <a:pt x="166624" y="352425"/>
                  </a:lnTo>
                </a:path>
              </a:pathLst>
            </a:custGeom>
            <a:ln w="9525">
              <a:solidFill>
                <a:srgbClr val="AEDFD9"/>
              </a:solidFill>
            </a:ln>
          </p:spPr>
          <p:txBody>
            <a:bodyPr wrap="square" lIns="0" tIns="0" rIns="0" bIns="0" rtlCol="0"/>
            <a:lstStyle/>
            <a:p>
              <a:endParaRPr/>
            </a:p>
          </p:txBody>
        </p:sp>
        <p:sp>
          <p:nvSpPr>
            <p:cNvPr id="28" name="object 28"/>
            <p:cNvSpPr/>
            <p:nvPr/>
          </p:nvSpPr>
          <p:spPr>
            <a:xfrm>
              <a:off x="8758300" y="4667313"/>
              <a:ext cx="304800" cy="266700"/>
            </a:xfrm>
            <a:custGeom>
              <a:avLst/>
              <a:gdLst/>
              <a:ahLst/>
              <a:cxnLst/>
              <a:rect l="l" t="t" r="r" b="b"/>
              <a:pathLst>
                <a:path w="304800" h="266700">
                  <a:moveTo>
                    <a:pt x="238125" y="0"/>
                  </a:moveTo>
                  <a:lnTo>
                    <a:pt x="66675" y="0"/>
                  </a:lnTo>
                  <a:lnTo>
                    <a:pt x="0" y="133350"/>
                  </a:lnTo>
                  <a:lnTo>
                    <a:pt x="66675" y="266700"/>
                  </a:lnTo>
                  <a:lnTo>
                    <a:pt x="238125" y="266700"/>
                  </a:lnTo>
                  <a:lnTo>
                    <a:pt x="304800" y="133350"/>
                  </a:lnTo>
                  <a:lnTo>
                    <a:pt x="238125" y="0"/>
                  </a:lnTo>
                  <a:close/>
                </a:path>
              </a:pathLst>
            </a:custGeom>
            <a:solidFill>
              <a:srgbClr val="AEDFD9">
                <a:alpha val="59606"/>
              </a:srgbClr>
            </a:solidFill>
          </p:spPr>
          <p:txBody>
            <a:bodyPr wrap="square" lIns="0" tIns="0" rIns="0" bIns="0" rtlCol="0"/>
            <a:lstStyle/>
            <a:p>
              <a:endParaRPr dirty="0"/>
            </a:p>
          </p:txBody>
        </p:sp>
        <p:pic>
          <p:nvPicPr>
            <p:cNvPr id="29" name="object 29"/>
            <p:cNvPicPr/>
            <p:nvPr/>
          </p:nvPicPr>
          <p:blipFill>
            <a:blip r:embed="rId4" cstate="print"/>
            <a:stretch>
              <a:fillRect/>
            </a:stretch>
          </p:blipFill>
          <p:spPr>
            <a:xfrm>
              <a:off x="8734425" y="4557776"/>
              <a:ext cx="104775" cy="104775"/>
            </a:xfrm>
            <a:prstGeom prst="rect">
              <a:avLst/>
            </a:prstGeom>
          </p:spPr>
        </p:pic>
        <p:sp>
          <p:nvSpPr>
            <p:cNvPr id="30" name="object 30"/>
            <p:cNvSpPr/>
            <p:nvPr/>
          </p:nvSpPr>
          <p:spPr>
            <a:xfrm>
              <a:off x="8758300" y="3938587"/>
              <a:ext cx="172720" cy="135255"/>
            </a:xfrm>
            <a:custGeom>
              <a:avLst/>
              <a:gdLst/>
              <a:ahLst/>
              <a:cxnLst/>
              <a:rect l="l" t="t" r="r" b="b"/>
              <a:pathLst>
                <a:path w="172720" h="135254">
                  <a:moveTo>
                    <a:pt x="172720" y="0"/>
                  </a:moveTo>
                  <a:lnTo>
                    <a:pt x="0" y="135000"/>
                  </a:lnTo>
                </a:path>
              </a:pathLst>
            </a:custGeom>
            <a:ln w="9525">
              <a:solidFill>
                <a:srgbClr val="6875A7"/>
              </a:solidFill>
            </a:ln>
          </p:spPr>
          <p:txBody>
            <a:bodyPr wrap="square" lIns="0" tIns="0" rIns="0" bIns="0" rtlCol="0"/>
            <a:lstStyle/>
            <a:p>
              <a:endParaRPr/>
            </a:p>
          </p:txBody>
        </p:sp>
        <p:sp>
          <p:nvSpPr>
            <p:cNvPr id="31" name="object 31"/>
            <p:cNvSpPr/>
            <p:nvPr/>
          </p:nvSpPr>
          <p:spPr>
            <a:xfrm>
              <a:off x="8539226" y="4071937"/>
              <a:ext cx="438150" cy="504825"/>
            </a:xfrm>
            <a:custGeom>
              <a:avLst/>
              <a:gdLst/>
              <a:ahLst/>
              <a:cxnLst/>
              <a:rect l="l" t="t" r="r" b="b"/>
              <a:pathLst>
                <a:path w="438150" h="504825">
                  <a:moveTo>
                    <a:pt x="219075" y="504825"/>
                  </a:moveTo>
                  <a:lnTo>
                    <a:pt x="438150" y="395287"/>
                  </a:lnTo>
                  <a:lnTo>
                    <a:pt x="438150" y="109537"/>
                  </a:lnTo>
                  <a:lnTo>
                    <a:pt x="219075" y="0"/>
                  </a:lnTo>
                  <a:lnTo>
                    <a:pt x="0" y="109537"/>
                  </a:lnTo>
                  <a:lnTo>
                    <a:pt x="0" y="395287"/>
                  </a:lnTo>
                  <a:lnTo>
                    <a:pt x="219075" y="504825"/>
                  </a:lnTo>
                  <a:close/>
                </a:path>
              </a:pathLst>
            </a:custGeom>
            <a:ln w="9525">
              <a:solidFill>
                <a:srgbClr val="6875A7"/>
              </a:solidFill>
            </a:ln>
          </p:spPr>
          <p:txBody>
            <a:bodyPr wrap="square" lIns="0" tIns="0" rIns="0" bIns="0" rtlCol="0"/>
            <a:lstStyle/>
            <a:p>
              <a:endParaRPr/>
            </a:p>
          </p:txBody>
        </p:sp>
        <p:sp>
          <p:nvSpPr>
            <p:cNvPr id="32" name="object 32"/>
            <p:cNvSpPr/>
            <p:nvPr/>
          </p:nvSpPr>
          <p:spPr>
            <a:xfrm>
              <a:off x="8586851" y="4119562"/>
              <a:ext cx="342900" cy="400050"/>
            </a:xfrm>
            <a:custGeom>
              <a:avLst/>
              <a:gdLst/>
              <a:ahLst/>
              <a:cxnLst/>
              <a:rect l="l" t="t" r="r" b="b"/>
              <a:pathLst>
                <a:path w="342900" h="400050">
                  <a:moveTo>
                    <a:pt x="171450" y="400050"/>
                  </a:moveTo>
                  <a:lnTo>
                    <a:pt x="342900" y="314325"/>
                  </a:lnTo>
                  <a:lnTo>
                    <a:pt x="342900" y="85725"/>
                  </a:lnTo>
                  <a:lnTo>
                    <a:pt x="171450" y="0"/>
                  </a:lnTo>
                  <a:lnTo>
                    <a:pt x="0" y="85725"/>
                  </a:lnTo>
                  <a:lnTo>
                    <a:pt x="0" y="314325"/>
                  </a:lnTo>
                  <a:lnTo>
                    <a:pt x="171450" y="400050"/>
                  </a:lnTo>
                  <a:close/>
                </a:path>
              </a:pathLst>
            </a:custGeom>
            <a:ln w="9525">
              <a:solidFill>
                <a:srgbClr val="AEDFD9"/>
              </a:solidFill>
            </a:ln>
          </p:spPr>
          <p:txBody>
            <a:bodyPr wrap="square" lIns="0" tIns="0" rIns="0" bIns="0" rtlCol="0"/>
            <a:lstStyle/>
            <a:p>
              <a:endParaRPr/>
            </a:p>
          </p:txBody>
        </p:sp>
      </p:grpSp>
      <p:grpSp>
        <p:nvGrpSpPr>
          <p:cNvPr id="33" name="object 33"/>
          <p:cNvGrpSpPr/>
          <p:nvPr/>
        </p:nvGrpSpPr>
        <p:grpSpPr>
          <a:xfrm>
            <a:off x="0" y="4356537"/>
            <a:ext cx="561975" cy="600075"/>
            <a:chOff x="38100" y="4352925"/>
            <a:chExt cx="561975" cy="600075"/>
          </a:xfrm>
        </p:grpSpPr>
        <p:sp>
          <p:nvSpPr>
            <p:cNvPr id="34" name="object 34"/>
            <p:cNvSpPr/>
            <p:nvPr/>
          </p:nvSpPr>
          <p:spPr>
            <a:xfrm>
              <a:off x="90488" y="4357687"/>
              <a:ext cx="504825" cy="590550"/>
            </a:xfrm>
            <a:custGeom>
              <a:avLst/>
              <a:gdLst/>
              <a:ahLst/>
              <a:cxnLst/>
              <a:rect l="l" t="t" r="r" b="b"/>
              <a:pathLst>
                <a:path w="504825" h="590550">
                  <a:moveTo>
                    <a:pt x="252411" y="0"/>
                  </a:moveTo>
                  <a:lnTo>
                    <a:pt x="0" y="126212"/>
                  </a:lnTo>
                  <a:lnTo>
                    <a:pt x="0" y="464350"/>
                  </a:lnTo>
                  <a:lnTo>
                    <a:pt x="252411" y="590550"/>
                  </a:lnTo>
                  <a:lnTo>
                    <a:pt x="504823" y="464350"/>
                  </a:lnTo>
                  <a:lnTo>
                    <a:pt x="504823" y="126212"/>
                  </a:lnTo>
                  <a:lnTo>
                    <a:pt x="252411" y="0"/>
                  </a:lnTo>
                  <a:close/>
                </a:path>
              </a:pathLst>
            </a:custGeom>
            <a:ln w="9525">
              <a:solidFill>
                <a:srgbClr val="6875A7"/>
              </a:solidFill>
            </a:ln>
          </p:spPr>
          <p:txBody>
            <a:bodyPr wrap="square" lIns="0" tIns="0" rIns="0" bIns="0" rtlCol="0"/>
            <a:lstStyle/>
            <a:p>
              <a:endParaRPr/>
            </a:p>
          </p:txBody>
        </p:sp>
        <p:sp>
          <p:nvSpPr>
            <p:cNvPr id="35" name="object 35"/>
            <p:cNvSpPr/>
            <p:nvPr/>
          </p:nvSpPr>
          <p:spPr>
            <a:xfrm>
              <a:off x="204787" y="4491037"/>
              <a:ext cx="276225" cy="314325"/>
            </a:xfrm>
            <a:custGeom>
              <a:avLst/>
              <a:gdLst/>
              <a:ahLst/>
              <a:cxnLst/>
              <a:rect l="l" t="t" r="r" b="b"/>
              <a:pathLst>
                <a:path w="276225" h="314325">
                  <a:moveTo>
                    <a:pt x="138112" y="0"/>
                  </a:moveTo>
                  <a:lnTo>
                    <a:pt x="0" y="69062"/>
                  </a:lnTo>
                  <a:lnTo>
                    <a:pt x="0" y="245275"/>
                  </a:lnTo>
                  <a:lnTo>
                    <a:pt x="138112" y="314325"/>
                  </a:lnTo>
                  <a:lnTo>
                    <a:pt x="276225" y="245275"/>
                  </a:lnTo>
                  <a:lnTo>
                    <a:pt x="276225" y="69062"/>
                  </a:lnTo>
                  <a:lnTo>
                    <a:pt x="138112" y="0"/>
                  </a:lnTo>
                  <a:close/>
                </a:path>
              </a:pathLst>
            </a:custGeom>
            <a:ln w="9525">
              <a:solidFill>
                <a:srgbClr val="AEDFD9"/>
              </a:solidFill>
            </a:ln>
          </p:spPr>
          <p:txBody>
            <a:bodyPr wrap="square" lIns="0" tIns="0" rIns="0" bIns="0" rtlCol="0"/>
            <a:lstStyle/>
            <a:p>
              <a:endParaRPr/>
            </a:p>
          </p:txBody>
        </p:sp>
        <p:pic>
          <p:nvPicPr>
            <p:cNvPr id="36" name="object 36"/>
            <p:cNvPicPr/>
            <p:nvPr/>
          </p:nvPicPr>
          <p:blipFill>
            <a:blip r:embed="rId5" cstate="print"/>
            <a:stretch>
              <a:fillRect/>
            </a:stretch>
          </p:blipFill>
          <p:spPr>
            <a:xfrm>
              <a:off x="38100" y="4762500"/>
              <a:ext cx="104775" cy="104775"/>
            </a:xfrm>
            <a:prstGeom prst="rect">
              <a:avLst/>
            </a:prstGeom>
          </p:spPr>
        </p:pic>
      </p:grpSp>
      <p:pic>
        <p:nvPicPr>
          <p:cNvPr id="38" name="object 38"/>
          <p:cNvPicPr/>
          <p:nvPr/>
        </p:nvPicPr>
        <p:blipFill>
          <a:blip r:embed="rId6" cstate="print"/>
          <a:stretch>
            <a:fillRect/>
          </a:stretch>
        </p:blipFill>
        <p:spPr>
          <a:xfrm>
            <a:off x="533400" y="4943475"/>
            <a:ext cx="85725" cy="76200"/>
          </a:xfrm>
          <a:prstGeom prst="rect">
            <a:avLst/>
          </a:prstGeom>
        </p:spPr>
      </p:pic>
      <p:sp>
        <p:nvSpPr>
          <p:cNvPr id="39" name="object 39"/>
          <p:cNvSpPr/>
          <p:nvPr/>
        </p:nvSpPr>
        <p:spPr>
          <a:xfrm>
            <a:off x="200025" y="4019550"/>
            <a:ext cx="276225" cy="304800"/>
          </a:xfrm>
          <a:custGeom>
            <a:avLst/>
            <a:gdLst/>
            <a:ahLst/>
            <a:cxnLst/>
            <a:rect l="l" t="t" r="r" b="b"/>
            <a:pathLst>
              <a:path w="276225" h="304800">
                <a:moveTo>
                  <a:pt x="138112" y="0"/>
                </a:moveTo>
                <a:lnTo>
                  <a:pt x="0" y="69087"/>
                </a:lnTo>
                <a:lnTo>
                  <a:pt x="0" y="235712"/>
                </a:lnTo>
                <a:lnTo>
                  <a:pt x="138112" y="304800"/>
                </a:lnTo>
                <a:lnTo>
                  <a:pt x="276225" y="235712"/>
                </a:lnTo>
                <a:lnTo>
                  <a:pt x="276225" y="69087"/>
                </a:lnTo>
                <a:lnTo>
                  <a:pt x="138112" y="0"/>
                </a:lnTo>
                <a:close/>
              </a:path>
            </a:pathLst>
          </a:custGeom>
          <a:solidFill>
            <a:srgbClr val="AEDFD9">
              <a:alpha val="59606"/>
            </a:srgbClr>
          </a:solidFill>
        </p:spPr>
        <p:txBody>
          <a:bodyPr wrap="square" lIns="0" tIns="0" rIns="0" bIns="0" rtlCol="0"/>
          <a:lstStyle/>
          <a:p>
            <a:endParaRPr/>
          </a:p>
        </p:txBody>
      </p:sp>
      <p:sp>
        <p:nvSpPr>
          <p:cNvPr id="41" name="object 41"/>
          <p:cNvSpPr txBox="1">
            <a:spLocks noGrp="1"/>
          </p:cNvSpPr>
          <p:nvPr>
            <p:ph type="title"/>
          </p:nvPr>
        </p:nvSpPr>
        <p:spPr>
          <a:xfrm>
            <a:off x="609600" y="209550"/>
            <a:ext cx="5181600" cy="352019"/>
          </a:xfrm>
          <a:prstGeom prst="rect">
            <a:avLst/>
          </a:prstGeom>
        </p:spPr>
        <p:txBody>
          <a:bodyPr vert="horz" wrap="square" lIns="0" tIns="13335" rIns="0" bIns="0" rtlCol="0">
            <a:spAutoFit/>
          </a:bodyPr>
          <a:lstStyle/>
          <a:p>
            <a:pPr marL="12700">
              <a:lnSpc>
                <a:spcPct val="100000"/>
              </a:lnSpc>
              <a:spcBef>
                <a:spcPts val="105"/>
              </a:spcBef>
            </a:pPr>
            <a:r>
              <a:rPr lang="en-US" sz="2200" b="1" dirty="0">
                <a:solidFill>
                  <a:srgbClr val="353552"/>
                </a:solidFill>
                <a:latin typeface="Calibri"/>
                <a:cs typeface="Calibri"/>
              </a:rPr>
              <a:t>Tactics used </a:t>
            </a:r>
            <a:r>
              <a:rPr lang="en-IN" sz="2200" b="1" i="0" dirty="0">
                <a:solidFill>
                  <a:srgbClr val="353552"/>
                </a:solidFill>
                <a:effectLst/>
                <a:latin typeface="Calibri" panose="020F0502020204030204" pitchFamily="34" charset="0"/>
                <a:cs typeface="Calibri" panose="020F0502020204030204" pitchFamily="34" charset="0"/>
              </a:rPr>
              <a:t>to achieve the top 5 ASR’s</a:t>
            </a:r>
            <a:endParaRPr sz="2200" b="1" dirty="0">
              <a:solidFill>
                <a:srgbClr val="353552"/>
              </a:solidFill>
              <a:latin typeface="Calibri" panose="020F0502020204030204" pitchFamily="34" charset="0"/>
              <a:cs typeface="Calibri" panose="020F0502020204030204" pitchFamily="34" charset="0"/>
            </a:endParaRPr>
          </a:p>
        </p:txBody>
      </p:sp>
      <p:sp>
        <p:nvSpPr>
          <p:cNvPr id="42" name="object 42"/>
          <p:cNvSpPr txBox="1"/>
          <p:nvPr/>
        </p:nvSpPr>
        <p:spPr>
          <a:xfrm>
            <a:off x="228600" y="653085"/>
            <a:ext cx="8429362" cy="4433265"/>
          </a:xfrm>
          <a:prstGeom prst="rect">
            <a:avLst/>
          </a:prstGeom>
        </p:spPr>
        <p:txBody>
          <a:bodyPr vert="horz" wrap="square" lIns="0" tIns="16510" rIns="0" bIns="0" rtlCol="0">
            <a:spAutoFit/>
          </a:bodyPr>
          <a:lstStyle/>
          <a:p>
            <a:pPr lvl="1">
              <a:lnSpc>
                <a:spcPct val="150000"/>
              </a:lnSpc>
            </a:pPr>
            <a:r>
              <a:rPr lang="en-IN" sz="1400" b="1" dirty="0">
                <a:solidFill>
                  <a:srgbClr val="353552"/>
                </a:solidFill>
              </a:rPr>
              <a:t>Performance</a:t>
            </a:r>
            <a:endParaRPr lang="en-IN" sz="1400" dirty="0">
              <a:solidFill>
                <a:srgbClr val="353552"/>
              </a:solidFill>
            </a:endParaRPr>
          </a:p>
          <a:p>
            <a:pPr marL="742950" lvl="1" indent="-285750">
              <a:lnSpc>
                <a:spcPct val="150000"/>
              </a:lnSpc>
              <a:buFont typeface="Arial" panose="020B0604020202020204" pitchFamily="34" charset="0"/>
              <a:buChar char="•"/>
            </a:pPr>
            <a:r>
              <a:rPr lang="en-IN" sz="1400" b="1" dirty="0">
                <a:solidFill>
                  <a:srgbClr val="353552"/>
                </a:solidFill>
              </a:rPr>
              <a:t>Increase Resource Efficiency </a:t>
            </a:r>
            <a:r>
              <a:rPr lang="en-IN" sz="1400" dirty="0">
                <a:solidFill>
                  <a:srgbClr val="353552"/>
                </a:solidFill>
              </a:rPr>
              <a:t>– Caching with Akamai CDN reduces the load on origin systems by caching static content like images, videos of vehicle etc which often decreases latency.</a:t>
            </a:r>
          </a:p>
          <a:p>
            <a:pPr marL="742950" lvl="1" indent="-285750">
              <a:lnSpc>
                <a:spcPct val="150000"/>
              </a:lnSpc>
              <a:buFont typeface="Arial" panose="020B0604020202020204" pitchFamily="34" charset="0"/>
              <a:buChar char="•"/>
            </a:pPr>
            <a:r>
              <a:rPr lang="en-IN" sz="1400" b="1" dirty="0">
                <a:solidFill>
                  <a:srgbClr val="353552"/>
                </a:solidFill>
              </a:rPr>
              <a:t>Bound Execution Time </a:t>
            </a:r>
            <a:r>
              <a:rPr lang="en-IN" sz="1400" dirty="0">
                <a:solidFill>
                  <a:srgbClr val="353552"/>
                </a:solidFill>
              </a:rPr>
              <a:t>- A timeout helps release resources quickly if any external API call is not successful within the expected timeframe, allowing the server to handle other requests efficiently.</a:t>
            </a:r>
          </a:p>
          <a:p>
            <a:pPr lvl="1">
              <a:lnSpc>
                <a:spcPct val="150000"/>
              </a:lnSpc>
            </a:pPr>
            <a:r>
              <a:rPr lang="en-IN" sz="1400" b="1" dirty="0">
                <a:solidFill>
                  <a:srgbClr val="353552"/>
                </a:solidFill>
              </a:rPr>
              <a:t>Security</a:t>
            </a:r>
          </a:p>
          <a:p>
            <a:pPr marL="742950" lvl="1" indent="-285750">
              <a:lnSpc>
                <a:spcPct val="150000"/>
              </a:lnSpc>
              <a:buFont typeface="Arial" panose="020B0604020202020204" pitchFamily="34" charset="0"/>
              <a:buChar char="•"/>
            </a:pPr>
            <a:r>
              <a:rPr lang="en-IN" sz="1400" b="1" dirty="0">
                <a:solidFill>
                  <a:srgbClr val="353552"/>
                </a:solidFill>
              </a:rPr>
              <a:t>Access Control </a:t>
            </a:r>
            <a:r>
              <a:rPr lang="en-IN" sz="1400" dirty="0">
                <a:solidFill>
                  <a:srgbClr val="353552"/>
                </a:solidFill>
              </a:rPr>
              <a:t>– Users have assigned roles, and each role has specific access restrictions.</a:t>
            </a:r>
          </a:p>
          <a:p>
            <a:pPr lvl="1">
              <a:lnSpc>
                <a:spcPct val="150000"/>
              </a:lnSpc>
            </a:pPr>
            <a:r>
              <a:rPr lang="en-IN" sz="1400" b="1" dirty="0">
                <a:solidFill>
                  <a:srgbClr val="353552"/>
                </a:solidFill>
              </a:rPr>
              <a:t>Availability</a:t>
            </a:r>
          </a:p>
          <a:p>
            <a:pPr marL="742950" lvl="1" indent="-285750">
              <a:lnSpc>
                <a:spcPct val="150000"/>
              </a:lnSpc>
              <a:buFont typeface="Arial" panose="020B0604020202020204" pitchFamily="34" charset="0"/>
              <a:buChar char="•"/>
            </a:pPr>
            <a:r>
              <a:rPr lang="en-IN" sz="1400" b="1" dirty="0">
                <a:solidFill>
                  <a:srgbClr val="353552"/>
                </a:solidFill>
              </a:rPr>
              <a:t>Non-stop Forwarding </a:t>
            </a:r>
            <a:r>
              <a:rPr lang="en-IN" sz="1400" dirty="0">
                <a:solidFill>
                  <a:srgbClr val="353552"/>
                </a:solidFill>
              </a:rPr>
              <a:t>– Load balancer is a strategy used to ensure that user requests are consistently forwarded to available backend servers, even in the event of server failures or disruptions.</a:t>
            </a:r>
          </a:p>
          <a:p>
            <a:pPr lvl="1">
              <a:lnSpc>
                <a:spcPct val="150000"/>
              </a:lnSpc>
            </a:pPr>
            <a:r>
              <a:rPr lang="en-IN" sz="1400" b="1" dirty="0">
                <a:solidFill>
                  <a:srgbClr val="353552"/>
                </a:solidFill>
              </a:rPr>
              <a:t>Modifiability</a:t>
            </a:r>
          </a:p>
          <a:p>
            <a:pPr marL="742950" lvl="1" indent="-285750">
              <a:lnSpc>
                <a:spcPct val="150000"/>
              </a:lnSpc>
              <a:buFont typeface="Arial" panose="020B0604020202020204" pitchFamily="34" charset="0"/>
              <a:buChar char="•"/>
            </a:pPr>
            <a:r>
              <a:rPr lang="en-IN" sz="1400" b="1" dirty="0">
                <a:solidFill>
                  <a:srgbClr val="353552"/>
                </a:solidFill>
              </a:rPr>
              <a:t>Reduce coupling </a:t>
            </a:r>
            <a:r>
              <a:rPr lang="en-IN" sz="1400" dirty="0">
                <a:solidFill>
                  <a:srgbClr val="353552"/>
                </a:solidFill>
              </a:rPr>
              <a:t>– Services are implemented in a micro service pattern, so that loose coupling ensures these services to be deployed or scaled without impacting other services. </a:t>
            </a:r>
          </a:p>
          <a:p>
            <a:pPr lvl="1"/>
            <a:endParaRPr lang="en-IN" sz="1400" dirty="0">
              <a:solidFill>
                <a:srgbClr val="353552"/>
              </a:solidFill>
            </a:endParaRPr>
          </a:p>
        </p:txBody>
      </p:sp>
    </p:spTree>
    <p:extLst>
      <p:ext uri="{BB962C8B-B14F-4D97-AF65-F5344CB8AC3E}">
        <p14:creationId xmlns:p14="http://schemas.microsoft.com/office/powerpoint/2010/main" val="2253684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581793" y="0"/>
            <a:ext cx="1067435" cy="357505"/>
            <a:chOff x="6581793" y="0"/>
            <a:chExt cx="1067435" cy="357505"/>
          </a:xfrm>
        </p:grpSpPr>
        <p:sp>
          <p:nvSpPr>
            <p:cNvPr id="3" name="object 3"/>
            <p:cNvSpPr/>
            <p:nvPr/>
          </p:nvSpPr>
          <p:spPr>
            <a:xfrm>
              <a:off x="6586556" y="0"/>
              <a:ext cx="1057910" cy="347980"/>
            </a:xfrm>
            <a:custGeom>
              <a:avLst/>
              <a:gdLst/>
              <a:ahLst/>
              <a:cxnLst/>
              <a:rect l="l" t="t" r="r" b="b"/>
              <a:pathLst>
                <a:path w="1057909" h="347980">
                  <a:moveTo>
                    <a:pt x="1057319" y="0"/>
                  </a:moveTo>
                  <a:lnTo>
                    <a:pt x="883456" y="347725"/>
                  </a:lnTo>
                  <a:lnTo>
                    <a:pt x="173780" y="347725"/>
                  </a:lnTo>
                  <a:lnTo>
                    <a:pt x="0" y="0"/>
                  </a:lnTo>
                </a:path>
              </a:pathLst>
            </a:custGeom>
            <a:ln w="9525">
              <a:solidFill>
                <a:srgbClr val="6875A7"/>
              </a:solidFill>
            </a:ln>
          </p:spPr>
          <p:txBody>
            <a:bodyPr wrap="square" lIns="0" tIns="0" rIns="0" bIns="0" rtlCol="0"/>
            <a:lstStyle/>
            <a:p>
              <a:endParaRPr/>
            </a:p>
          </p:txBody>
        </p:sp>
        <p:sp>
          <p:nvSpPr>
            <p:cNvPr id="4" name="object 4"/>
            <p:cNvSpPr/>
            <p:nvPr/>
          </p:nvSpPr>
          <p:spPr>
            <a:xfrm>
              <a:off x="6653225" y="0"/>
              <a:ext cx="924560" cy="290830"/>
            </a:xfrm>
            <a:custGeom>
              <a:avLst/>
              <a:gdLst/>
              <a:ahLst/>
              <a:cxnLst/>
              <a:rect l="l" t="t" r="r" b="b"/>
              <a:pathLst>
                <a:path w="924559" h="290830">
                  <a:moveTo>
                    <a:pt x="923975" y="0"/>
                  </a:moveTo>
                  <a:lnTo>
                    <a:pt x="778687" y="290575"/>
                  </a:lnTo>
                  <a:lnTo>
                    <a:pt x="145211" y="290575"/>
                  </a:lnTo>
                  <a:lnTo>
                    <a:pt x="0" y="0"/>
                  </a:lnTo>
                </a:path>
              </a:pathLst>
            </a:custGeom>
            <a:ln w="9525">
              <a:solidFill>
                <a:srgbClr val="AEDFD9"/>
              </a:solidFill>
            </a:ln>
          </p:spPr>
          <p:txBody>
            <a:bodyPr wrap="square" lIns="0" tIns="0" rIns="0" bIns="0" rtlCol="0"/>
            <a:lstStyle/>
            <a:p>
              <a:endParaRPr/>
            </a:p>
          </p:txBody>
        </p:sp>
      </p:grpSp>
      <p:grpSp>
        <p:nvGrpSpPr>
          <p:cNvPr id="5" name="object 5"/>
          <p:cNvGrpSpPr/>
          <p:nvPr/>
        </p:nvGrpSpPr>
        <p:grpSpPr>
          <a:xfrm>
            <a:off x="8496300" y="0"/>
            <a:ext cx="652780" cy="367030"/>
            <a:chOff x="8496300" y="0"/>
            <a:chExt cx="652780" cy="367030"/>
          </a:xfrm>
        </p:grpSpPr>
        <p:sp>
          <p:nvSpPr>
            <p:cNvPr id="6" name="object 6"/>
            <p:cNvSpPr/>
            <p:nvPr/>
          </p:nvSpPr>
          <p:spPr>
            <a:xfrm>
              <a:off x="8496300" y="0"/>
              <a:ext cx="647700" cy="361950"/>
            </a:xfrm>
            <a:custGeom>
              <a:avLst/>
              <a:gdLst/>
              <a:ahLst/>
              <a:cxnLst/>
              <a:rect l="l" t="t" r="r" b="b"/>
              <a:pathLst>
                <a:path w="647700" h="361950">
                  <a:moveTo>
                    <a:pt x="647700" y="0"/>
                  </a:moveTo>
                  <a:lnTo>
                    <a:pt x="0" y="0"/>
                  </a:lnTo>
                  <a:lnTo>
                    <a:pt x="180975" y="361950"/>
                  </a:lnTo>
                  <a:lnTo>
                    <a:pt x="647700" y="361950"/>
                  </a:lnTo>
                  <a:lnTo>
                    <a:pt x="647700" y="0"/>
                  </a:lnTo>
                  <a:close/>
                </a:path>
              </a:pathLst>
            </a:custGeom>
            <a:solidFill>
              <a:srgbClr val="AEDFD9">
                <a:alpha val="59606"/>
              </a:srgbClr>
            </a:solidFill>
          </p:spPr>
          <p:txBody>
            <a:bodyPr wrap="square" lIns="0" tIns="0" rIns="0" bIns="0" rtlCol="0"/>
            <a:lstStyle/>
            <a:p>
              <a:endParaRPr/>
            </a:p>
          </p:txBody>
        </p:sp>
        <p:sp>
          <p:nvSpPr>
            <p:cNvPr id="7" name="object 7"/>
            <p:cNvSpPr/>
            <p:nvPr/>
          </p:nvSpPr>
          <p:spPr>
            <a:xfrm>
              <a:off x="8660693" y="0"/>
              <a:ext cx="483870" cy="224154"/>
            </a:xfrm>
            <a:custGeom>
              <a:avLst/>
              <a:gdLst/>
              <a:ahLst/>
              <a:cxnLst/>
              <a:rect l="l" t="t" r="r" b="b"/>
              <a:pathLst>
                <a:path w="483870" h="224154">
                  <a:moveTo>
                    <a:pt x="483306" y="147611"/>
                  </a:moveTo>
                  <a:lnTo>
                    <a:pt x="445206" y="223774"/>
                  </a:lnTo>
                  <a:lnTo>
                    <a:pt x="111831" y="223774"/>
                  </a:lnTo>
                  <a:lnTo>
                    <a:pt x="0" y="0"/>
                  </a:lnTo>
                </a:path>
              </a:pathLst>
            </a:custGeom>
            <a:ln w="9524">
              <a:solidFill>
                <a:srgbClr val="F5F5F5"/>
              </a:solidFill>
            </a:ln>
          </p:spPr>
          <p:txBody>
            <a:bodyPr wrap="square" lIns="0" tIns="0" rIns="0" bIns="0" rtlCol="0"/>
            <a:lstStyle/>
            <a:p>
              <a:endParaRPr/>
            </a:p>
          </p:txBody>
        </p:sp>
      </p:grpSp>
      <p:grpSp>
        <p:nvGrpSpPr>
          <p:cNvPr id="8" name="object 8"/>
          <p:cNvGrpSpPr/>
          <p:nvPr/>
        </p:nvGrpSpPr>
        <p:grpSpPr>
          <a:xfrm>
            <a:off x="7667688" y="0"/>
            <a:ext cx="600075" cy="414655"/>
            <a:chOff x="7667688" y="0"/>
            <a:chExt cx="600075" cy="414655"/>
          </a:xfrm>
        </p:grpSpPr>
        <p:sp>
          <p:nvSpPr>
            <p:cNvPr id="9" name="object 9"/>
            <p:cNvSpPr/>
            <p:nvPr/>
          </p:nvSpPr>
          <p:spPr>
            <a:xfrm>
              <a:off x="7672451" y="0"/>
              <a:ext cx="590550" cy="405130"/>
            </a:xfrm>
            <a:custGeom>
              <a:avLst/>
              <a:gdLst/>
              <a:ahLst/>
              <a:cxnLst/>
              <a:rect l="l" t="t" r="r" b="b"/>
              <a:pathLst>
                <a:path w="590550" h="405130">
                  <a:moveTo>
                    <a:pt x="0" y="152400"/>
                  </a:moveTo>
                  <a:lnTo>
                    <a:pt x="76123" y="0"/>
                  </a:lnTo>
                </a:path>
                <a:path w="590550" h="405130">
                  <a:moveTo>
                    <a:pt x="514350" y="0"/>
                  </a:moveTo>
                  <a:lnTo>
                    <a:pt x="590550" y="152400"/>
                  </a:lnTo>
                  <a:lnTo>
                    <a:pt x="464312" y="404749"/>
                  </a:lnTo>
                  <a:lnTo>
                    <a:pt x="126110" y="404749"/>
                  </a:lnTo>
                  <a:lnTo>
                    <a:pt x="0" y="152400"/>
                  </a:lnTo>
                </a:path>
              </a:pathLst>
            </a:custGeom>
            <a:ln w="9525">
              <a:solidFill>
                <a:srgbClr val="6875A7"/>
              </a:solidFill>
            </a:ln>
          </p:spPr>
          <p:txBody>
            <a:bodyPr wrap="square" lIns="0" tIns="0" rIns="0" bIns="0" rtlCol="0"/>
            <a:lstStyle/>
            <a:p>
              <a:endParaRPr/>
            </a:p>
          </p:txBody>
        </p:sp>
        <p:sp>
          <p:nvSpPr>
            <p:cNvPr id="10" name="object 10"/>
            <p:cNvSpPr/>
            <p:nvPr/>
          </p:nvSpPr>
          <p:spPr>
            <a:xfrm>
              <a:off x="7739126" y="0"/>
              <a:ext cx="457200" cy="347980"/>
            </a:xfrm>
            <a:custGeom>
              <a:avLst/>
              <a:gdLst/>
              <a:ahLst/>
              <a:cxnLst/>
              <a:rect l="l" t="t" r="r" b="b"/>
              <a:pathLst>
                <a:path w="457200" h="347980">
                  <a:moveTo>
                    <a:pt x="0" y="152400"/>
                  </a:moveTo>
                  <a:lnTo>
                    <a:pt x="76100" y="0"/>
                  </a:lnTo>
                </a:path>
                <a:path w="457200" h="347980">
                  <a:moveTo>
                    <a:pt x="381000" y="0"/>
                  </a:moveTo>
                  <a:lnTo>
                    <a:pt x="457200" y="152400"/>
                  </a:lnTo>
                  <a:lnTo>
                    <a:pt x="359537" y="347599"/>
                  </a:lnTo>
                  <a:lnTo>
                    <a:pt x="97535" y="347599"/>
                  </a:lnTo>
                  <a:lnTo>
                    <a:pt x="0" y="152400"/>
                  </a:lnTo>
                </a:path>
              </a:pathLst>
            </a:custGeom>
            <a:ln w="9525">
              <a:solidFill>
                <a:srgbClr val="AEDFD9"/>
              </a:solidFill>
            </a:ln>
          </p:spPr>
          <p:txBody>
            <a:bodyPr wrap="square" lIns="0" tIns="0" rIns="0" bIns="0" rtlCol="0"/>
            <a:lstStyle/>
            <a:p>
              <a:endParaRPr/>
            </a:p>
          </p:txBody>
        </p:sp>
      </p:grpSp>
      <p:sp>
        <p:nvSpPr>
          <p:cNvPr id="11" name="object 11"/>
          <p:cNvSpPr/>
          <p:nvPr/>
        </p:nvSpPr>
        <p:spPr>
          <a:xfrm>
            <a:off x="6100826" y="0"/>
            <a:ext cx="304800" cy="157480"/>
          </a:xfrm>
          <a:custGeom>
            <a:avLst/>
            <a:gdLst/>
            <a:ahLst/>
            <a:cxnLst/>
            <a:rect l="l" t="t" r="r" b="b"/>
            <a:pathLst>
              <a:path w="304800" h="157480">
                <a:moveTo>
                  <a:pt x="0" y="23749"/>
                </a:moveTo>
                <a:lnTo>
                  <a:pt x="11874" y="0"/>
                </a:lnTo>
              </a:path>
              <a:path w="304800" h="157480">
                <a:moveTo>
                  <a:pt x="292925" y="0"/>
                </a:moveTo>
                <a:lnTo>
                  <a:pt x="304800" y="23749"/>
                </a:lnTo>
                <a:lnTo>
                  <a:pt x="238125" y="157099"/>
                </a:lnTo>
                <a:lnTo>
                  <a:pt x="66675" y="157099"/>
                </a:lnTo>
                <a:lnTo>
                  <a:pt x="0" y="23749"/>
                </a:lnTo>
              </a:path>
            </a:pathLst>
          </a:custGeom>
          <a:ln w="9525">
            <a:solidFill>
              <a:srgbClr val="AEDFD9"/>
            </a:solidFill>
          </a:ln>
        </p:spPr>
        <p:txBody>
          <a:bodyPr wrap="square" lIns="0" tIns="0" rIns="0" bIns="0" rtlCol="0"/>
          <a:lstStyle/>
          <a:p>
            <a:endParaRPr/>
          </a:p>
        </p:txBody>
      </p:sp>
      <p:grpSp>
        <p:nvGrpSpPr>
          <p:cNvPr id="12" name="object 12"/>
          <p:cNvGrpSpPr/>
          <p:nvPr/>
        </p:nvGrpSpPr>
        <p:grpSpPr>
          <a:xfrm>
            <a:off x="8263001" y="0"/>
            <a:ext cx="208279" cy="167005"/>
            <a:chOff x="8263001" y="0"/>
            <a:chExt cx="208279" cy="167005"/>
          </a:xfrm>
        </p:grpSpPr>
        <p:sp>
          <p:nvSpPr>
            <p:cNvPr id="13" name="object 13"/>
            <p:cNvSpPr/>
            <p:nvPr/>
          </p:nvSpPr>
          <p:spPr>
            <a:xfrm>
              <a:off x="8263001" y="157226"/>
              <a:ext cx="154940" cy="0"/>
            </a:xfrm>
            <a:custGeom>
              <a:avLst/>
              <a:gdLst/>
              <a:ahLst/>
              <a:cxnLst/>
              <a:rect l="l" t="t" r="r" b="b"/>
              <a:pathLst>
                <a:path w="154940">
                  <a:moveTo>
                    <a:pt x="0" y="0"/>
                  </a:moveTo>
                  <a:lnTo>
                    <a:pt x="154431" y="0"/>
                  </a:lnTo>
                </a:path>
              </a:pathLst>
            </a:custGeom>
            <a:ln w="9525">
              <a:solidFill>
                <a:srgbClr val="6875A7"/>
              </a:solidFill>
            </a:ln>
          </p:spPr>
          <p:txBody>
            <a:bodyPr wrap="square" lIns="0" tIns="0" rIns="0" bIns="0" rtlCol="0"/>
            <a:lstStyle/>
            <a:p>
              <a:endParaRPr/>
            </a:p>
          </p:txBody>
        </p:sp>
        <p:sp>
          <p:nvSpPr>
            <p:cNvPr id="14" name="object 14"/>
            <p:cNvSpPr/>
            <p:nvPr/>
          </p:nvSpPr>
          <p:spPr>
            <a:xfrm>
              <a:off x="8405876" y="0"/>
              <a:ext cx="60325" cy="154305"/>
            </a:xfrm>
            <a:custGeom>
              <a:avLst/>
              <a:gdLst/>
              <a:ahLst/>
              <a:cxnLst/>
              <a:rect l="l" t="t" r="r" b="b"/>
              <a:pathLst>
                <a:path w="60325" h="154305">
                  <a:moveTo>
                    <a:pt x="60126" y="0"/>
                  </a:moveTo>
                  <a:lnTo>
                    <a:pt x="0" y="154177"/>
                  </a:lnTo>
                </a:path>
              </a:pathLst>
            </a:custGeom>
            <a:ln w="9525">
              <a:solidFill>
                <a:srgbClr val="6875A7"/>
              </a:solidFill>
            </a:ln>
          </p:spPr>
          <p:txBody>
            <a:bodyPr wrap="square" lIns="0" tIns="0" rIns="0" bIns="0" rtlCol="0"/>
            <a:lstStyle/>
            <a:p>
              <a:endParaRPr/>
            </a:p>
          </p:txBody>
        </p:sp>
      </p:grpSp>
      <p:pic>
        <p:nvPicPr>
          <p:cNvPr id="15" name="object 15"/>
          <p:cNvPicPr/>
          <p:nvPr/>
        </p:nvPicPr>
        <p:blipFill>
          <a:blip r:embed="rId2" cstate="print"/>
          <a:stretch>
            <a:fillRect/>
          </a:stretch>
        </p:blipFill>
        <p:spPr>
          <a:xfrm>
            <a:off x="8515350" y="400050"/>
            <a:ext cx="76200" cy="85725"/>
          </a:xfrm>
          <a:prstGeom prst="rect">
            <a:avLst/>
          </a:prstGeom>
        </p:spPr>
      </p:pic>
      <p:sp>
        <p:nvSpPr>
          <p:cNvPr id="16" name="object 16"/>
          <p:cNvSpPr/>
          <p:nvPr/>
        </p:nvSpPr>
        <p:spPr>
          <a:xfrm>
            <a:off x="8639175" y="571500"/>
            <a:ext cx="314325" cy="266700"/>
          </a:xfrm>
          <a:custGeom>
            <a:avLst/>
            <a:gdLst/>
            <a:ahLst/>
            <a:cxnLst/>
            <a:rect l="l" t="t" r="r" b="b"/>
            <a:pathLst>
              <a:path w="314325" h="266700">
                <a:moveTo>
                  <a:pt x="247650" y="0"/>
                </a:moveTo>
                <a:lnTo>
                  <a:pt x="66675" y="0"/>
                </a:lnTo>
                <a:lnTo>
                  <a:pt x="0" y="133350"/>
                </a:lnTo>
                <a:lnTo>
                  <a:pt x="66675" y="266700"/>
                </a:lnTo>
                <a:lnTo>
                  <a:pt x="247650" y="266700"/>
                </a:lnTo>
                <a:lnTo>
                  <a:pt x="314325" y="133350"/>
                </a:lnTo>
                <a:lnTo>
                  <a:pt x="247650" y="0"/>
                </a:lnTo>
                <a:close/>
              </a:path>
            </a:pathLst>
          </a:custGeom>
          <a:solidFill>
            <a:srgbClr val="AEDFD9">
              <a:alpha val="59606"/>
            </a:srgbClr>
          </a:solidFill>
        </p:spPr>
        <p:txBody>
          <a:bodyPr wrap="square" lIns="0" tIns="0" rIns="0" bIns="0" rtlCol="0"/>
          <a:lstStyle/>
          <a:p>
            <a:endParaRPr/>
          </a:p>
        </p:txBody>
      </p:sp>
      <p:grpSp>
        <p:nvGrpSpPr>
          <p:cNvPr id="17" name="object 17"/>
          <p:cNvGrpSpPr/>
          <p:nvPr/>
        </p:nvGrpSpPr>
        <p:grpSpPr>
          <a:xfrm>
            <a:off x="-4761" y="2828925"/>
            <a:ext cx="481330" cy="790575"/>
            <a:chOff x="-4761" y="2828925"/>
            <a:chExt cx="481330" cy="790575"/>
          </a:xfrm>
        </p:grpSpPr>
        <p:sp>
          <p:nvSpPr>
            <p:cNvPr id="18" name="object 18"/>
            <p:cNvSpPr/>
            <p:nvPr/>
          </p:nvSpPr>
          <p:spPr>
            <a:xfrm>
              <a:off x="0" y="2828925"/>
              <a:ext cx="476250" cy="790575"/>
            </a:xfrm>
            <a:custGeom>
              <a:avLst/>
              <a:gdLst/>
              <a:ahLst/>
              <a:cxnLst/>
              <a:rect l="l" t="t" r="r" b="b"/>
              <a:pathLst>
                <a:path w="476250" h="790575">
                  <a:moveTo>
                    <a:pt x="278611" y="0"/>
                  </a:moveTo>
                  <a:lnTo>
                    <a:pt x="0" y="0"/>
                  </a:lnTo>
                  <a:lnTo>
                    <a:pt x="0" y="790575"/>
                  </a:lnTo>
                  <a:lnTo>
                    <a:pt x="278611" y="790575"/>
                  </a:lnTo>
                  <a:lnTo>
                    <a:pt x="476249" y="395224"/>
                  </a:lnTo>
                  <a:lnTo>
                    <a:pt x="278611" y="0"/>
                  </a:lnTo>
                  <a:close/>
                </a:path>
              </a:pathLst>
            </a:custGeom>
            <a:solidFill>
              <a:srgbClr val="AEDFD9">
                <a:alpha val="59606"/>
              </a:srgbClr>
            </a:solidFill>
          </p:spPr>
          <p:txBody>
            <a:bodyPr wrap="square" lIns="0" tIns="0" rIns="0" bIns="0" rtlCol="0"/>
            <a:lstStyle/>
            <a:p>
              <a:endParaRPr/>
            </a:p>
          </p:txBody>
        </p:sp>
        <p:sp>
          <p:nvSpPr>
            <p:cNvPr id="19" name="object 19"/>
            <p:cNvSpPr/>
            <p:nvPr/>
          </p:nvSpPr>
          <p:spPr>
            <a:xfrm>
              <a:off x="0" y="2976498"/>
              <a:ext cx="309880" cy="505459"/>
            </a:xfrm>
            <a:custGeom>
              <a:avLst/>
              <a:gdLst/>
              <a:ahLst/>
              <a:cxnLst/>
              <a:rect l="l" t="t" r="r" b="b"/>
              <a:pathLst>
                <a:path w="309880" h="505460">
                  <a:moveTo>
                    <a:pt x="309561" y="252475"/>
                  </a:moveTo>
                  <a:lnTo>
                    <a:pt x="183361" y="504951"/>
                  </a:lnTo>
                  <a:lnTo>
                    <a:pt x="0" y="504951"/>
                  </a:lnTo>
                </a:path>
                <a:path w="309880" h="505460">
                  <a:moveTo>
                    <a:pt x="0" y="0"/>
                  </a:moveTo>
                  <a:lnTo>
                    <a:pt x="183361" y="0"/>
                  </a:lnTo>
                  <a:lnTo>
                    <a:pt x="309561" y="252475"/>
                  </a:lnTo>
                </a:path>
              </a:pathLst>
            </a:custGeom>
            <a:ln w="9525">
              <a:solidFill>
                <a:srgbClr val="F5F5F5"/>
              </a:solidFill>
            </a:ln>
          </p:spPr>
          <p:txBody>
            <a:bodyPr wrap="square" lIns="0" tIns="0" rIns="0" bIns="0" rtlCol="0"/>
            <a:lstStyle/>
            <a:p>
              <a:endParaRPr/>
            </a:p>
          </p:txBody>
        </p:sp>
      </p:grpSp>
      <p:grpSp>
        <p:nvGrpSpPr>
          <p:cNvPr id="20" name="object 20"/>
          <p:cNvGrpSpPr/>
          <p:nvPr/>
        </p:nvGrpSpPr>
        <p:grpSpPr>
          <a:xfrm>
            <a:off x="8062976" y="4543425"/>
            <a:ext cx="995680" cy="561975"/>
            <a:chOff x="8062976" y="4543425"/>
            <a:chExt cx="995680" cy="561975"/>
          </a:xfrm>
        </p:grpSpPr>
        <p:sp>
          <p:nvSpPr>
            <p:cNvPr id="21" name="object 21"/>
            <p:cNvSpPr/>
            <p:nvPr/>
          </p:nvSpPr>
          <p:spPr>
            <a:xfrm>
              <a:off x="8463026" y="4548187"/>
              <a:ext cx="590550" cy="514350"/>
            </a:xfrm>
            <a:custGeom>
              <a:avLst/>
              <a:gdLst/>
              <a:ahLst/>
              <a:cxnLst/>
              <a:rect l="l" t="t" r="r" b="b"/>
              <a:pathLst>
                <a:path w="590550" h="514350">
                  <a:moveTo>
                    <a:pt x="0" y="257175"/>
                  </a:moveTo>
                  <a:lnTo>
                    <a:pt x="128524" y="514350"/>
                  </a:lnTo>
                  <a:lnTo>
                    <a:pt x="461899" y="514350"/>
                  </a:lnTo>
                  <a:lnTo>
                    <a:pt x="590550" y="257175"/>
                  </a:lnTo>
                  <a:lnTo>
                    <a:pt x="461899" y="0"/>
                  </a:lnTo>
                  <a:lnTo>
                    <a:pt x="128524" y="0"/>
                  </a:lnTo>
                  <a:lnTo>
                    <a:pt x="0" y="257175"/>
                  </a:lnTo>
                  <a:close/>
                </a:path>
              </a:pathLst>
            </a:custGeom>
            <a:ln w="9525">
              <a:solidFill>
                <a:srgbClr val="6875A7"/>
              </a:solidFill>
            </a:ln>
          </p:spPr>
          <p:txBody>
            <a:bodyPr wrap="square" lIns="0" tIns="0" rIns="0" bIns="0" rtlCol="0"/>
            <a:lstStyle/>
            <a:p>
              <a:endParaRPr/>
            </a:p>
          </p:txBody>
        </p:sp>
        <p:sp>
          <p:nvSpPr>
            <p:cNvPr id="22" name="object 22"/>
            <p:cNvSpPr/>
            <p:nvPr/>
          </p:nvSpPr>
          <p:spPr>
            <a:xfrm>
              <a:off x="8605901" y="4672012"/>
              <a:ext cx="304800" cy="266700"/>
            </a:xfrm>
            <a:custGeom>
              <a:avLst/>
              <a:gdLst/>
              <a:ahLst/>
              <a:cxnLst/>
              <a:rect l="l" t="t" r="r" b="b"/>
              <a:pathLst>
                <a:path w="304800" h="266700">
                  <a:moveTo>
                    <a:pt x="0" y="133350"/>
                  </a:moveTo>
                  <a:lnTo>
                    <a:pt x="66675" y="266700"/>
                  </a:lnTo>
                  <a:lnTo>
                    <a:pt x="238125" y="266700"/>
                  </a:lnTo>
                  <a:lnTo>
                    <a:pt x="304800" y="133350"/>
                  </a:lnTo>
                  <a:lnTo>
                    <a:pt x="238125" y="0"/>
                  </a:lnTo>
                  <a:lnTo>
                    <a:pt x="66675" y="0"/>
                  </a:lnTo>
                  <a:lnTo>
                    <a:pt x="0" y="133350"/>
                  </a:lnTo>
                  <a:close/>
                </a:path>
              </a:pathLst>
            </a:custGeom>
            <a:ln w="9525">
              <a:solidFill>
                <a:srgbClr val="AEDFD9"/>
              </a:solidFill>
            </a:ln>
          </p:spPr>
          <p:txBody>
            <a:bodyPr wrap="square" lIns="0" tIns="0" rIns="0" bIns="0" rtlCol="0"/>
            <a:lstStyle/>
            <a:p>
              <a:endParaRPr/>
            </a:p>
          </p:txBody>
        </p:sp>
        <p:pic>
          <p:nvPicPr>
            <p:cNvPr id="23" name="object 23"/>
            <p:cNvPicPr/>
            <p:nvPr/>
          </p:nvPicPr>
          <p:blipFill>
            <a:blip r:embed="rId3" cstate="print"/>
            <a:stretch>
              <a:fillRect/>
            </a:stretch>
          </p:blipFill>
          <p:spPr>
            <a:xfrm>
              <a:off x="8867775" y="5000625"/>
              <a:ext cx="104775" cy="104775"/>
            </a:xfrm>
            <a:prstGeom prst="rect">
              <a:avLst/>
            </a:prstGeom>
          </p:spPr>
        </p:pic>
        <p:sp>
          <p:nvSpPr>
            <p:cNvPr id="24" name="object 24"/>
            <p:cNvSpPr/>
            <p:nvPr/>
          </p:nvSpPr>
          <p:spPr>
            <a:xfrm>
              <a:off x="8062976" y="4805362"/>
              <a:ext cx="403225" cy="0"/>
            </a:xfrm>
            <a:custGeom>
              <a:avLst/>
              <a:gdLst/>
              <a:ahLst/>
              <a:cxnLst/>
              <a:rect l="l" t="t" r="r" b="b"/>
              <a:pathLst>
                <a:path w="403225">
                  <a:moveTo>
                    <a:pt x="403098" y="0"/>
                  </a:moveTo>
                  <a:lnTo>
                    <a:pt x="0" y="0"/>
                  </a:lnTo>
                </a:path>
              </a:pathLst>
            </a:custGeom>
            <a:ln w="9525">
              <a:solidFill>
                <a:srgbClr val="6875A7"/>
              </a:solidFill>
            </a:ln>
          </p:spPr>
          <p:txBody>
            <a:bodyPr wrap="square" lIns="0" tIns="0" rIns="0" bIns="0" rtlCol="0"/>
            <a:lstStyle/>
            <a:p>
              <a:endParaRPr/>
            </a:p>
          </p:txBody>
        </p:sp>
      </p:grpSp>
      <p:pic>
        <p:nvPicPr>
          <p:cNvPr id="25" name="object 25"/>
          <p:cNvPicPr/>
          <p:nvPr/>
        </p:nvPicPr>
        <p:blipFill>
          <a:blip r:embed="rId4" cstate="print"/>
          <a:stretch>
            <a:fillRect/>
          </a:stretch>
        </p:blipFill>
        <p:spPr>
          <a:xfrm>
            <a:off x="8829675" y="4391025"/>
            <a:ext cx="76200" cy="76200"/>
          </a:xfrm>
          <a:prstGeom prst="rect">
            <a:avLst/>
          </a:prstGeom>
        </p:spPr>
      </p:pic>
      <p:sp>
        <p:nvSpPr>
          <p:cNvPr id="26" name="object 26"/>
          <p:cNvSpPr txBox="1">
            <a:spLocks noGrp="1"/>
          </p:cNvSpPr>
          <p:nvPr>
            <p:ph type="title"/>
          </p:nvPr>
        </p:nvSpPr>
        <p:spPr>
          <a:xfrm>
            <a:off x="557263" y="285717"/>
            <a:ext cx="3924935" cy="475130"/>
          </a:xfrm>
          <a:prstGeom prst="rect">
            <a:avLst/>
          </a:prstGeom>
        </p:spPr>
        <p:txBody>
          <a:bodyPr vert="horz" wrap="square" lIns="0" tIns="13335" rIns="0" bIns="0" rtlCol="0">
            <a:spAutoFit/>
          </a:bodyPr>
          <a:lstStyle/>
          <a:p>
            <a:pPr marL="12700">
              <a:lnSpc>
                <a:spcPct val="100000"/>
              </a:lnSpc>
              <a:spcBef>
                <a:spcPts val="105"/>
              </a:spcBef>
            </a:pPr>
            <a:r>
              <a:rPr lang="en-IN" sz="3000" b="1" dirty="0">
                <a:solidFill>
                  <a:srgbClr val="353552"/>
                </a:solidFill>
                <a:latin typeface="Calibri"/>
                <a:cs typeface="Calibri"/>
              </a:rPr>
              <a:t>Context Diagram</a:t>
            </a:r>
            <a:endParaRPr lang="en-IN" sz="3000" dirty="0">
              <a:latin typeface="Calibri"/>
              <a:cs typeface="Calibri"/>
            </a:endParaRPr>
          </a:p>
        </p:txBody>
      </p:sp>
      <p:pic>
        <p:nvPicPr>
          <p:cNvPr id="33" name="Picture 32">
            <a:extLst>
              <a:ext uri="{FF2B5EF4-FFF2-40B4-BE49-F238E27FC236}">
                <a16:creationId xmlns:a16="http://schemas.microsoft.com/office/drawing/2014/main" id="{DCCF5526-EA9C-C632-867B-3856AD8679D2}"/>
              </a:ext>
            </a:extLst>
          </p:cNvPr>
          <p:cNvPicPr>
            <a:picLocks noChangeAspect="1"/>
          </p:cNvPicPr>
          <p:nvPr/>
        </p:nvPicPr>
        <p:blipFill>
          <a:blip r:embed="rId5"/>
          <a:stretch>
            <a:fillRect/>
          </a:stretch>
        </p:blipFill>
        <p:spPr>
          <a:xfrm>
            <a:off x="1196600" y="964647"/>
            <a:ext cx="6381185" cy="3946192"/>
          </a:xfrm>
          <a:prstGeom prst="rect">
            <a:avLst/>
          </a:prstGeom>
        </p:spPr>
      </p:pic>
      <mc:AlternateContent xmlns:mc="http://schemas.openxmlformats.org/markup-compatibility/2006" xmlns:p14="http://schemas.microsoft.com/office/powerpoint/2010/main">
        <mc:Choice Requires="p14">
          <p:contentPart p14:bwMode="auto" r:id="rId6">
            <p14:nvContentPartPr>
              <p14:cNvPr id="27" name="Ink 26">
                <a:extLst>
                  <a:ext uri="{FF2B5EF4-FFF2-40B4-BE49-F238E27FC236}">
                    <a16:creationId xmlns:a16="http://schemas.microsoft.com/office/drawing/2014/main" id="{340F15A9-5997-41DF-D07C-EF0CC9F4BD58}"/>
                  </a:ext>
                </a:extLst>
              </p14:cNvPr>
              <p14:cNvContentPartPr/>
              <p14:nvPr/>
            </p14:nvContentPartPr>
            <p14:xfrm>
              <a:off x="7249089" y="4722750"/>
              <a:ext cx="198000" cy="81000"/>
            </p14:xfrm>
          </p:contentPart>
        </mc:Choice>
        <mc:Fallback xmlns="">
          <p:pic>
            <p:nvPicPr>
              <p:cNvPr id="27" name="Ink 26">
                <a:extLst>
                  <a:ext uri="{FF2B5EF4-FFF2-40B4-BE49-F238E27FC236}">
                    <a16:creationId xmlns:a16="http://schemas.microsoft.com/office/drawing/2014/main" id="{340F15A9-5997-41DF-D07C-EF0CC9F4BD58}"/>
                  </a:ext>
                </a:extLst>
              </p:cNvPr>
              <p:cNvPicPr/>
              <p:nvPr/>
            </p:nvPicPr>
            <p:blipFill>
              <a:blip r:embed="rId7"/>
              <a:stretch>
                <a:fillRect/>
              </a:stretch>
            </p:blipFill>
            <p:spPr>
              <a:xfrm>
                <a:off x="7213089" y="4686750"/>
                <a:ext cx="26964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13C75313-915B-F6AF-2118-AC40374C8524}"/>
                  </a:ext>
                </a:extLst>
              </p14:cNvPr>
              <p14:cNvContentPartPr/>
              <p14:nvPr/>
            </p14:nvContentPartPr>
            <p14:xfrm>
              <a:off x="7277169" y="4499910"/>
              <a:ext cx="242280" cy="404640"/>
            </p14:xfrm>
          </p:contentPart>
        </mc:Choice>
        <mc:Fallback xmlns="">
          <p:pic>
            <p:nvPicPr>
              <p:cNvPr id="28" name="Ink 27">
                <a:extLst>
                  <a:ext uri="{FF2B5EF4-FFF2-40B4-BE49-F238E27FC236}">
                    <a16:creationId xmlns:a16="http://schemas.microsoft.com/office/drawing/2014/main" id="{13C75313-915B-F6AF-2118-AC40374C8524}"/>
                  </a:ext>
                </a:extLst>
              </p:cNvPr>
              <p:cNvPicPr/>
              <p:nvPr/>
            </p:nvPicPr>
            <p:blipFill>
              <a:blip r:embed="rId9"/>
              <a:stretch>
                <a:fillRect/>
              </a:stretch>
            </p:blipFill>
            <p:spPr>
              <a:xfrm>
                <a:off x="7214169" y="4436910"/>
                <a:ext cx="367920" cy="5302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9" name="Ink 28">
                <a:extLst>
                  <a:ext uri="{FF2B5EF4-FFF2-40B4-BE49-F238E27FC236}">
                    <a16:creationId xmlns:a16="http://schemas.microsoft.com/office/drawing/2014/main" id="{77E325FC-6970-A388-68DA-2EB465A0B665}"/>
                  </a:ext>
                </a:extLst>
              </p14:cNvPr>
              <p14:cNvContentPartPr/>
              <p14:nvPr/>
            </p14:nvContentPartPr>
            <p14:xfrm>
              <a:off x="7213089" y="4425390"/>
              <a:ext cx="486360" cy="554400"/>
            </p14:xfrm>
          </p:contentPart>
        </mc:Choice>
        <mc:Fallback xmlns="">
          <p:pic>
            <p:nvPicPr>
              <p:cNvPr id="29" name="Ink 28">
                <a:extLst>
                  <a:ext uri="{FF2B5EF4-FFF2-40B4-BE49-F238E27FC236}">
                    <a16:creationId xmlns:a16="http://schemas.microsoft.com/office/drawing/2014/main" id="{77E325FC-6970-A388-68DA-2EB465A0B665}"/>
                  </a:ext>
                </a:extLst>
              </p:cNvPr>
              <p:cNvPicPr/>
              <p:nvPr/>
            </p:nvPicPr>
            <p:blipFill>
              <a:blip r:embed="rId11"/>
              <a:stretch>
                <a:fillRect/>
              </a:stretch>
            </p:blipFill>
            <p:spPr>
              <a:xfrm>
                <a:off x="7150089" y="4362390"/>
                <a:ext cx="612000" cy="680040"/>
              </a:xfrm>
              <a:prstGeom prst="rect">
                <a:avLst/>
              </a:prstGeom>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581793" y="0"/>
            <a:ext cx="1067435" cy="357505"/>
            <a:chOff x="6581793" y="0"/>
            <a:chExt cx="1067435" cy="357505"/>
          </a:xfrm>
        </p:grpSpPr>
        <p:sp>
          <p:nvSpPr>
            <p:cNvPr id="3" name="object 3"/>
            <p:cNvSpPr/>
            <p:nvPr/>
          </p:nvSpPr>
          <p:spPr>
            <a:xfrm>
              <a:off x="6586556" y="0"/>
              <a:ext cx="1057910" cy="347980"/>
            </a:xfrm>
            <a:custGeom>
              <a:avLst/>
              <a:gdLst/>
              <a:ahLst/>
              <a:cxnLst/>
              <a:rect l="l" t="t" r="r" b="b"/>
              <a:pathLst>
                <a:path w="1057909" h="347980">
                  <a:moveTo>
                    <a:pt x="1057319" y="0"/>
                  </a:moveTo>
                  <a:lnTo>
                    <a:pt x="883456" y="347725"/>
                  </a:lnTo>
                  <a:lnTo>
                    <a:pt x="173780" y="347725"/>
                  </a:lnTo>
                  <a:lnTo>
                    <a:pt x="0" y="0"/>
                  </a:lnTo>
                </a:path>
              </a:pathLst>
            </a:custGeom>
            <a:ln w="9525">
              <a:solidFill>
                <a:srgbClr val="6875A7"/>
              </a:solidFill>
            </a:ln>
          </p:spPr>
          <p:txBody>
            <a:bodyPr wrap="square" lIns="0" tIns="0" rIns="0" bIns="0" rtlCol="0"/>
            <a:lstStyle/>
            <a:p>
              <a:endParaRPr/>
            </a:p>
          </p:txBody>
        </p:sp>
        <p:sp>
          <p:nvSpPr>
            <p:cNvPr id="4" name="object 4"/>
            <p:cNvSpPr/>
            <p:nvPr/>
          </p:nvSpPr>
          <p:spPr>
            <a:xfrm>
              <a:off x="6653225" y="0"/>
              <a:ext cx="924560" cy="290830"/>
            </a:xfrm>
            <a:custGeom>
              <a:avLst/>
              <a:gdLst/>
              <a:ahLst/>
              <a:cxnLst/>
              <a:rect l="l" t="t" r="r" b="b"/>
              <a:pathLst>
                <a:path w="924559" h="290830">
                  <a:moveTo>
                    <a:pt x="923975" y="0"/>
                  </a:moveTo>
                  <a:lnTo>
                    <a:pt x="778687" y="290575"/>
                  </a:lnTo>
                  <a:lnTo>
                    <a:pt x="145211" y="290575"/>
                  </a:lnTo>
                  <a:lnTo>
                    <a:pt x="0" y="0"/>
                  </a:lnTo>
                </a:path>
              </a:pathLst>
            </a:custGeom>
            <a:ln w="9525">
              <a:solidFill>
                <a:srgbClr val="AEDFD9"/>
              </a:solidFill>
            </a:ln>
          </p:spPr>
          <p:txBody>
            <a:bodyPr wrap="square" lIns="0" tIns="0" rIns="0" bIns="0" rtlCol="0"/>
            <a:lstStyle/>
            <a:p>
              <a:endParaRPr/>
            </a:p>
          </p:txBody>
        </p:sp>
      </p:grpSp>
      <p:grpSp>
        <p:nvGrpSpPr>
          <p:cNvPr id="5" name="object 5"/>
          <p:cNvGrpSpPr/>
          <p:nvPr/>
        </p:nvGrpSpPr>
        <p:grpSpPr>
          <a:xfrm>
            <a:off x="8496300" y="0"/>
            <a:ext cx="652780" cy="367030"/>
            <a:chOff x="8496300" y="0"/>
            <a:chExt cx="652780" cy="367030"/>
          </a:xfrm>
        </p:grpSpPr>
        <p:sp>
          <p:nvSpPr>
            <p:cNvPr id="6" name="object 6"/>
            <p:cNvSpPr/>
            <p:nvPr/>
          </p:nvSpPr>
          <p:spPr>
            <a:xfrm>
              <a:off x="8496300" y="0"/>
              <a:ext cx="647700" cy="361950"/>
            </a:xfrm>
            <a:custGeom>
              <a:avLst/>
              <a:gdLst/>
              <a:ahLst/>
              <a:cxnLst/>
              <a:rect l="l" t="t" r="r" b="b"/>
              <a:pathLst>
                <a:path w="647700" h="361950">
                  <a:moveTo>
                    <a:pt x="647700" y="0"/>
                  </a:moveTo>
                  <a:lnTo>
                    <a:pt x="0" y="0"/>
                  </a:lnTo>
                  <a:lnTo>
                    <a:pt x="180975" y="361950"/>
                  </a:lnTo>
                  <a:lnTo>
                    <a:pt x="647700" y="361950"/>
                  </a:lnTo>
                  <a:lnTo>
                    <a:pt x="647700" y="0"/>
                  </a:lnTo>
                  <a:close/>
                </a:path>
              </a:pathLst>
            </a:custGeom>
            <a:solidFill>
              <a:srgbClr val="AEDFD9">
                <a:alpha val="59606"/>
              </a:srgbClr>
            </a:solidFill>
          </p:spPr>
          <p:txBody>
            <a:bodyPr wrap="square" lIns="0" tIns="0" rIns="0" bIns="0" rtlCol="0"/>
            <a:lstStyle/>
            <a:p>
              <a:endParaRPr/>
            </a:p>
          </p:txBody>
        </p:sp>
        <p:sp>
          <p:nvSpPr>
            <p:cNvPr id="7" name="object 7"/>
            <p:cNvSpPr/>
            <p:nvPr/>
          </p:nvSpPr>
          <p:spPr>
            <a:xfrm>
              <a:off x="8660693" y="0"/>
              <a:ext cx="483870" cy="224154"/>
            </a:xfrm>
            <a:custGeom>
              <a:avLst/>
              <a:gdLst/>
              <a:ahLst/>
              <a:cxnLst/>
              <a:rect l="l" t="t" r="r" b="b"/>
              <a:pathLst>
                <a:path w="483870" h="224154">
                  <a:moveTo>
                    <a:pt x="483306" y="147611"/>
                  </a:moveTo>
                  <a:lnTo>
                    <a:pt x="445206" y="223774"/>
                  </a:lnTo>
                  <a:lnTo>
                    <a:pt x="111831" y="223774"/>
                  </a:lnTo>
                  <a:lnTo>
                    <a:pt x="0" y="0"/>
                  </a:lnTo>
                </a:path>
              </a:pathLst>
            </a:custGeom>
            <a:ln w="9524">
              <a:solidFill>
                <a:srgbClr val="F5F5F5"/>
              </a:solidFill>
            </a:ln>
          </p:spPr>
          <p:txBody>
            <a:bodyPr wrap="square" lIns="0" tIns="0" rIns="0" bIns="0" rtlCol="0"/>
            <a:lstStyle/>
            <a:p>
              <a:endParaRPr/>
            </a:p>
          </p:txBody>
        </p:sp>
      </p:grpSp>
      <p:grpSp>
        <p:nvGrpSpPr>
          <p:cNvPr id="8" name="object 8"/>
          <p:cNvGrpSpPr/>
          <p:nvPr/>
        </p:nvGrpSpPr>
        <p:grpSpPr>
          <a:xfrm>
            <a:off x="7667688" y="0"/>
            <a:ext cx="600075" cy="414655"/>
            <a:chOff x="7667688" y="0"/>
            <a:chExt cx="600075" cy="414655"/>
          </a:xfrm>
        </p:grpSpPr>
        <p:sp>
          <p:nvSpPr>
            <p:cNvPr id="9" name="object 9"/>
            <p:cNvSpPr/>
            <p:nvPr/>
          </p:nvSpPr>
          <p:spPr>
            <a:xfrm>
              <a:off x="7672451" y="0"/>
              <a:ext cx="590550" cy="405130"/>
            </a:xfrm>
            <a:custGeom>
              <a:avLst/>
              <a:gdLst/>
              <a:ahLst/>
              <a:cxnLst/>
              <a:rect l="l" t="t" r="r" b="b"/>
              <a:pathLst>
                <a:path w="590550" h="405130">
                  <a:moveTo>
                    <a:pt x="0" y="152400"/>
                  </a:moveTo>
                  <a:lnTo>
                    <a:pt x="76123" y="0"/>
                  </a:lnTo>
                </a:path>
                <a:path w="590550" h="405130">
                  <a:moveTo>
                    <a:pt x="514350" y="0"/>
                  </a:moveTo>
                  <a:lnTo>
                    <a:pt x="590550" y="152400"/>
                  </a:lnTo>
                  <a:lnTo>
                    <a:pt x="464312" y="404749"/>
                  </a:lnTo>
                  <a:lnTo>
                    <a:pt x="126110" y="404749"/>
                  </a:lnTo>
                  <a:lnTo>
                    <a:pt x="0" y="152400"/>
                  </a:lnTo>
                </a:path>
              </a:pathLst>
            </a:custGeom>
            <a:ln w="9525">
              <a:solidFill>
                <a:srgbClr val="6875A7"/>
              </a:solidFill>
            </a:ln>
          </p:spPr>
          <p:txBody>
            <a:bodyPr wrap="square" lIns="0" tIns="0" rIns="0" bIns="0" rtlCol="0"/>
            <a:lstStyle/>
            <a:p>
              <a:endParaRPr/>
            </a:p>
          </p:txBody>
        </p:sp>
        <p:sp>
          <p:nvSpPr>
            <p:cNvPr id="10" name="object 10"/>
            <p:cNvSpPr/>
            <p:nvPr/>
          </p:nvSpPr>
          <p:spPr>
            <a:xfrm>
              <a:off x="7739126" y="0"/>
              <a:ext cx="457200" cy="347980"/>
            </a:xfrm>
            <a:custGeom>
              <a:avLst/>
              <a:gdLst/>
              <a:ahLst/>
              <a:cxnLst/>
              <a:rect l="l" t="t" r="r" b="b"/>
              <a:pathLst>
                <a:path w="457200" h="347980">
                  <a:moveTo>
                    <a:pt x="0" y="152400"/>
                  </a:moveTo>
                  <a:lnTo>
                    <a:pt x="76100" y="0"/>
                  </a:lnTo>
                </a:path>
                <a:path w="457200" h="347980">
                  <a:moveTo>
                    <a:pt x="381000" y="0"/>
                  </a:moveTo>
                  <a:lnTo>
                    <a:pt x="457200" y="152400"/>
                  </a:lnTo>
                  <a:lnTo>
                    <a:pt x="359537" y="347599"/>
                  </a:lnTo>
                  <a:lnTo>
                    <a:pt x="97535" y="347599"/>
                  </a:lnTo>
                  <a:lnTo>
                    <a:pt x="0" y="152400"/>
                  </a:lnTo>
                </a:path>
              </a:pathLst>
            </a:custGeom>
            <a:ln w="9525">
              <a:solidFill>
                <a:srgbClr val="AEDFD9"/>
              </a:solidFill>
            </a:ln>
          </p:spPr>
          <p:txBody>
            <a:bodyPr wrap="square" lIns="0" tIns="0" rIns="0" bIns="0" rtlCol="0"/>
            <a:lstStyle/>
            <a:p>
              <a:endParaRPr/>
            </a:p>
          </p:txBody>
        </p:sp>
      </p:grpSp>
      <p:sp>
        <p:nvSpPr>
          <p:cNvPr id="11" name="object 11"/>
          <p:cNvSpPr/>
          <p:nvPr/>
        </p:nvSpPr>
        <p:spPr>
          <a:xfrm>
            <a:off x="6100826" y="0"/>
            <a:ext cx="304800" cy="157480"/>
          </a:xfrm>
          <a:custGeom>
            <a:avLst/>
            <a:gdLst/>
            <a:ahLst/>
            <a:cxnLst/>
            <a:rect l="l" t="t" r="r" b="b"/>
            <a:pathLst>
              <a:path w="304800" h="157480">
                <a:moveTo>
                  <a:pt x="0" y="23749"/>
                </a:moveTo>
                <a:lnTo>
                  <a:pt x="11874" y="0"/>
                </a:lnTo>
              </a:path>
              <a:path w="304800" h="157480">
                <a:moveTo>
                  <a:pt x="292925" y="0"/>
                </a:moveTo>
                <a:lnTo>
                  <a:pt x="304800" y="23749"/>
                </a:lnTo>
                <a:lnTo>
                  <a:pt x="238125" y="157099"/>
                </a:lnTo>
                <a:lnTo>
                  <a:pt x="66675" y="157099"/>
                </a:lnTo>
                <a:lnTo>
                  <a:pt x="0" y="23749"/>
                </a:lnTo>
              </a:path>
            </a:pathLst>
          </a:custGeom>
          <a:ln w="9525">
            <a:solidFill>
              <a:srgbClr val="AEDFD9"/>
            </a:solidFill>
          </a:ln>
        </p:spPr>
        <p:txBody>
          <a:bodyPr wrap="square" lIns="0" tIns="0" rIns="0" bIns="0" rtlCol="0"/>
          <a:lstStyle/>
          <a:p>
            <a:endParaRPr/>
          </a:p>
        </p:txBody>
      </p:sp>
      <p:grpSp>
        <p:nvGrpSpPr>
          <p:cNvPr id="12" name="object 12"/>
          <p:cNvGrpSpPr/>
          <p:nvPr/>
        </p:nvGrpSpPr>
        <p:grpSpPr>
          <a:xfrm>
            <a:off x="8263001" y="0"/>
            <a:ext cx="208279" cy="167005"/>
            <a:chOff x="8263001" y="0"/>
            <a:chExt cx="208279" cy="167005"/>
          </a:xfrm>
        </p:grpSpPr>
        <p:sp>
          <p:nvSpPr>
            <p:cNvPr id="13" name="object 13"/>
            <p:cNvSpPr/>
            <p:nvPr/>
          </p:nvSpPr>
          <p:spPr>
            <a:xfrm>
              <a:off x="8263001" y="157226"/>
              <a:ext cx="154940" cy="0"/>
            </a:xfrm>
            <a:custGeom>
              <a:avLst/>
              <a:gdLst/>
              <a:ahLst/>
              <a:cxnLst/>
              <a:rect l="l" t="t" r="r" b="b"/>
              <a:pathLst>
                <a:path w="154940">
                  <a:moveTo>
                    <a:pt x="0" y="0"/>
                  </a:moveTo>
                  <a:lnTo>
                    <a:pt x="154431" y="0"/>
                  </a:lnTo>
                </a:path>
              </a:pathLst>
            </a:custGeom>
            <a:ln w="9525">
              <a:solidFill>
                <a:srgbClr val="6875A7"/>
              </a:solidFill>
            </a:ln>
          </p:spPr>
          <p:txBody>
            <a:bodyPr wrap="square" lIns="0" tIns="0" rIns="0" bIns="0" rtlCol="0"/>
            <a:lstStyle/>
            <a:p>
              <a:endParaRPr/>
            </a:p>
          </p:txBody>
        </p:sp>
        <p:sp>
          <p:nvSpPr>
            <p:cNvPr id="14" name="object 14"/>
            <p:cNvSpPr/>
            <p:nvPr/>
          </p:nvSpPr>
          <p:spPr>
            <a:xfrm>
              <a:off x="8405876" y="0"/>
              <a:ext cx="60325" cy="154305"/>
            </a:xfrm>
            <a:custGeom>
              <a:avLst/>
              <a:gdLst/>
              <a:ahLst/>
              <a:cxnLst/>
              <a:rect l="l" t="t" r="r" b="b"/>
              <a:pathLst>
                <a:path w="60325" h="154305">
                  <a:moveTo>
                    <a:pt x="60126" y="0"/>
                  </a:moveTo>
                  <a:lnTo>
                    <a:pt x="0" y="154177"/>
                  </a:lnTo>
                </a:path>
              </a:pathLst>
            </a:custGeom>
            <a:ln w="9525">
              <a:solidFill>
                <a:srgbClr val="6875A7"/>
              </a:solidFill>
            </a:ln>
          </p:spPr>
          <p:txBody>
            <a:bodyPr wrap="square" lIns="0" tIns="0" rIns="0" bIns="0" rtlCol="0"/>
            <a:lstStyle/>
            <a:p>
              <a:endParaRPr/>
            </a:p>
          </p:txBody>
        </p:sp>
      </p:grpSp>
      <p:pic>
        <p:nvPicPr>
          <p:cNvPr id="15" name="object 15"/>
          <p:cNvPicPr/>
          <p:nvPr/>
        </p:nvPicPr>
        <p:blipFill>
          <a:blip r:embed="rId2" cstate="print"/>
          <a:stretch>
            <a:fillRect/>
          </a:stretch>
        </p:blipFill>
        <p:spPr>
          <a:xfrm>
            <a:off x="8515350" y="400050"/>
            <a:ext cx="76200" cy="85725"/>
          </a:xfrm>
          <a:prstGeom prst="rect">
            <a:avLst/>
          </a:prstGeom>
        </p:spPr>
      </p:pic>
      <p:sp>
        <p:nvSpPr>
          <p:cNvPr id="16" name="object 16"/>
          <p:cNvSpPr/>
          <p:nvPr/>
        </p:nvSpPr>
        <p:spPr>
          <a:xfrm>
            <a:off x="8639175" y="571500"/>
            <a:ext cx="314325" cy="266700"/>
          </a:xfrm>
          <a:custGeom>
            <a:avLst/>
            <a:gdLst/>
            <a:ahLst/>
            <a:cxnLst/>
            <a:rect l="l" t="t" r="r" b="b"/>
            <a:pathLst>
              <a:path w="314325" h="266700">
                <a:moveTo>
                  <a:pt x="247650" y="0"/>
                </a:moveTo>
                <a:lnTo>
                  <a:pt x="66675" y="0"/>
                </a:lnTo>
                <a:lnTo>
                  <a:pt x="0" y="133350"/>
                </a:lnTo>
                <a:lnTo>
                  <a:pt x="66675" y="266700"/>
                </a:lnTo>
                <a:lnTo>
                  <a:pt x="247650" y="266700"/>
                </a:lnTo>
                <a:lnTo>
                  <a:pt x="314325" y="133350"/>
                </a:lnTo>
                <a:lnTo>
                  <a:pt x="247650" y="0"/>
                </a:lnTo>
                <a:close/>
              </a:path>
            </a:pathLst>
          </a:custGeom>
          <a:solidFill>
            <a:srgbClr val="AEDFD9">
              <a:alpha val="59606"/>
            </a:srgbClr>
          </a:solidFill>
        </p:spPr>
        <p:txBody>
          <a:bodyPr wrap="square" lIns="0" tIns="0" rIns="0" bIns="0" rtlCol="0"/>
          <a:lstStyle/>
          <a:p>
            <a:endParaRPr/>
          </a:p>
        </p:txBody>
      </p:sp>
      <p:grpSp>
        <p:nvGrpSpPr>
          <p:cNvPr id="17" name="object 17"/>
          <p:cNvGrpSpPr/>
          <p:nvPr/>
        </p:nvGrpSpPr>
        <p:grpSpPr>
          <a:xfrm>
            <a:off x="-4761" y="2828925"/>
            <a:ext cx="481330" cy="790575"/>
            <a:chOff x="-4761" y="2828925"/>
            <a:chExt cx="481330" cy="790575"/>
          </a:xfrm>
        </p:grpSpPr>
        <p:sp>
          <p:nvSpPr>
            <p:cNvPr id="18" name="object 18"/>
            <p:cNvSpPr/>
            <p:nvPr/>
          </p:nvSpPr>
          <p:spPr>
            <a:xfrm>
              <a:off x="0" y="2828925"/>
              <a:ext cx="476250" cy="790575"/>
            </a:xfrm>
            <a:custGeom>
              <a:avLst/>
              <a:gdLst/>
              <a:ahLst/>
              <a:cxnLst/>
              <a:rect l="l" t="t" r="r" b="b"/>
              <a:pathLst>
                <a:path w="476250" h="790575">
                  <a:moveTo>
                    <a:pt x="278611" y="0"/>
                  </a:moveTo>
                  <a:lnTo>
                    <a:pt x="0" y="0"/>
                  </a:lnTo>
                  <a:lnTo>
                    <a:pt x="0" y="790575"/>
                  </a:lnTo>
                  <a:lnTo>
                    <a:pt x="278611" y="790575"/>
                  </a:lnTo>
                  <a:lnTo>
                    <a:pt x="476249" y="395224"/>
                  </a:lnTo>
                  <a:lnTo>
                    <a:pt x="278611" y="0"/>
                  </a:lnTo>
                  <a:close/>
                </a:path>
              </a:pathLst>
            </a:custGeom>
            <a:solidFill>
              <a:srgbClr val="AEDFD9">
                <a:alpha val="59606"/>
              </a:srgbClr>
            </a:solidFill>
          </p:spPr>
          <p:txBody>
            <a:bodyPr wrap="square" lIns="0" tIns="0" rIns="0" bIns="0" rtlCol="0"/>
            <a:lstStyle/>
            <a:p>
              <a:endParaRPr/>
            </a:p>
          </p:txBody>
        </p:sp>
        <p:sp>
          <p:nvSpPr>
            <p:cNvPr id="19" name="object 19"/>
            <p:cNvSpPr/>
            <p:nvPr/>
          </p:nvSpPr>
          <p:spPr>
            <a:xfrm>
              <a:off x="0" y="2976498"/>
              <a:ext cx="309880" cy="505459"/>
            </a:xfrm>
            <a:custGeom>
              <a:avLst/>
              <a:gdLst/>
              <a:ahLst/>
              <a:cxnLst/>
              <a:rect l="l" t="t" r="r" b="b"/>
              <a:pathLst>
                <a:path w="309880" h="505460">
                  <a:moveTo>
                    <a:pt x="309561" y="252475"/>
                  </a:moveTo>
                  <a:lnTo>
                    <a:pt x="183361" y="504951"/>
                  </a:lnTo>
                  <a:lnTo>
                    <a:pt x="0" y="504951"/>
                  </a:lnTo>
                </a:path>
                <a:path w="309880" h="505460">
                  <a:moveTo>
                    <a:pt x="0" y="0"/>
                  </a:moveTo>
                  <a:lnTo>
                    <a:pt x="183361" y="0"/>
                  </a:lnTo>
                  <a:lnTo>
                    <a:pt x="309561" y="252475"/>
                  </a:lnTo>
                </a:path>
              </a:pathLst>
            </a:custGeom>
            <a:ln w="9525">
              <a:solidFill>
                <a:srgbClr val="F5F5F5"/>
              </a:solidFill>
            </a:ln>
          </p:spPr>
          <p:txBody>
            <a:bodyPr wrap="square" lIns="0" tIns="0" rIns="0" bIns="0" rtlCol="0"/>
            <a:lstStyle/>
            <a:p>
              <a:endParaRPr/>
            </a:p>
          </p:txBody>
        </p:sp>
      </p:grpSp>
      <p:grpSp>
        <p:nvGrpSpPr>
          <p:cNvPr id="20" name="object 20"/>
          <p:cNvGrpSpPr/>
          <p:nvPr/>
        </p:nvGrpSpPr>
        <p:grpSpPr>
          <a:xfrm>
            <a:off x="8062976" y="4543425"/>
            <a:ext cx="995680" cy="561975"/>
            <a:chOff x="8062976" y="4543425"/>
            <a:chExt cx="995680" cy="561975"/>
          </a:xfrm>
        </p:grpSpPr>
        <p:sp>
          <p:nvSpPr>
            <p:cNvPr id="21" name="object 21"/>
            <p:cNvSpPr/>
            <p:nvPr/>
          </p:nvSpPr>
          <p:spPr>
            <a:xfrm>
              <a:off x="8463026" y="4548187"/>
              <a:ext cx="590550" cy="514350"/>
            </a:xfrm>
            <a:custGeom>
              <a:avLst/>
              <a:gdLst/>
              <a:ahLst/>
              <a:cxnLst/>
              <a:rect l="l" t="t" r="r" b="b"/>
              <a:pathLst>
                <a:path w="590550" h="514350">
                  <a:moveTo>
                    <a:pt x="0" y="257175"/>
                  </a:moveTo>
                  <a:lnTo>
                    <a:pt x="128524" y="514350"/>
                  </a:lnTo>
                  <a:lnTo>
                    <a:pt x="461899" y="514350"/>
                  </a:lnTo>
                  <a:lnTo>
                    <a:pt x="590550" y="257175"/>
                  </a:lnTo>
                  <a:lnTo>
                    <a:pt x="461899" y="0"/>
                  </a:lnTo>
                  <a:lnTo>
                    <a:pt x="128524" y="0"/>
                  </a:lnTo>
                  <a:lnTo>
                    <a:pt x="0" y="257175"/>
                  </a:lnTo>
                  <a:close/>
                </a:path>
              </a:pathLst>
            </a:custGeom>
            <a:ln w="9525">
              <a:solidFill>
                <a:srgbClr val="6875A7"/>
              </a:solidFill>
            </a:ln>
          </p:spPr>
          <p:txBody>
            <a:bodyPr wrap="square" lIns="0" tIns="0" rIns="0" bIns="0" rtlCol="0"/>
            <a:lstStyle/>
            <a:p>
              <a:endParaRPr/>
            </a:p>
          </p:txBody>
        </p:sp>
        <p:sp>
          <p:nvSpPr>
            <p:cNvPr id="22" name="object 22"/>
            <p:cNvSpPr/>
            <p:nvPr/>
          </p:nvSpPr>
          <p:spPr>
            <a:xfrm>
              <a:off x="8605901" y="4672012"/>
              <a:ext cx="304800" cy="266700"/>
            </a:xfrm>
            <a:custGeom>
              <a:avLst/>
              <a:gdLst/>
              <a:ahLst/>
              <a:cxnLst/>
              <a:rect l="l" t="t" r="r" b="b"/>
              <a:pathLst>
                <a:path w="304800" h="266700">
                  <a:moveTo>
                    <a:pt x="0" y="133350"/>
                  </a:moveTo>
                  <a:lnTo>
                    <a:pt x="66675" y="266700"/>
                  </a:lnTo>
                  <a:lnTo>
                    <a:pt x="238125" y="266700"/>
                  </a:lnTo>
                  <a:lnTo>
                    <a:pt x="304800" y="133350"/>
                  </a:lnTo>
                  <a:lnTo>
                    <a:pt x="238125" y="0"/>
                  </a:lnTo>
                  <a:lnTo>
                    <a:pt x="66675" y="0"/>
                  </a:lnTo>
                  <a:lnTo>
                    <a:pt x="0" y="133350"/>
                  </a:lnTo>
                  <a:close/>
                </a:path>
              </a:pathLst>
            </a:custGeom>
            <a:ln w="9525">
              <a:solidFill>
                <a:srgbClr val="AEDFD9"/>
              </a:solidFill>
            </a:ln>
          </p:spPr>
          <p:txBody>
            <a:bodyPr wrap="square" lIns="0" tIns="0" rIns="0" bIns="0" rtlCol="0"/>
            <a:lstStyle/>
            <a:p>
              <a:endParaRPr/>
            </a:p>
          </p:txBody>
        </p:sp>
        <p:pic>
          <p:nvPicPr>
            <p:cNvPr id="23" name="object 23"/>
            <p:cNvPicPr/>
            <p:nvPr/>
          </p:nvPicPr>
          <p:blipFill>
            <a:blip r:embed="rId3" cstate="print"/>
            <a:stretch>
              <a:fillRect/>
            </a:stretch>
          </p:blipFill>
          <p:spPr>
            <a:xfrm>
              <a:off x="8867775" y="5000625"/>
              <a:ext cx="104775" cy="104775"/>
            </a:xfrm>
            <a:prstGeom prst="rect">
              <a:avLst/>
            </a:prstGeom>
          </p:spPr>
        </p:pic>
        <p:sp>
          <p:nvSpPr>
            <p:cNvPr id="24" name="object 24"/>
            <p:cNvSpPr/>
            <p:nvPr/>
          </p:nvSpPr>
          <p:spPr>
            <a:xfrm>
              <a:off x="8062976" y="4805362"/>
              <a:ext cx="403225" cy="0"/>
            </a:xfrm>
            <a:custGeom>
              <a:avLst/>
              <a:gdLst/>
              <a:ahLst/>
              <a:cxnLst/>
              <a:rect l="l" t="t" r="r" b="b"/>
              <a:pathLst>
                <a:path w="403225">
                  <a:moveTo>
                    <a:pt x="403098" y="0"/>
                  </a:moveTo>
                  <a:lnTo>
                    <a:pt x="0" y="0"/>
                  </a:lnTo>
                </a:path>
              </a:pathLst>
            </a:custGeom>
            <a:ln w="9525">
              <a:solidFill>
                <a:srgbClr val="6875A7"/>
              </a:solidFill>
            </a:ln>
          </p:spPr>
          <p:txBody>
            <a:bodyPr wrap="square" lIns="0" tIns="0" rIns="0" bIns="0" rtlCol="0"/>
            <a:lstStyle/>
            <a:p>
              <a:endParaRPr/>
            </a:p>
          </p:txBody>
        </p:sp>
      </p:grpSp>
      <p:pic>
        <p:nvPicPr>
          <p:cNvPr id="25" name="object 25"/>
          <p:cNvPicPr/>
          <p:nvPr/>
        </p:nvPicPr>
        <p:blipFill>
          <a:blip r:embed="rId4" cstate="print"/>
          <a:stretch>
            <a:fillRect/>
          </a:stretch>
        </p:blipFill>
        <p:spPr>
          <a:xfrm>
            <a:off x="8829675" y="4391025"/>
            <a:ext cx="76200" cy="76200"/>
          </a:xfrm>
          <a:prstGeom prst="rect">
            <a:avLst/>
          </a:prstGeom>
        </p:spPr>
      </p:pic>
      <p:sp>
        <p:nvSpPr>
          <p:cNvPr id="26" name="object 26"/>
          <p:cNvSpPr txBox="1">
            <a:spLocks noGrp="1"/>
          </p:cNvSpPr>
          <p:nvPr>
            <p:ph type="title"/>
          </p:nvPr>
        </p:nvSpPr>
        <p:spPr>
          <a:xfrm>
            <a:off x="154940" y="971549"/>
            <a:ext cx="2588260" cy="1121461"/>
          </a:xfrm>
          <a:prstGeom prst="rect">
            <a:avLst/>
          </a:prstGeom>
        </p:spPr>
        <p:txBody>
          <a:bodyPr vert="horz" wrap="square" lIns="0" tIns="13335" rIns="0" bIns="0" rtlCol="0">
            <a:spAutoFit/>
          </a:bodyPr>
          <a:lstStyle/>
          <a:p>
            <a:pPr marL="12700">
              <a:lnSpc>
                <a:spcPct val="100000"/>
              </a:lnSpc>
              <a:spcBef>
                <a:spcPts val="105"/>
              </a:spcBef>
            </a:pPr>
            <a:r>
              <a:rPr lang="en-IN" b="1" dirty="0">
                <a:solidFill>
                  <a:srgbClr val="353552"/>
                </a:solidFill>
                <a:latin typeface="Calibri"/>
                <a:cs typeface="Calibri"/>
              </a:rPr>
              <a:t>Module </a:t>
            </a:r>
            <a:br>
              <a:rPr lang="en-IN" b="1" dirty="0">
                <a:solidFill>
                  <a:srgbClr val="353552"/>
                </a:solidFill>
                <a:latin typeface="Calibri"/>
                <a:cs typeface="Calibri"/>
              </a:rPr>
            </a:br>
            <a:r>
              <a:rPr lang="en-IN" b="1" dirty="0">
                <a:solidFill>
                  <a:srgbClr val="353552"/>
                </a:solidFill>
                <a:latin typeface="Calibri"/>
                <a:cs typeface="Calibri"/>
              </a:rPr>
              <a:t>Decomposition </a:t>
            </a:r>
            <a:br>
              <a:rPr lang="en-IN" b="1" dirty="0">
                <a:solidFill>
                  <a:srgbClr val="353552"/>
                </a:solidFill>
                <a:latin typeface="Calibri"/>
                <a:cs typeface="Calibri"/>
              </a:rPr>
            </a:br>
            <a:r>
              <a:rPr lang="en-IN" b="1" dirty="0">
                <a:solidFill>
                  <a:srgbClr val="353552"/>
                </a:solidFill>
                <a:latin typeface="Calibri"/>
                <a:cs typeface="Calibri"/>
              </a:rPr>
              <a:t>Diagram</a:t>
            </a:r>
            <a:endParaRPr lang="en-IN" dirty="0">
              <a:latin typeface="Calibri"/>
              <a:cs typeface="Calibri"/>
            </a:endParaRPr>
          </a:p>
        </p:txBody>
      </p:sp>
      <p:pic>
        <p:nvPicPr>
          <p:cNvPr id="28" name="Picture 27" descr="A screenshot of a computer folder&#10;&#10;Description automatically generated">
            <a:extLst>
              <a:ext uri="{FF2B5EF4-FFF2-40B4-BE49-F238E27FC236}">
                <a16:creationId xmlns:a16="http://schemas.microsoft.com/office/drawing/2014/main" id="{1BCEA3C6-006D-915B-9677-96BF2CE94F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46963" y="0"/>
            <a:ext cx="6997037" cy="5143500"/>
          </a:xfrm>
          <a:prstGeom prst="rect">
            <a:avLst/>
          </a:prstGeom>
        </p:spPr>
      </p:pic>
    </p:spTree>
    <p:extLst>
      <p:ext uri="{BB962C8B-B14F-4D97-AF65-F5344CB8AC3E}">
        <p14:creationId xmlns:p14="http://schemas.microsoft.com/office/powerpoint/2010/main" val="75008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581793" y="0"/>
            <a:ext cx="1067435" cy="357505"/>
            <a:chOff x="6581793" y="0"/>
            <a:chExt cx="1067435" cy="357505"/>
          </a:xfrm>
        </p:grpSpPr>
        <p:sp>
          <p:nvSpPr>
            <p:cNvPr id="3" name="object 3"/>
            <p:cNvSpPr/>
            <p:nvPr/>
          </p:nvSpPr>
          <p:spPr>
            <a:xfrm>
              <a:off x="6586556" y="0"/>
              <a:ext cx="1057910" cy="347980"/>
            </a:xfrm>
            <a:custGeom>
              <a:avLst/>
              <a:gdLst/>
              <a:ahLst/>
              <a:cxnLst/>
              <a:rect l="l" t="t" r="r" b="b"/>
              <a:pathLst>
                <a:path w="1057909" h="347980">
                  <a:moveTo>
                    <a:pt x="1057319" y="0"/>
                  </a:moveTo>
                  <a:lnTo>
                    <a:pt x="883456" y="347725"/>
                  </a:lnTo>
                  <a:lnTo>
                    <a:pt x="173780" y="347725"/>
                  </a:lnTo>
                  <a:lnTo>
                    <a:pt x="0" y="0"/>
                  </a:lnTo>
                </a:path>
              </a:pathLst>
            </a:custGeom>
            <a:ln w="9525">
              <a:solidFill>
                <a:srgbClr val="6875A7"/>
              </a:solidFill>
            </a:ln>
          </p:spPr>
          <p:txBody>
            <a:bodyPr wrap="square" lIns="0" tIns="0" rIns="0" bIns="0" rtlCol="0"/>
            <a:lstStyle/>
            <a:p>
              <a:endParaRPr/>
            </a:p>
          </p:txBody>
        </p:sp>
        <p:sp>
          <p:nvSpPr>
            <p:cNvPr id="4" name="object 4"/>
            <p:cNvSpPr/>
            <p:nvPr/>
          </p:nvSpPr>
          <p:spPr>
            <a:xfrm>
              <a:off x="6653225" y="0"/>
              <a:ext cx="924560" cy="290830"/>
            </a:xfrm>
            <a:custGeom>
              <a:avLst/>
              <a:gdLst/>
              <a:ahLst/>
              <a:cxnLst/>
              <a:rect l="l" t="t" r="r" b="b"/>
              <a:pathLst>
                <a:path w="924559" h="290830">
                  <a:moveTo>
                    <a:pt x="923975" y="0"/>
                  </a:moveTo>
                  <a:lnTo>
                    <a:pt x="778687" y="290575"/>
                  </a:lnTo>
                  <a:lnTo>
                    <a:pt x="145211" y="290575"/>
                  </a:lnTo>
                  <a:lnTo>
                    <a:pt x="0" y="0"/>
                  </a:lnTo>
                </a:path>
              </a:pathLst>
            </a:custGeom>
            <a:ln w="9525">
              <a:solidFill>
                <a:srgbClr val="AEDFD9"/>
              </a:solidFill>
            </a:ln>
          </p:spPr>
          <p:txBody>
            <a:bodyPr wrap="square" lIns="0" tIns="0" rIns="0" bIns="0" rtlCol="0"/>
            <a:lstStyle/>
            <a:p>
              <a:endParaRPr/>
            </a:p>
          </p:txBody>
        </p:sp>
      </p:grpSp>
      <p:grpSp>
        <p:nvGrpSpPr>
          <p:cNvPr id="5" name="object 5"/>
          <p:cNvGrpSpPr/>
          <p:nvPr/>
        </p:nvGrpSpPr>
        <p:grpSpPr>
          <a:xfrm>
            <a:off x="8496300" y="0"/>
            <a:ext cx="652780" cy="367030"/>
            <a:chOff x="8496300" y="0"/>
            <a:chExt cx="652780" cy="367030"/>
          </a:xfrm>
        </p:grpSpPr>
        <p:sp>
          <p:nvSpPr>
            <p:cNvPr id="6" name="object 6"/>
            <p:cNvSpPr/>
            <p:nvPr/>
          </p:nvSpPr>
          <p:spPr>
            <a:xfrm>
              <a:off x="8496300" y="0"/>
              <a:ext cx="647700" cy="361950"/>
            </a:xfrm>
            <a:custGeom>
              <a:avLst/>
              <a:gdLst/>
              <a:ahLst/>
              <a:cxnLst/>
              <a:rect l="l" t="t" r="r" b="b"/>
              <a:pathLst>
                <a:path w="647700" h="361950">
                  <a:moveTo>
                    <a:pt x="647700" y="0"/>
                  </a:moveTo>
                  <a:lnTo>
                    <a:pt x="0" y="0"/>
                  </a:lnTo>
                  <a:lnTo>
                    <a:pt x="180975" y="361950"/>
                  </a:lnTo>
                  <a:lnTo>
                    <a:pt x="647700" y="361950"/>
                  </a:lnTo>
                  <a:lnTo>
                    <a:pt x="647700" y="0"/>
                  </a:lnTo>
                  <a:close/>
                </a:path>
              </a:pathLst>
            </a:custGeom>
            <a:solidFill>
              <a:srgbClr val="AEDFD9">
                <a:alpha val="59606"/>
              </a:srgbClr>
            </a:solidFill>
          </p:spPr>
          <p:txBody>
            <a:bodyPr wrap="square" lIns="0" tIns="0" rIns="0" bIns="0" rtlCol="0"/>
            <a:lstStyle/>
            <a:p>
              <a:endParaRPr/>
            </a:p>
          </p:txBody>
        </p:sp>
        <p:sp>
          <p:nvSpPr>
            <p:cNvPr id="7" name="object 7"/>
            <p:cNvSpPr/>
            <p:nvPr/>
          </p:nvSpPr>
          <p:spPr>
            <a:xfrm>
              <a:off x="8660693" y="0"/>
              <a:ext cx="483870" cy="224154"/>
            </a:xfrm>
            <a:custGeom>
              <a:avLst/>
              <a:gdLst/>
              <a:ahLst/>
              <a:cxnLst/>
              <a:rect l="l" t="t" r="r" b="b"/>
              <a:pathLst>
                <a:path w="483870" h="224154">
                  <a:moveTo>
                    <a:pt x="483306" y="147611"/>
                  </a:moveTo>
                  <a:lnTo>
                    <a:pt x="445206" y="223774"/>
                  </a:lnTo>
                  <a:lnTo>
                    <a:pt x="111831" y="223774"/>
                  </a:lnTo>
                  <a:lnTo>
                    <a:pt x="0" y="0"/>
                  </a:lnTo>
                </a:path>
              </a:pathLst>
            </a:custGeom>
            <a:ln w="9524">
              <a:solidFill>
                <a:srgbClr val="F5F5F5"/>
              </a:solidFill>
            </a:ln>
          </p:spPr>
          <p:txBody>
            <a:bodyPr wrap="square" lIns="0" tIns="0" rIns="0" bIns="0" rtlCol="0"/>
            <a:lstStyle/>
            <a:p>
              <a:endParaRPr/>
            </a:p>
          </p:txBody>
        </p:sp>
      </p:grpSp>
      <p:grpSp>
        <p:nvGrpSpPr>
          <p:cNvPr id="8" name="object 8"/>
          <p:cNvGrpSpPr/>
          <p:nvPr/>
        </p:nvGrpSpPr>
        <p:grpSpPr>
          <a:xfrm>
            <a:off x="7667688" y="0"/>
            <a:ext cx="600075" cy="414655"/>
            <a:chOff x="7667688" y="0"/>
            <a:chExt cx="600075" cy="414655"/>
          </a:xfrm>
        </p:grpSpPr>
        <p:sp>
          <p:nvSpPr>
            <p:cNvPr id="9" name="object 9"/>
            <p:cNvSpPr/>
            <p:nvPr/>
          </p:nvSpPr>
          <p:spPr>
            <a:xfrm>
              <a:off x="7672451" y="0"/>
              <a:ext cx="590550" cy="405130"/>
            </a:xfrm>
            <a:custGeom>
              <a:avLst/>
              <a:gdLst/>
              <a:ahLst/>
              <a:cxnLst/>
              <a:rect l="l" t="t" r="r" b="b"/>
              <a:pathLst>
                <a:path w="590550" h="405130">
                  <a:moveTo>
                    <a:pt x="0" y="152400"/>
                  </a:moveTo>
                  <a:lnTo>
                    <a:pt x="76123" y="0"/>
                  </a:lnTo>
                </a:path>
                <a:path w="590550" h="405130">
                  <a:moveTo>
                    <a:pt x="514350" y="0"/>
                  </a:moveTo>
                  <a:lnTo>
                    <a:pt x="590550" y="152400"/>
                  </a:lnTo>
                  <a:lnTo>
                    <a:pt x="464312" y="404749"/>
                  </a:lnTo>
                  <a:lnTo>
                    <a:pt x="126110" y="404749"/>
                  </a:lnTo>
                  <a:lnTo>
                    <a:pt x="0" y="152400"/>
                  </a:lnTo>
                </a:path>
              </a:pathLst>
            </a:custGeom>
            <a:ln w="9525">
              <a:solidFill>
                <a:srgbClr val="6875A7"/>
              </a:solidFill>
            </a:ln>
          </p:spPr>
          <p:txBody>
            <a:bodyPr wrap="square" lIns="0" tIns="0" rIns="0" bIns="0" rtlCol="0"/>
            <a:lstStyle/>
            <a:p>
              <a:endParaRPr/>
            </a:p>
          </p:txBody>
        </p:sp>
        <p:sp>
          <p:nvSpPr>
            <p:cNvPr id="10" name="object 10"/>
            <p:cNvSpPr/>
            <p:nvPr/>
          </p:nvSpPr>
          <p:spPr>
            <a:xfrm>
              <a:off x="7739126" y="0"/>
              <a:ext cx="457200" cy="347980"/>
            </a:xfrm>
            <a:custGeom>
              <a:avLst/>
              <a:gdLst/>
              <a:ahLst/>
              <a:cxnLst/>
              <a:rect l="l" t="t" r="r" b="b"/>
              <a:pathLst>
                <a:path w="457200" h="347980">
                  <a:moveTo>
                    <a:pt x="0" y="152400"/>
                  </a:moveTo>
                  <a:lnTo>
                    <a:pt x="76100" y="0"/>
                  </a:lnTo>
                </a:path>
                <a:path w="457200" h="347980">
                  <a:moveTo>
                    <a:pt x="381000" y="0"/>
                  </a:moveTo>
                  <a:lnTo>
                    <a:pt x="457200" y="152400"/>
                  </a:lnTo>
                  <a:lnTo>
                    <a:pt x="359537" y="347599"/>
                  </a:lnTo>
                  <a:lnTo>
                    <a:pt x="97535" y="347599"/>
                  </a:lnTo>
                  <a:lnTo>
                    <a:pt x="0" y="152400"/>
                  </a:lnTo>
                </a:path>
              </a:pathLst>
            </a:custGeom>
            <a:ln w="9525">
              <a:solidFill>
                <a:srgbClr val="AEDFD9"/>
              </a:solidFill>
            </a:ln>
          </p:spPr>
          <p:txBody>
            <a:bodyPr wrap="square" lIns="0" tIns="0" rIns="0" bIns="0" rtlCol="0"/>
            <a:lstStyle/>
            <a:p>
              <a:endParaRPr/>
            </a:p>
          </p:txBody>
        </p:sp>
      </p:grpSp>
      <p:sp>
        <p:nvSpPr>
          <p:cNvPr id="11" name="object 11"/>
          <p:cNvSpPr/>
          <p:nvPr/>
        </p:nvSpPr>
        <p:spPr>
          <a:xfrm>
            <a:off x="6100826" y="0"/>
            <a:ext cx="304800" cy="157480"/>
          </a:xfrm>
          <a:custGeom>
            <a:avLst/>
            <a:gdLst/>
            <a:ahLst/>
            <a:cxnLst/>
            <a:rect l="l" t="t" r="r" b="b"/>
            <a:pathLst>
              <a:path w="304800" h="157480">
                <a:moveTo>
                  <a:pt x="0" y="23749"/>
                </a:moveTo>
                <a:lnTo>
                  <a:pt x="11874" y="0"/>
                </a:lnTo>
              </a:path>
              <a:path w="304800" h="157480">
                <a:moveTo>
                  <a:pt x="292925" y="0"/>
                </a:moveTo>
                <a:lnTo>
                  <a:pt x="304800" y="23749"/>
                </a:lnTo>
                <a:lnTo>
                  <a:pt x="238125" y="157099"/>
                </a:lnTo>
                <a:lnTo>
                  <a:pt x="66675" y="157099"/>
                </a:lnTo>
                <a:lnTo>
                  <a:pt x="0" y="23749"/>
                </a:lnTo>
              </a:path>
            </a:pathLst>
          </a:custGeom>
          <a:ln w="9525">
            <a:solidFill>
              <a:srgbClr val="AEDFD9"/>
            </a:solidFill>
          </a:ln>
        </p:spPr>
        <p:txBody>
          <a:bodyPr wrap="square" lIns="0" tIns="0" rIns="0" bIns="0" rtlCol="0"/>
          <a:lstStyle/>
          <a:p>
            <a:endParaRPr/>
          </a:p>
        </p:txBody>
      </p:sp>
      <p:grpSp>
        <p:nvGrpSpPr>
          <p:cNvPr id="12" name="object 12"/>
          <p:cNvGrpSpPr/>
          <p:nvPr/>
        </p:nvGrpSpPr>
        <p:grpSpPr>
          <a:xfrm>
            <a:off x="8263001" y="0"/>
            <a:ext cx="208279" cy="167005"/>
            <a:chOff x="8263001" y="0"/>
            <a:chExt cx="208279" cy="167005"/>
          </a:xfrm>
        </p:grpSpPr>
        <p:sp>
          <p:nvSpPr>
            <p:cNvPr id="13" name="object 13"/>
            <p:cNvSpPr/>
            <p:nvPr/>
          </p:nvSpPr>
          <p:spPr>
            <a:xfrm>
              <a:off x="8263001" y="157226"/>
              <a:ext cx="154940" cy="0"/>
            </a:xfrm>
            <a:custGeom>
              <a:avLst/>
              <a:gdLst/>
              <a:ahLst/>
              <a:cxnLst/>
              <a:rect l="l" t="t" r="r" b="b"/>
              <a:pathLst>
                <a:path w="154940">
                  <a:moveTo>
                    <a:pt x="0" y="0"/>
                  </a:moveTo>
                  <a:lnTo>
                    <a:pt x="154431" y="0"/>
                  </a:lnTo>
                </a:path>
              </a:pathLst>
            </a:custGeom>
            <a:ln w="9525">
              <a:solidFill>
                <a:srgbClr val="6875A7"/>
              </a:solidFill>
            </a:ln>
          </p:spPr>
          <p:txBody>
            <a:bodyPr wrap="square" lIns="0" tIns="0" rIns="0" bIns="0" rtlCol="0"/>
            <a:lstStyle/>
            <a:p>
              <a:endParaRPr/>
            </a:p>
          </p:txBody>
        </p:sp>
        <p:sp>
          <p:nvSpPr>
            <p:cNvPr id="14" name="object 14"/>
            <p:cNvSpPr/>
            <p:nvPr/>
          </p:nvSpPr>
          <p:spPr>
            <a:xfrm>
              <a:off x="8405876" y="0"/>
              <a:ext cx="60325" cy="154305"/>
            </a:xfrm>
            <a:custGeom>
              <a:avLst/>
              <a:gdLst/>
              <a:ahLst/>
              <a:cxnLst/>
              <a:rect l="l" t="t" r="r" b="b"/>
              <a:pathLst>
                <a:path w="60325" h="154305">
                  <a:moveTo>
                    <a:pt x="60126" y="0"/>
                  </a:moveTo>
                  <a:lnTo>
                    <a:pt x="0" y="154177"/>
                  </a:lnTo>
                </a:path>
              </a:pathLst>
            </a:custGeom>
            <a:ln w="9525">
              <a:solidFill>
                <a:srgbClr val="6875A7"/>
              </a:solidFill>
            </a:ln>
          </p:spPr>
          <p:txBody>
            <a:bodyPr wrap="square" lIns="0" tIns="0" rIns="0" bIns="0" rtlCol="0"/>
            <a:lstStyle/>
            <a:p>
              <a:endParaRPr/>
            </a:p>
          </p:txBody>
        </p:sp>
      </p:grpSp>
      <p:pic>
        <p:nvPicPr>
          <p:cNvPr id="15" name="object 15"/>
          <p:cNvPicPr/>
          <p:nvPr/>
        </p:nvPicPr>
        <p:blipFill>
          <a:blip r:embed="rId2" cstate="print"/>
          <a:stretch>
            <a:fillRect/>
          </a:stretch>
        </p:blipFill>
        <p:spPr>
          <a:xfrm>
            <a:off x="8515350" y="400050"/>
            <a:ext cx="76200" cy="85725"/>
          </a:xfrm>
          <a:prstGeom prst="rect">
            <a:avLst/>
          </a:prstGeom>
        </p:spPr>
      </p:pic>
      <p:sp>
        <p:nvSpPr>
          <p:cNvPr id="16" name="object 16"/>
          <p:cNvSpPr/>
          <p:nvPr/>
        </p:nvSpPr>
        <p:spPr>
          <a:xfrm>
            <a:off x="8639175" y="571500"/>
            <a:ext cx="314325" cy="266700"/>
          </a:xfrm>
          <a:custGeom>
            <a:avLst/>
            <a:gdLst/>
            <a:ahLst/>
            <a:cxnLst/>
            <a:rect l="l" t="t" r="r" b="b"/>
            <a:pathLst>
              <a:path w="314325" h="266700">
                <a:moveTo>
                  <a:pt x="247650" y="0"/>
                </a:moveTo>
                <a:lnTo>
                  <a:pt x="66675" y="0"/>
                </a:lnTo>
                <a:lnTo>
                  <a:pt x="0" y="133350"/>
                </a:lnTo>
                <a:lnTo>
                  <a:pt x="66675" y="266700"/>
                </a:lnTo>
                <a:lnTo>
                  <a:pt x="247650" y="266700"/>
                </a:lnTo>
                <a:lnTo>
                  <a:pt x="314325" y="133350"/>
                </a:lnTo>
                <a:lnTo>
                  <a:pt x="247650" y="0"/>
                </a:lnTo>
                <a:close/>
              </a:path>
            </a:pathLst>
          </a:custGeom>
          <a:solidFill>
            <a:srgbClr val="AEDFD9">
              <a:alpha val="59606"/>
            </a:srgbClr>
          </a:solidFill>
        </p:spPr>
        <p:txBody>
          <a:bodyPr wrap="square" lIns="0" tIns="0" rIns="0" bIns="0" rtlCol="0"/>
          <a:lstStyle/>
          <a:p>
            <a:endParaRPr/>
          </a:p>
        </p:txBody>
      </p:sp>
      <p:grpSp>
        <p:nvGrpSpPr>
          <p:cNvPr id="17" name="object 17"/>
          <p:cNvGrpSpPr/>
          <p:nvPr/>
        </p:nvGrpSpPr>
        <p:grpSpPr>
          <a:xfrm>
            <a:off x="-4761" y="2828925"/>
            <a:ext cx="481330" cy="790575"/>
            <a:chOff x="-4761" y="2828925"/>
            <a:chExt cx="481330" cy="790575"/>
          </a:xfrm>
        </p:grpSpPr>
        <p:sp>
          <p:nvSpPr>
            <p:cNvPr id="18" name="object 18"/>
            <p:cNvSpPr/>
            <p:nvPr/>
          </p:nvSpPr>
          <p:spPr>
            <a:xfrm>
              <a:off x="0" y="2828925"/>
              <a:ext cx="476250" cy="790575"/>
            </a:xfrm>
            <a:custGeom>
              <a:avLst/>
              <a:gdLst/>
              <a:ahLst/>
              <a:cxnLst/>
              <a:rect l="l" t="t" r="r" b="b"/>
              <a:pathLst>
                <a:path w="476250" h="790575">
                  <a:moveTo>
                    <a:pt x="278611" y="0"/>
                  </a:moveTo>
                  <a:lnTo>
                    <a:pt x="0" y="0"/>
                  </a:lnTo>
                  <a:lnTo>
                    <a:pt x="0" y="790575"/>
                  </a:lnTo>
                  <a:lnTo>
                    <a:pt x="278611" y="790575"/>
                  </a:lnTo>
                  <a:lnTo>
                    <a:pt x="476249" y="395224"/>
                  </a:lnTo>
                  <a:lnTo>
                    <a:pt x="278611" y="0"/>
                  </a:lnTo>
                  <a:close/>
                </a:path>
              </a:pathLst>
            </a:custGeom>
            <a:solidFill>
              <a:srgbClr val="AEDFD9">
                <a:alpha val="59606"/>
              </a:srgbClr>
            </a:solidFill>
          </p:spPr>
          <p:txBody>
            <a:bodyPr wrap="square" lIns="0" tIns="0" rIns="0" bIns="0" rtlCol="0"/>
            <a:lstStyle/>
            <a:p>
              <a:endParaRPr/>
            </a:p>
          </p:txBody>
        </p:sp>
        <p:sp>
          <p:nvSpPr>
            <p:cNvPr id="19" name="object 19"/>
            <p:cNvSpPr/>
            <p:nvPr/>
          </p:nvSpPr>
          <p:spPr>
            <a:xfrm>
              <a:off x="0" y="2976498"/>
              <a:ext cx="309880" cy="505459"/>
            </a:xfrm>
            <a:custGeom>
              <a:avLst/>
              <a:gdLst/>
              <a:ahLst/>
              <a:cxnLst/>
              <a:rect l="l" t="t" r="r" b="b"/>
              <a:pathLst>
                <a:path w="309880" h="505460">
                  <a:moveTo>
                    <a:pt x="309561" y="252475"/>
                  </a:moveTo>
                  <a:lnTo>
                    <a:pt x="183361" y="504951"/>
                  </a:lnTo>
                  <a:lnTo>
                    <a:pt x="0" y="504951"/>
                  </a:lnTo>
                </a:path>
                <a:path w="309880" h="505460">
                  <a:moveTo>
                    <a:pt x="0" y="0"/>
                  </a:moveTo>
                  <a:lnTo>
                    <a:pt x="183361" y="0"/>
                  </a:lnTo>
                  <a:lnTo>
                    <a:pt x="309561" y="252475"/>
                  </a:lnTo>
                </a:path>
              </a:pathLst>
            </a:custGeom>
            <a:ln w="9525">
              <a:solidFill>
                <a:srgbClr val="F5F5F5"/>
              </a:solidFill>
            </a:ln>
          </p:spPr>
          <p:txBody>
            <a:bodyPr wrap="square" lIns="0" tIns="0" rIns="0" bIns="0" rtlCol="0"/>
            <a:lstStyle/>
            <a:p>
              <a:endParaRPr/>
            </a:p>
          </p:txBody>
        </p:sp>
      </p:grpSp>
      <p:grpSp>
        <p:nvGrpSpPr>
          <p:cNvPr id="20" name="object 20"/>
          <p:cNvGrpSpPr/>
          <p:nvPr/>
        </p:nvGrpSpPr>
        <p:grpSpPr>
          <a:xfrm>
            <a:off x="8062976" y="4543425"/>
            <a:ext cx="995680" cy="561975"/>
            <a:chOff x="8062976" y="4543425"/>
            <a:chExt cx="995680" cy="561975"/>
          </a:xfrm>
        </p:grpSpPr>
        <p:sp>
          <p:nvSpPr>
            <p:cNvPr id="21" name="object 21"/>
            <p:cNvSpPr/>
            <p:nvPr/>
          </p:nvSpPr>
          <p:spPr>
            <a:xfrm>
              <a:off x="8463026" y="4548187"/>
              <a:ext cx="590550" cy="514350"/>
            </a:xfrm>
            <a:custGeom>
              <a:avLst/>
              <a:gdLst/>
              <a:ahLst/>
              <a:cxnLst/>
              <a:rect l="l" t="t" r="r" b="b"/>
              <a:pathLst>
                <a:path w="590550" h="514350">
                  <a:moveTo>
                    <a:pt x="0" y="257175"/>
                  </a:moveTo>
                  <a:lnTo>
                    <a:pt x="128524" y="514350"/>
                  </a:lnTo>
                  <a:lnTo>
                    <a:pt x="461899" y="514350"/>
                  </a:lnTo>
                  <a:lnTo>
                    <a:pt x="590550" y="257175"/>
                  </a:lnTo>
                  <a:lnTo>
                    <a:pt x="461899" y="0"/>
                  </a:lnTo>
                  <a:lnTo>
                    <a:pt x="128524" y="0"/>
                  </a:lnTo>
                  <a:lnTo>
                    <a:pt x="0" y="257175"/>
                  </a:lnTo>
                  <a:close/>
                </a:path>
              </a:pathLst>
            </a:custGeom>
            <a:ln w="9525">
              <a:solidFill>
                <a:srgbClr val="6875A7"/>
              </a:solidFill>
            </a:ln>
          </p:spPr>
          <p:txBody>
            <a:bodyPr wrap="square" lIns="0" tIns="0" rIns="0" bIns="0" rtlCol="0"/>
            <a:lstStyle/>
            <a:p>
              <a:endParaRPr/>
            </a:p>
          </p:txBody>
        </p:sp>
        <p:sp>
          <p:nvSpPr>
            <p:cNvPr id="22" name="object 22"/>
            <p:cNvSpPr/>
            <p:nvPr/>
          </p:nvSpPr>
          <p:spPr>
            <a:xfrm>
              <a:off x="8605901" y="4672012"/>
              <a:ext cx="304800" cy="266700"/>
            </a:xfrm>
            <a:custGeom>
              <a:avLst/>
              <a:gdLst/>
              <a:ahLst/>
              <a:cxnLst/>
              <a:rect l="l" t="t" r="r" b="b"/>
              <a:pathLst>
                <a:path w="304800" h="266700">
                  <a:moveTo>
                    <a:pt x="0" y="133350"/>
                  </a:moveTo>
                  <a:lnTo>
                    <a:pt x="66675" y="266700"/>
                  </a:lnTo>
                  <a:lnTo>
                    <a:pt x="238125" y="266700"/>
                  </a:lnTo>
                  <a:lnTo>
                    <a:pt x="304800" y="133350"/>
                  </a:lnTo>
                  <a:lnTo>
                    <a:pt x="238125" y="0"/>
                  </a:lnTo>
                  <a:lnTo>
                    <a:pt x="66675" y="0"/>
                  </a:lnTo>
                  <a:lnTo>
                    <a:pt x="0" y="133350"/>
                  </a:lnTo>
                  <a:close/>
                </a:path>
              </a:pathLst>
            </a:custGeom>
            <a:ln w="9525">
              <a:solidFill>
                <a:srgbClr val="AEDFD9"/>
              </a:solidFill>
            </a:ln>
          </p:spPr>
          <p:txBody>
            <a:bodyPr wrap="square" lIns="0" tIns="0" rIns="0" bIns="0" rtlCol="0"/>
            <a:lstStyle/>
            <a:p>
              <a:endParaRPr/>
            </a:p>
          </p:txBody>
        </p:sp>
        <p:pic>
          <p:nvPicPr>
            <p:cNvPr id="23" name="object 23"/>
            <p:cNvPicPr/>
            <p:nvPr/>
          </p:nvPicPr>
          <p:blipFill>
            <a:blip r:embed="rId3" cstate="print"/>
            <a:stretch>
              <a:fillRect/>
            </a:stretch>
          </p:blipFill>
          <p:spPr>
            <a:xfrm>
              <a:off x="8867775" y="5000625"/>
              <a:ext cx="104775" cy="104775"/>
            </a:xfrm>
            <a:prstGeom prst="rect">
              <a:avLst/>
            </a:prstGeom>
          </p:spPr>
        </p:pic>
        <p:sp>
          <p:nvSpPr>
            <p:cNvPr id="24" name="object 24"/>
            <p:cNvSpPr/>
            <p:nvPr/>
          </p:nvSpPr>
          <p:spPr>
            <a:xfrm>
              <a:off x="8062976" y="4805362"/>
              <a:ext cx="403225" cy="0"/>
            </a:xfrm>
            <a:custGeom>
              <a:avLst/>
              <a:gdLst/>
              <a:ahLst/>
              <a:cxnLst/>
              <a:rect l="l" t="t" r="r" b="b"/>
              <a:pathLst>
                <a:path w="403225">
                  <a:moveTo>
                    <a:pt x="403098" y="0"/>
                  </a:moveTo>
                  <a:lnTo>
                    <a:pt x="0" y="0"/>
                  </a:lnTo>
                </a:path>
              </a:pathLst>
            </a:custGeom>
            <a:ln w="9525">
              <a:solidFill>
                <a:srgbClr val="6875A7"/>
              </a:solidFill>
            </a:ln>
          </p:spPr>
          <p:txBody>
            <a:bodyPr wrap="square" lIns="0" tIns="0" rIns="0" bIns="0" rtlCol="0"/>
            <a:lstStyle/>
            <a:p>
              <a:endParaRPr/>
            </a:p>
          </p:txBody>
        </p:sp>
      </p:grpSp>
      <p:pic>
        <p:nvPicPr>
          <p:cNvPr id="25" name="object 25"/>
          <p:cNvPicPr/>
          <p:nvPr/>
        </p:nvPicPr>
        <p:blipFill>
          <a:blip r:embed="rId4" cstate="print"/>
          <a:stretch>
            <a:fillRect/>
          </a:stretch>
        </p:blipFill>
        <p:spPr>
          <a:xfrm>
            <a:off x="8829675" y="4391025"/>
            <a:ext cx="76200" cy="76200"/>
          </a:xfrm>
          <a:prstGeom prst="rect">
            <a:avLst/>
          </a:prstGeom>
        </p:spPr>
      </p:pic>
      <p:sp>
        <p:nvSpPr>
          <p:cNvPr id="26" name="object 26"/>
          <p:cNvSpPr txBox="1">
            <a:spLocks noGrp="1"/>
          </p:cNvSpPr>
          <p:nvPr>
            <p:ph type="title"/>
          </p:nvPr>
        </p:nvSpPr>
        <p:spPr>
          <a:xfrm>
            <a:off x="544429" y="294376"/>
            <a:ext cx="4874260" cy="382797"/>
          </a:xfrm>
          <a:prstGeom prst="rect">
            <a:avLst/>
          </a:prstGeom>
        </p:spPr>
        <p:txBody>
          <a:bodyPr vert="horz" wrap="square" lIns="0" tIns="13335" rIns="0" bIns="0" rtlCol="0">
            <a:spAutoFit/>
          </a:bodyPr>
          <a:lstStyle/>
          <a:p>
            <a:pPr marL="12700">
              <a:lnSpc>
                <a:spcPct val="100000"/>
              </a:lnSpc>
              <a:spcBef>
                <a:spcPts val="105"/>
              </a:spcBef>
            </a:pPr>
            <a:r>
              <a:rPr lang="en-IN" b="1" dirty="0">
                <a:solidFill>
                  <a:srgbClr val="353552"/>
                </a:solidFill>
                <a:latin typeface="Calibri"/>
                <a:cs typeface="Calibri"/>
              </a:rPr>
              <a:t>Component Connection Diagram</a:t>
            </a:r>
            <a:endParaRPr lang="en-IN" dirty="0">
              <a:latin typeface="Calibri"/>
              <a:cs typeface="Calibri"/>
            </a:endParaRPr>
          </a:p>
        </p:txBody>
      </p:sp>
      <p:pic>
        <p:nvPicPr>
          <p:cNvPr id="27" name="Picture 26">
            <a:extLst>
              <a:ext uri="{FF2B5EF4-FFF2-40B4-BE49-F238E27FC236}">
                <a16:creationId xmlns:a16="http://schemas.microsoft.com/office/drawing/2014/main" id="{245A4EBD-1D15-32A9-E7FC-0CA3DB981185}"/>
              </a:ext>
            </a:extLst>
          </p:cNvPr>
          <p:cNvPicPr>
            <a:picLocks noChangeAspect="1"/>
          </p:cNvPicPr>
          <p:nvPr/>
        </p:nvPicPr>
        <p:blipFill>
          <a:blip r:embed="rId5"/>
          <a:stretch>
            <a:fillRect/>
          </a:stretch>
        </p:blipFill>
        <p:spPr>
          <a:xfrm>
            <a:off x="690923" y="917394"/>
            <a:ext cx="7772400" cy="3869732"/>
          </a:xfrm>
          <a:prstGeom prst="rect">
            <a:avLst/>
          </a:prstGeom>
        </p:spPr>
      </p:pic>
      <mc:AlternateContent xmlns:mc="http://schemas.openxmlformats.org/markup-compatibility/2006" xmlns:p14="http://schemas.microsoft.com/office/powerpoint/2010/main">
        <mc:Choice Requires="p14">
          <p:contentPart p14:bwMode="auto" r:id="rId6">
            <p14:nvContentPartPr>
              <p14:cNvPr id="28" name="Ink 27">
                <a:extLst>
                  <a:ext uri="{FF2B5EF4-FFF2-40B4-BE49-F238E27FC236}">
                    <a16:creationId xmlns:a16="http://schemas.microsoft.com/office/drawing/2014/main" id="{465A5308-47D3-EED2-292E-CAF841CCFC4E}"/>
                  </a:ext>
                </a:extLst>
              </p14:cNvPr>
              <p14:cNvContentPartPr/>
              <p14:nvPr/>
            </p14:nvContentPartPr>
            <p14:xfrm>
              <a:off x="8061249" y="4552830"/>
              <a:ext cx="211320" cy="57600"/>
            </p14:xfrm>
          </p:contentPart>
        </mc:Choice>
        <mc:Fallback xmlns="">
          <p:pic>
            <p:nvPicPr>
              <p:cNvPr id="28" name="Ink 27">
                <a:extLst>
                  <a:ext uri="{FF2B5EF4-FFF2-40B4-BE49-F238E27FC236}">
                    <a16:creationId xmlns:a16="http://schemas.microsoft.com/office/drawing/2014/main" id="{465A5308-47D3-EED2-292E-CAF841CCFC4E}"/>
                  </a:ext>
                </a:extLst>
              </p:cNvPr>
              <p:cNvPicPr/>
              <p:nvPr/>
            </p:nvPicPr>
            <p:blipFill>
              <a:blip r:embed="rId7"/>
              <a:stretch>
                <a:fillRect/>
              </a:stretch>
            </p:blipFill>
            <p:spPr>
              <a:xfrm>
                <a:off x="8025249" y="4517190"/>
                <a:ext cx="28296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0" name="Ink 29">
                <a:extLst>
                  <a:ext uri="{FF2B5EF4-FFF2-40B4-BE49-F238E27FC236}">
                    <a16:creationId xmlns:a16="http://schemas.microsoft.com/office/drawing/2014/main" id="{21FF1598-F5A2-B239-2F40-0520B7CCAE22}"/>
                  </a:ext>
                </a:extLst>
              </p14:cNvPr>
              <p14:cNvContentPartPr/>
              <p14:nvPr/>
            </p14:nvContentPartPr>
            <p14:xfrm>
              <a:off x="7873346" y="3491482"/>
              <a:ext cx="564840" cy="413280"/>
            </p14:xfrm>
          </p:contentPart>
        </mc:Choice>
        <mc:Fallback xmlns="">
          <p:pic>
            <p:nvPicPr>
              <p:cNvPr id="30" name="Ink 29">
                <a:extLst>
                  <a:ext uri="{FF2B5EF4-FFF2-40B4-BE49-F238E27FC236}">
                    <a16:creationId xmlns:a16="http://schemas.microsoft.com/office/drawing/2014/main" id="{21FF1598-F5A2-B239-2F40-0520B7CCAE22}"/>
                  </a:ext>
                </a:extLst>
              </p:cNvPr>
              <p:cNvPicPr/>
              <p:nvPr/>
            </p:nvPicPr>
            <p:blipFill>
              <a:blip r:embed="rId9"/>
              <a:stretch>
                <a:fillRect/>
              </a:stretch>
            </p:blipFill>
            <p:spPr>
              <a:xfrm>
                <a:off x="7810706" y="3428842"/>
                <a:ext cx="690480" cy="5389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2" name="Ink 31">
                <a:extLst>
                  <a:ext uri="{FF2B5EF4-FFF2-40B4-BE49-F238E27FC236}">
                    <a16:creationId xmlns:a16="http://schemas.microsoft.com/office/drawing/2014/main" id="{73DF2A2A-DF3F-1DE5-A329-22DAD78172FA}"/>
                  </a:ext>
                </a:extLst>
              </p14:cNvPr>
              <p14:cNvContentPartPr/>
              <p14:nvPr/>
            </p14:nvContentPartPr>
            <p14:xfrm>
              <a:off x="7579569" y="4011750"/>
              <a:ext cx="939960" cy="650520"/>
            </p14:xfrm>
          </p:contentPart>
        </mc:Choice>
        <mc:Fallback xmlns="">
          <p:pic>
            <p:nvPicPr>
              <p:cNvPr id="32" name="Ink 31">
                <a:extLst>
                  <a:ext uri="{FF2B5EF4-FFF2-40B4-BE49-F238E27FC236}">
                    <a16:creationId xmlns:a16="http://schemas.microsoft.com/office/drawing/2014/main" id="{73DF2A2A-DF3F-1DE5-A329-22DAD78172FA}"/>
                  </a:ext>
                </a:extLst>
              </p:cNvPr>
              <p:cNvPicPr/>
              <p:nvPr/>
            </p:nvPicPr>
            <p:blipFill>
              <a:blip r:embed="rId11"/>
              <a:stretch>
                <a:fillRect/>
              </a:stretch>
            </p:blipFill>
            <p:spPr>
              <a:xfrm>
                <a:off x="7516929" y="3948750"/>
                <a:ext cx="1065600" cy="7761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3" name="Ink 32">
                <a:extLst>
                  <a:ext uri="{FF2B5EF4-FFF2-40B4-BE49-F238E27FC236}">
                    <a16:creationId xmlns:a16="http://schemas.microsoft.com/office/drawing/2014/main" id="{87E038DE-3465-594A-008D-C5DE19FB05EA}"/>
                  </a:ext>
                </a:extLst>
              </p14:cNvPr>
              <p14:cNvContentPartPr/>
              <p14:nvPr/>
            </p14:nvContentPartPr>
            <p14:xfrm>
              <a:off x="7556169" y="4683870"/>
              <a:ext cx="830160" cy="46080"/>
            </p14:xfrm>
          </p:contentPart>
        </mc:Choice>
        <mc:Fallback xmlns="">
          <p:pic>
            <p:nvPicPr>
              <p:cNvPr id="33" name="Ink 32">
                <a:extLst>
                  <a:ext uri="{FF2B5EF4-FFF2-40B4-BE49-F238E27FC236}">
                    <a16:creationId xmlns:a16="http://schemas.microsoft.com/office/drawing/2014/main" id="{87E038DE-3465-594A-008D-C5DE19FB05EA}"/>
                  </a:ext>
                </a:extLst>
              </p:cNvPr>
              <p:cNvPicPr/>
              <p:nvPr/>
            </p:nvPicPr>
            <p:blipFill>
              <a:blip r:embed="rId13"/>
              <a:stretch>
                <a:fillRect/>
              </a:stretch>
            </p:blipFill>
            <p:spPr>
              <a:xfrm>
                <a:off x="7493169" y="4620870"/>
                <a:ext cx="955800" cy="171720"/>
              </a:xfrm>
              <a:prstGeom prst="rect">
                <a:avLst/>
              </a:prstGeom>
            </p:spPr>
          </p:pic>
        </mc:Fallback>
      </mc:AlternateContent>
    </p:spTree>
    <p:extLst>
      <p:ext uri="{BB962C8B-B14F-4D97-AF65-F5344CB8AC3E}">
        <p14:creationId xmlns:p14="http://schemas.microsoft.com/office/powerpoint/2010/main" val="641452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581793" y="0"/>
            <a:ext cx="1067435" cy="357505"/>
            <a:chOff x="6581793" y="0"/>
            <a:chExt cx="1067435" cy="357505"/>
          </a:xfrm>
        </p:grpSpPr>
        <p:sp>
          <p:nvSpPr>
            <p:cNvPr id="3" name="object 3"/>
            <p:cNvSpPr/>
            <p:nvPr/>
          </p:nvSpPr>
          <p:spPr>
            <a:xfrm>
              <a:off x="6586556" y="0"/>
              <a:ext cx="1057910" cy="347980"/>
            </a:xfrm>
            <a:custGeom>
              <a:avLst/>
              <a:gdLst/>
              <a:ahLst/>
              <a:cxnLst/>
              <a:rect l="l" t="t" r="r" b="b"/>
              <a:pathLst>
                <a:path w="1057909" h="347980">
                  <a:moveTo>
                    <a:pt x="1057319" y="0"/>
                  </a:moveTo>
                  <a:lnTo>
                    <a:pt x="883456" y="347725"/>
                  </a:lnTo>
                  <a:lnTo>
                    <a:pt x="173780" y="347725"/>
                  </a:lnTo>
                  <a:lnTo>
                    <a:pt x="0" y="0"/>
                  </a:lnTo>
                </a:path>
              </a:pathLst>
            </a:custGeom>
            <a:ln w="9525">
              <a:solidFill>
                <a:srgbClr val="6875A7"/>
              </a:solidFill>
            </a:ln>
          </p:spPr>
          <p:txBody>
            <a:bodyPr wrap="square" lIns="0" tIns="0" rIns="0" bIns="0" rtlCol="0"/>
            <a:lstStyle/>
            <a:p>
              <a:endParaRPr/>
            </a:p>
          </p:txBody>
        </p:sp>
        <p:sp>
          <p:nvSpPr>
            <p:cNvPr id="4" name="object 4"/>
            <p:cNvSpPr/>
            <p:nvPr/>
          </p:nvSpPr>
          <p:spPr>
            <a:xfrm>
              <a:off x="6653225" y="0"/>
              <a:ext cx="924560" cy="290830"/>
            </a:xfrm>
            <a:custGeom>
              <a:avLst/>
              <a:gdLst/>
              <a:ahLst/>
              <a:cxnLst/>
              <a:rect l="l" t="t" r="r" b="b"/>
              <a:pathLst>
                <a:path w="924559" h="290830">
                  <a:moveTo>
                    <a:pt x="923975" y="0"/>
                  </a:moveTo>
                  <a:lnTo>
                    <a:pt x="778687" y="290575"/>
                  </a:lnTo>
                  <a:lnTo>
                    <a:pt x="145211" y="290575"/>
                  </a:lnTo>
                  <a:lnTo>
                    <a:pt x="0" y="0"/>
                  </a:lnTo>
                </a:path>
              </a:pathLst>
            </a:custGeom>
            <a:ln w="9525">
              <a:solidFill>
                <a:srgbClr val="AEDFD9"/>
              </a:solidFill>
            </a:ln>
          </p:spPr>
          <p:txBody>
            <a:bodyPr wrap="square" lIns="0" tIns="0" rIns="0" bIns="0" rtlCol="0"/>
            <a:lstStyle/>
            <a:p>
              <a:endParaRPr/>
            </a:p>
          </p:txBody>
        </p:sp>
      </p:grpSp>
      <p:grpSp>
        <p:nvGrpSpPr>
          <p:cNvPr id="5" name="object 5"/>
          <p:cNvGrpSpPr/>
          <p:nvPr/>
        </p:nvGrpSpPr>
        <p:grpSpPr>
          <a:xfrm>
            <a:off x="8496300" y="0"/>
            <a:ext cx="652780" cy="367030"/>
            <a:chOff x="8496300" y="0"/>
            <a:chExt cx="652780" cy="367030"/>
          </a:xfrm>
        </p:grpSpPr>
        <p:sp>
          <p:nvSpPr>
            <p:cNvPr id="6" name="object 6"/>
            <p:cNvSpPr/>
            <p:nvPr/>
          </p:nvSpPr>
          <p:spPr>
            <a:xfrm>
              <a:off x="8496300" y="0"/>
              <a:ext cx="647700" cy="361950"/>
            </a:xfrm>
            <a:custGeom>
              <a:avLst/>
              <a:gdLst/>
              <a:ahLst/>
              <a:cxnLst/>
              <a:rect l="l" t="t" r="r" b="b"/>
              <a:pathLst>
                <a:path w="647700" h="361950">
                  <a:moveTo>
                    <a:pt x="647700" y="0"/>
                  </a:moveTo>
                  <a:lnTo>
                    <a:pt x="0" y="0"/>
                  </a:lnTo>
                  <a:lnTo>
                    <a:pt x="180975" y="361950"/>
                  </a:lnTo>
                  <a:lnTo>
                    <a:pt x="647700" y="361950"/>
                  </a:lnTo>
                  <a:lnTo>
                    <a:pt x="647700" y="0"/>
                  </a:lnTo>
                  <a:close/>
                </a:path>
              </a:pathLst>
            </a:custGeom>
            <a:solidFill>
              <a:srgbClr val="AEDFD9">
                <a:alpha val="59606"/>
              </a:srgbClr>
            </a:solidFill>
          </p:spPr>
          <p:txBody>
            <a:bodyPr wrap="square" lIns="0" tIns="0" rIns="0" bIns="0" rtlCol="0"/>
            <a:lstStyle/>
            <a:p>
              <a:endParaRPr/>
            </a:p>
          </p:txBody>
        </p:sp>
        <p:sp>
          <p:nvSpPr>
            <p:cNvPr id="7" name="object 7"/>
            <p:cNvSpPr/>
            <p:nvPr/>
          </p:nvSpPr>
          <p:spPr>
            <a:xfrm>
              <a:off x="8660693" y="0"/>
              <a:ext cx="483870" cy="224154"/>
            </a:xfrm>
            <a:custGeom>
              <a:avLst/>
              <a:gdLst/>
              <a:ahLst/>
              <a:cxnLst/>
              <a:rect l="l" t="t" r="r" b="b"/>
              <a:pathLst>
                <a:path w="483870" h="224154">
                  <a:moveTo>
                    <a:pt x="483306" y="147611"/>
                  </a:moveTo>
                  <a:lnTo>
                    <a:pt x="445206" y="223774"/>
                  </a:lnTo>
                  <a:lnTo>
                    <a:pt x="111831" y="223774"/>
                  </a:lnTo>
                  <a:lnTo>
                    <a:pt x="0" y="0"/>
                  </a:lnTo>
                </a:path>
              </a:pathLst>
            </a:custGeom>
            <a:ln w="9524">
              <a:solidFill>
                <a:srgbClr val="F5F5F5"/>
              </a:solidFill>
            </a:ln>
          </p:spPr>
          <p:txBody>
            <a:bodyPr wrap="square" lIns="0" tIns="0" rIns="0" bIns="0" rtlCol="0"/>
            <a:lstStyle/>
            <a:p>
              <a:endParaRPr/>
            </a:p>
          </p:txBody>
        </p:sp>
      </p:grpSp>
      <p:grpSp>
        <p:nvGrpSpPr>
          <p:cNvPr id="8" name="object 8"/>
          <p:cNvGrpSpPr/>
          <p:nvPr/>
        </p:nvGrpSpPr>
        <p:grpSpPr>
          <a:xfrm>
            <a:off x="7667688" y="0"/>
            <a:ext cx="600075" cy="414655"/>
            <a:chOff x="7667688" y="0"/>
            <a:chExt cx="600075" cy="414655"/>
          </a:xfrm>
        </p:grpSpPr>
        <p:sp>
          <p:nvSpPr>
            <p:cNvPr id="9" name="object 9"/>
            <p:cNvSpPr/>
            <p:nvPr/>
          </p:nvSpPr>
          <p:spPr>
            <a:xfrm>
              <a:off x="7672451" y="0"/>
              <a:ext cx="590550" cy="405130"/>
            </a:xfrm>
            <a:custGeom>
              <a:avLst/>
              <a:gdLst/>
              <a:ahLst/>
              <a:cxnLst/>
              <a:rect l="l" t="t" r="r" b="b"/>
              <a:pathLst>
                <a:path w="590550" h="405130">
                  <a:moveTo>
                    <a:pt x="0" y="152400"/>
                  </a:moveTo>
                  <a:lnTo>
                    <a:pt x="76123" y="0"/>
                  </a:lnTo>
                </a:path>
                <a:path w="590550" h="405130">
                  <a:moveTo>
                    <a:pt x="514350" y="0"/>
                  </a:moveTo>
                  <a:lnTo>
                    <a:pt x="590550" y="152400"/>
                  </a:lnTo>
                  <a:lnTo>
                    <a:pt x="464312" y="404749"/>
                  </a:lnTo>
                  <a:lnTo>
                    <a:pt x="126110" y="404749"/>
                  </a:lnTo>
                  <a:lnTo>
                    <a:pt x="0" y="152400"/>
                  </a:lnTo>
                </a:path>
              </a:pathLst>
            </a:custGeom>
            <a:ln w="9525">
              <a:solidFill>
                <a:srgbClr val="6875A7"/>
              </a:solidFill>
            </a:ln>
          </p:spPr>
          <p:txBody>
            <a:bodyPr wrap="square" lIns="0" tIns="0" rIns="0" bIns="0" rtlCol="0"/>
            <a:lstStyle/>
            <a:p>
              <a:endParaRPr/>
            </a:p>
          </p:txBody>
        </p:sp>
        <p:sp>
          <p:nvSpPr>
            <p:cNvPr id="10" name="object 10"/>
            <p:cNvSpPr/>
            <p:nvPr/>
          </p:nvSpPr>
          <p:spPr>
            <a:xfrm>
              <a:off x="7739126" y="0"/>
              <a:ext cx="457200" cy="347980"/>
            </a:xfrm>
            <a:custGeom>
              <a:avLst/>
              <a:gdLst/>
              <a:ahLst/>
              <a:cxnLst/>
              <a:rect l="l" t="t" r="r" b="b"/>
              <a:pathLst>
                <a:path w="457200" h="347980">
                  <a:moveTo>
                    <a:pt x="0" y="152400"/>
                  </a:moveTo>
                  <a:lnTo>
                    <a:pt x="76100" y="0"/>
                  </a:lnTo>
                </a:path>
                <a:path w="457200" h="347980">
                  <a:moveTo>
                    <a:pt x="381000" y="0"/>
                  </a:moveTo>
                  <a:lnTo>
                    <a:pt x="457200" y="152400"/>
                  </a:lnTo>
                  <a:lnTo>
                    <a:pt x="359537" y="347599"/>
                  </a:lnTo>
                  <a:lnTo>
                    <a:pt x="97535" y="347599"/>
                  </a:lnTo>
                  <a:lnTo>
                    <a:pt x="0" y="152400"/>
                  </a:lnTo>
                </a:path>
              </a:pathLst>
            </a:custGeom>
            <a:ln w="9525">
              <a:solidFill>
                <a:srgbClr val="AEDFD9"/>
              </a:solidFill>
            </a:ln>
          </p:spPr>
          <p:txBody>
            <a:bodyPr wrap="square" lIns="0" tIns="0" rIns="0" bIns="0" rtlCol="0"/>
            <a:lstStyle/>
            <a:p>
              <a:endParaRPr/>
            </a:p>
          </p:txBody>
        </p:sp>
      </p:grpSp>
      <p:sp>
        <p:nvSpPr>
          <p:cNvPr id="11" name="object 11"/>
          <p:cNvSpPr/>
          <p:nvPr/>
        </p:nvSpPr>
        <p:spPr>
          <a:xfrm>
            <a:off x="6100826" y="0"/>
            <a:ext cx="304800" cy="157480"/>
          </a:xfrm>
          <a:custGeom>
            <a:avLst/>
            <a:gdLst/>
            <a:ahLst/>
            <a:cxnLst/>
            <a:rect l="l" t="t" r="r" b="b"/>
            <a:pathLst>
              <a:path w="304800" h="157480">
                <a:moveTo>
                  <a:pt x="0" y="23749"/>
                </a:moveTo>
                <a:lnTo>
                  <a:pt x="11874" y="0"/>
                </a:lnTo>
              </a:path>
              <a:path w="304800" h="157480">
                <a:moveTo>
                  <a:pt x="292925" y="0"/>
                </a:moveTo>
                <a:lnTo>
                  <a:pt x="304800" y="23749"/>
                </a:lnTo>
                <a:lnTo>
                  <a:pt x="238125" y="157099"/>
                </a:lnTo>
                <a:lnTo>
                  <a:pt x="66675" y="157099"/>
                </a:lnTo>
                <a:lnTo>
                  <a:pt x="0" y="23749"/>
                </a:lnTo>
              </a:path>
            </a:pathLst>
          </a:custGeom>
          <a:ln w="9525">
            <a:solidFill>
              <a:srgbClr val="AEDFD9"/>
            </a:solidFill>
          </a:ln>
        </p:spPr>
        <p:txBody>
          <a:bodyPr wrap="square" lIns="0" tIns="0" rIns="0" bIns="0" rtlCol="0"/>
          <a:lstStyle/>
          <a:p>
            <a:endParaRPr/>
          </a:p>
        </p:txBody>
      </p:sp>
      <p:grpSp>
        <p:nvGrpSpPr>
          <p:cNvPr id="12" name="object 12"/>
          <p:cNvGrpSpPr/>
          <p:nvPr/>
        </p:nvGrpSpPr>
        <p:grpSpPr>
          <a:xfrm>
            <a:off x="8263001" y="0"/>
            <a:ext cx="208279" cy="167005"/>
            <a:chOff x="8263001" y="0"/>
            <a:chExt cx="208279" cy="167005"/>
          </a:xfrm>
        </p:grpSpPr>
        <p:sp>
          <p:nvSpPr>
            <p:cNvPr id="13" name="object 13"/>
            <p:cNvSpPr/>
            <p:nvPr/>
          </p:nvSpPr>
          <p:spPr>
            <a:xfrm>
              <a:off x="8263001" y="157226"/>
              <a:ext cx="154940" cy="0"/>
            </a:xfrm>
            <a:custGeom>
              <a:avLst/>
              <a:gdLst/>
              <a:ahLst/>
              <a:cxnLst/>
              <a:rect l="l" t="t" r="r" b="b"/>
              <a:pathLst>
                <a:path w="154940">
                  <a:moveTo>
                    <a:pt x="0" y="0"/>
                  </a:moveTo>
                  <a:lnTo>
                    <a:pt x="154431" y="0"/>
                  </a:lnTo>
                </a:path>
              </a:pathLst>
            </a:custGeom>
            <a:ln w="9525">
              <a:solidFill>
                <a:srgbClr val="6875A7"/>
              </a:solidFill>
            </a:ln>
          </p:spPr>
          <p:txBody>
            <a:bodyPr wrap="square" lIns="0" tIns="0" rIns="0" bIns="0" rtlCol="0"/>
            <a:lstStyle/>
            <a:p>
              <a:endParaRPr/>
            </a:p>
          </p:txBody>
        </p:sp>
        <p:sp>
          <p:nvSpPr>
            <p:cNvPr id="14" name="object 14"/>
            <p:cNvSpPr/>
            <p:nvPr/>
          </p:nvSpPr>
          <p:spPr>
            <a:xfrm>
              <a:off x="8405876" y="0"/>
              <a:ext cx="60325" cy="154305"/>
            </a:xfrm>
            <a:custGeom>
              <a:avLst/>
              <a:gdLst/>
              <a:ahLst/>
              <a:cxnLst/>
              <a:rect l="l" t="t" r="r" b="b"/>
              <a:pathLst>
                <a:path w="60325" h="154305">
                  <a:moveTo>
                    <a:pt x="60126" y="0"/>
                  </a:moveTo>
                  <a:lnTo>
                    <a:pt x="0" y="154177"/>
                  </a:lnTo>
                </a:path>
              </a:pathLst>
            </a:custGeom>
            <a:ln w="9525">
              <a:solidFill>
                <a:srgbClr val="6875A7"/>
              </a:solidFill>
            </a:ln>
          </p:spPr>
          <p:txBody>
            <a:bodyPr wrap="square" lIns="0" tIns="0" rIns="0" bIns="0" rtlCol="0"/>
            <a:lstStyle/>
            <a:p>
              <a:endParaRPr/>
            </a:p>
          </p:txBody>
        </p:sp>
      </p:grpSp>
      <p:pic>
        <p:nvPicPr>
          <p:cNvPr id="15" name="object 15"/>
          <p:cNvPicPr/>
          <p:nvPr/>
        </p:nvPicPr>
        <p:blipFill>
          <a:blip r:embed="rId2" cstate="print"/>
          <a:stretch>
            <a:fillRect/>
          </a:stretch>
        </p:blipFill>
        <p:spPr>
          <a:xfrm>
            <a:off x="8515350" y="400050"/>
            <a:ext cx="76200" cy="85725"/>
          </a:xfrm>
          <a:prstGeom prst="rect">
            <a:avLst/>
          </a:prstGeom>
        </p:spPr>
      </p:pic>
      <p:sp>
        <p:nvSpPr>
          <p:cNvPr id="16" name="object 16"/>
          <p:cNvSpPr/>
          <p:nvPr/>
        </p:nvSpPr>
        <p:spPr>
          <a:xfrm>
            <a:off x="8639175" y="571500"/>
            <a:ext cx="314325" cy="266700"/>
          </a:xfrm>
          <a:custGeom>
            <a:avLst/>
            <a:gdLst/>
            <a:ahLst/>
            <a:cxnLst/>
            <a:rect l="l" t="t" r="r" b="b"/>
            <a:pathLst>
              <a:path w="314325" h="266700">
                <a:moveTo>
                  <a:pt x="247650" y="0"/>
                </a:moveTo>
                <a:lnTo>
                  <a:pt x="66675" y="0"/>
                </a:lnTo>
                <a:lnTo>
                  <a:pt x="0" y="133350"/>
                </a:lnTo>
                <a:lnTo>
                  <a:pt x="66675" y="266700"/>
                </a:lnTo>
                <a:lnTo>
                  <a:pt x="247650" y="266700"/>
                </a:lnTo>
                <a:lnTo>
                  <a:pt x="314325" y="133350"/>
                </a:lnTo>
                <a:lnTo>
                  <a:pt x="247650" y="0"/>
                </a:lnTo>
                <a:close/>
              </a:path>
            </a:pathLst>
          </a:custGeom>
          <a:solidFill>
            <a:srgbClr val="AEDFD9">
              <a:alpha val="59606"/>
            </a:srgbClr>
          </a:solidFill>
        </p:spPr>
        <p:txBody>
          <a:bodyPr wrap="square" lIns="0" tIns="0" rIns="0" bIns="0" rtlCol="0"/>
          <a:lstStyle/>
          <a:p>
            <a:endParaRPr/>
          </a:p>
        </p:txBody>
      </p:sp>
      <p:grpSp>
        <p:nvGrpSpPr>
          <p:cNvPr id="17" name="object 17"/>
          <p:cNvGrpSpPr/>
          <p:nvPr/>
        </p:nvGrpSpPr>
        <p:grpSpPr>
          <a:xfrm>
            <a:off x="-4761" y="2828925"/>
            <a:ext cx="481330" cy="790575"/>
            <a:chOff x="-4761" y="2828925"/>
            <a:chExt cx="481330" cy="790575"/>
          </a:xfrm>
        </p:grpSpPr>
        <p:sp>
          <p:nvSpPr>
            <p:cNvPr id="18" name="object 18"/>
            <p:cNvSpPr/>
            <p:nvPr/>
          </p:nvSpPr>
          <p:spPr>
            <a:xfrm>
              <a:off x="0" y="2828925"/>
              <a:ext cx="476250" cy="790575"/>
            </a:xfrm>
            <a:custGeom>
              <a:avLst/>
              <a:gdLst/>
              <a:ahLst/>
              <a:cxnLst/>
              <a:rect l="l" t="t" r="r" b="b"/>
              <a:pathLst>
                <a:path w="476250" h="790575">
                  <a:moveTo>
                    <a:pt x="278611" y="0"/>
                  </a:moveTo>
                  <a:lnTo>
                    <a:pt x="0" y="0"/>
                  </a:lnTo>
                  <a:lnTo>
                    <a:pt x="0" y="790575"/>
                  </a:lnTo>
                  <a:lnTo>
                    <a:pt x="278611" y="790575"/>
                  </a:lnTo>
                  <a:lnTo>
                    <a:pt x="476249" y="395224"/>
                  </a:lnTo>
                  <a:lnTo>
                    <a:pt x="278611" y="0"/>
                  </a:lnTo>
                  <a:close/>
                </a:path>
              </a:pathLst>
            </a:custGeom>
            <a:solidFill>
              <a:srgbClr val="AEDFD9">
                <a:alpha val="59606"/>
              </a:srgbClr>
            </a:solidFill>
          </p:spPr>
          <p:txBody>
            <a:bodyPr wrap="square" lIns="0" tIns="0" rIns="0" bIns="0" rtlCol="0"/>
            <a:lstStyle/>
            <a:p>
              <a:endParaRPr/>
            </a:p>
          </p:txBody>
        </p:sp>
        <p:sp>
          <p:nvSpPr>
            <p:cNvPr id="19" name="object 19"/>
            <p:cNvSpPr/>
            <p:nvPr/>
          </p:nvSpPr>
          <p:spPr>
            <a:xfrm>
              <a:off x="0" y="2976498"/>
              <a:ext cx="309880" cy="505459"/>
            </a:xfrm>
            <a:custGeom>
              <a:avLst/>
              <a:gdLst/>
              <a:ahLst/>
              <a:cxnLst/>
              <a:rect l="l" t="t" r="r" b="b"/>
              <a:pathLst>
                <a:path w="309880" h="505460">
                  <a:moveTo>
                    <a:pt x="309561" y="252475"/>
                  </a:moveTo>
                  <a:lnTo>
                    <a:pt x="183361" y="504951"/>
                  </a:lnTo>
                  <a:lnTo>
                    <a:pt x="0" y="504951"/>
                  </a:lnTo>
                </a:path>
                <a:path w="309880" h="505460">
                  <a:moveTo>
                    <a:pt x="0" y="0"/>
                  </a:moveTo>
                  <a:lnTo>
                    <a:pt x="183361" y="0"/>
                  </a:lnTo>
                  <a:lnTo>
                    <a:pt x="309561" y="252475"/>
                  </a:lnTo>
                </a:path>
              </a:pathLst>
            </a:custGeom>
            <a:ln w="9525">
              <a:solidFill>
                <a:srgbClr val="F5F5F5"/>
              </a:solidFill>
            </a:ln>
          </p:spPr>
          <p:txBody>
            <a:bodyPr wrap="square" lIns="0" tIns="0" rIns="0" bIns="0" rtlCol="0"/>
            <a:lstStyle/>
            <a:p>
              <a:endParaRPr/>
            </a:p>
          </p:txBody>
        </p:sp>
      </p:grpSp>
      <p:grpSp>
        <p:nvGrpSpPr>
          <p:cNvPr id="20" name="object 20"/>
          <p:cNvGrpSpPr/>
          <p:nvPr/>
        </p:nvGrpSpPr>
        <p:grpSpPr>
          <a:xfrm>
            <a:off x="8062976" y="4543425"/>
            <a:ext cx="995680" cy="561975"/>
            <a:chOff x="8062976" y="4543425"/>
            <a:chExt cx="995680" cy="561975"/>
          </a:xfrm>
        </p:grpSpPr>
        <p:sp>
          <p:nvSpPr>
            <p:cNvPr id="21" name="object 21"/>
            <p:cNvSpPr/>
            <p:nvPr/>
          </p:nvSpPr>
          <p:spPr>
            <a:xfrm>
              <a:off x="8463026" y="4548187"/>
              <a:ext cx="590550" cy="514350"/>
            </a:xfrm>
            <a:custGeom>
              <a:avLst/>
              <a:gdLst/>
              <a:ahLst/>
              <a:cxnLst/>
              <a:rect l="l" t="t" r="r" b="b"/>
              <a:pathLst>
                <a:path w="590550" h="514350">
                  <a:moveTo>
                    <a:pt x="0" y="257175"/>
                  </a:moveTo>
                  <a:lnTo>
                    <a:pt x="128524" y="514350"/>
                  </a:lnTo>
                  <a:lnTo>
                    <a:pt x="461899" y="514350"/>
                  </a:lnTo>
                  <a:lnTo>
                    <a:pt x="590550" y="257175"/>
                  </a:lnTo>
                  <a:lnTo>
                    <a:pt x="461899" y="0"/>
                  </a:lnTo>
                  <a:lnTo>
                    <a:pt x="128524" y="0"/>
                  </a:lnTo>
                  <a:lnTo>
                    <a:pt x="0" y="257175"/>
                  </a:lnTo>
                  <a:close/>
                </a:path>
              </a:pathLst>
            </a:custGeom>
            <a:ln w="9525">
              <a:solidFill>
                <a:srgbClr val="6875A7"/>
              </a:solidFill>
            </a:ln>
          </p:spPr>
          <p:txBody>
            <a:bodyPr wrap="square" lIns="0" tIns="0" rIns="0" bIns="0" rtlCol="0"/>
            <a:lstStyle/>
            <a:p>
              <a:endParaRPr/>
            </a:p>
          </p:txBody>
        </p:sp>
        <p:sp>
          <p:nvSpPr>
            <p:cNvPr id="22" name="object 22"/>
            <p:cNvSpPr/>
            <p:nvPr/>
          </p:nvSpPr>
          <p:spPr>
            <a:xfrm>
              <a:off x="8605901" y="4672012"/>
              <a:ext cx="304800" cy="266700"/>
            </a:xfrm>
            <a:custGeom>
              <a:avLst/>
              <a:gdLst/>
              <a:ahLst/>
              <a:cxnLst/>
              <a:rect l="l" t="t" r="r" b="b"/>
              <a:pathLst>
                <a:path w="304800" h="266700">
                  <a:moveTo>
                    <a:pt x="0" y="133350"/>
                  </a:moveTo>
                  <a:lnTo>
                    <a:pt x="66675" y="266700"/>
                  </a:lnTo>
                  <a:lnTo>
                    <a:pt x="238125" y="266700"/>
                  </a:lnTo>
                  <a:lnTo>
                    <a:pt x="304800" y="133350"/>
                  </a:lnTo>
                  <a:lnTo>
                    <a:pt x="238125" y="0"/>
                  </a:lnTo>
                  <a:lnTo>
                    <a:pt x="66675" y="0"/>
                  </a:lnTo>
                  <a:lnTo>
                    <a:pt x="0" y="133350"/>
                  </a:lnTo>
                  <a:close/>
                </a:path>
              </a:pathLst>
            </a:custGeom>
            <a:ln w="9525">
              <a:solidFill>
                <a:srgbClr val="AEDFD9"/>
              </a:solidFill>
            </a:ln>
          </p:spPr>
          <p:txBody>
            <a:bodyPr wrap="square" lIns="0" tIns="0" rIns="0" bIns="0" rtlCol="0"/>
            <a:lstStyle/>
            <a:p>
              <a:endParaRPr/>
            </a:p>
          </p:txBody>
        </p:sp>
        <p:pic>
          <p:nvPicPr>
            <p:cNvPr id="23" name="object 23"/>
            <p:cNvPicPr/>
            <p:nvPr/>
          </p:nvPicPr>
          <p:blipFill>
            <a:blip r:embed="rId3" cstate="print"/>
            <a:stretch>
              <a:fillRect/>
            </a:stretch>
          </p:blipFill>
          <p:spPr>
            <a:xfrm>
              <a:off x="8867775" y="5000625"/>
              <a:ext cx="104775" cy="104775"/>
            </a:xfrm>
            <a:prstGeom prst="rect">
              <a:avLst/>
            </a:prstGeom>
          </p:spPr>
        </p:pic>
        <p:sp>
          <p:nvSpPr>
            <p:cNvPr id="24" name="object 24"/>
            <p:cNvSpPr/>
            <p:nvPr/>
          </p:nvSpPr>
          <p:spPr>
            <a:xfrm>
              <a:off x="8062976" y="4805362"/>
              <a:ext cx="403225" cy="0"/>
            </a:xfrm>
            <a:custGeom>
              <a:avLst/>
              <a:gdLst/>
              <a:ahLst/>
              <a:cxnLst/>
              <a:rect l="l" t="t" r="r" b="b"/>
              <a:pathLst>
                <a:path w="403225">
                  <a:moveTo>
                    <a:pt x="403098" y="0"/>
                  </a:moveTo>
                  <a:lnTo>
                    <a:pt x="0" y="0"/>
                  </a:lnTo>
                </a:path>
              </a:pathLst>
            </a:custGeom>
            <a:ln w="9525">
              <a:solidFill>
                <a:srgbClr val="6875A7"/>
              </a:solidFill>
            </a:ln>
          </p:spPr>
          <p:txBody>
            <a:bodyPr wrap="square" lIns="0" tIns="0" rIns="0" bIns="0" rtlCol="0"/>
            <a:lstStyle/>
            <a:p>
              <a:endParaRPr/>
            </a:p>
          </p:txBody>
        </p:sp>
      </p:grpSp>
      <p:pic>
        <p:nvPicPr>
          <p:cNvPr id="25" name="object 25"/>
          <p:cNvPicPr/>
          <p:nvPr/>
        </p:nvPicPr>
        <p:blipFill>
          <a:blip r:embed="rId4" cstate="print"/>
          <a:stretch>
            <a:fillRect/>
          </a:stretch>
        </p:blipFill>
        <p:spPr>
          <a:xfrm>
            <a:off x="8829675" y="4391025"/>
            <a:ext cx="76200" cy="76200"/>
          </a:xfrm>
          <a:prstGeom prst="rect">
            <a:avLst/>
          </a:prstGeom>
        </p:spPr>
      </p:pic>
      <p:sp>
        <p:nvSpPr>
          <p:cNvPr id="26" name="object 26"/>
          <p:cNvSpPr txBox="1">
            <a:spLocks noGrp="1"/>
          </p:cNvSpPr>
          <p:nvPr>
            <p:ph type="title"/>
          </p:nvPr>
        </p:nvSpPr>
        <p:spPr>
          <a:xfrm>
            <a:off x="251480" y="251513"/>
            <a:ext cx="4188460" cy="382797"/>
          </a:xfrm>
          <a:prstGeom prst="rect">
            <a:avLst/>
          </a:prstGeom>
        </p:spPr>
        <p:txBody>
          <a:bodyPr vert="horz" wrap="square" lIns="0" tIns="13335" rIns="0" bIns="0" rtlCol="0">
            <a:spAutoFit/>
          </a:bodyPr>
          <a:lstStyle/>
          <a:p>
            <a:pPr marL="12700">
              <a:lnSpc>
                <a:spcPct val="100000"/>
              </a:lnSpc>
              <a:spcBef>
                <a:spcPts val="105"/>
              </a:spcBef>
            </a:pPr>
            <a:r>
              <a:rPr lang="en-IN" b="1" dirty="0">
                <a:solidFill>
                  <a:srgbClr val="353552"/>
                </a:solidFill>
                <a:latin typeface="Calibri"/>
                <a:cs typeface="Calibri"/>
              </a:rPr>
              <a:t> Deployment Diagram</a:t>
            </a:r>
            <a:endParaRPr lang="en-IN" dirty="0">
              <a:latin typeface="Calibri"/>
              <a:cs typeface="Calibri"/>
            </a:endParaRPr>
          </a:p>
        </p:txBody>
      </p:sp>
      <p:pic>
        <p:nvPicPr>
          <p:cNvPr id="27" name="Picture 26">
            <a:extLst>
              <a:ext uri="{FF2B5EF4-FFF2-40B4-BE49-F238E27FC236}">
                <a16:creationId xmlns:a16="http://schemas.microsoft.com/office/drawing/2014/main" id="{59C73690-42AB-ACE8-780A-0D6EFA4C6EA1}"/>
              </a:ext>
            </a:extLst>
          </p:cNvPr>
          <p:cNvPicPr>
            <a:picLocks noChangeAspect="1"/>
          </p:cNvPicPr>
          <p:nvPr/>
        </p:nvPicPr>
        <p:blipFill>
          <a:blip r:embed="rId5"/>
          <a:stretch>
            <a:fillRect/>
          </a:stretch>
        </p:blipFill>
        <p:spPr>
          <a:xfrm>
            <a:off x="1232967" y="643261"/>
            <a:ext cx="6439484" cy="4180470"/>
          </a:xfrm>
          <a:prstGeom prst="rect">
            <a:avLst/>
          </a:prstGeom>
        </p:spPr>
      </p:pic>
      <mc:AlternateContent xmlns:mc="http://schemas.openxmlformats.org/markup-compatibility/2006" xmlns:p14="http://schemas.microsoft.com/office/powerpoint/2010/main">
        <mc:Choice Requires="p14">
          <p:contentPart p14:bwMode="auto" r:id="rId6">
            <p14:nvContentPartPr>
              <p14:cNvPr id="28" name="Ink 27">
                <a:extLst>
                  <a:ext uri="{FF2B5EF4-FFF2-40B4-BE49-F238E27FC236}">
                    <a16:creationId xmlns:a16="http://schemas.microsoft.com/office/drawing/2014/main" id="{B9A2FDD6-2258-9709-6FE2-4CC70BCC5D0F}"/>
                  </a:ext>
                </a:extLst>
              </p14:cNvPr>
              <p14:cNvContentPartPr/>
              <p14:nvPr/>
            </p14:nvContentPartPr>
            <p14:xfrm>
              <a:off x="7312449" y="4561830"/>
              <a:ext cx="165600" cy="4680"/>
            </p14:xfrm>
          </p:contentPart>
        </mc:Choice>
        <mc:Fallback xmlns="">
          <p:pic>
            <p:nvPicPr>
              <p:cNvPr id="28" name="Ink 27">
                <a:extLst>
                  <a:ext uri="{FF2B5EF4-FFF2-40B4-BE49-F238E27FC236}">
                    <a16:creationId xmlns:a16="http://schemas.microsoft.com/office/drawing/2014/main" id="{B9A2FDD6-2258-9709-6FE2-4CC70BCC5D0F}"/>
                  </a:ext>
                </a:extLst>
              </p:cNvPr>
              <p:cNvPicPr/>
              <p:nvPr/>
            </p:nvPicPr>
            <p:blipFill>
              <a:blip r:embed="rId7"/>
              <a:stretch>
                <a:fillRect/>
              </a:stretch>
            </p:blipFill>
            <p:spPr>
              <a:xfrm>
                <a:off x="7222449" y="4381830"/>
                <a:ext cx="34524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9" name="Ink 28">
                <a:extLst>
                  <a:ext uri="{FF2B5EF4-FFF2-40B4-BE49-F238E27FC236}">
                    <a16:creationId xmlns:a16="http://schemas.microsoft.com/office/drawing/2014/main" id="{66BDECC6-297C-79E7-F4B1-864644201BD8}"/>
                  </a:ext>
                </a:extLst>
              </p14:cNvPr>
              <p14:cNvContentPartPr/>
              <p14:nvPr/>
            </p14:nvContentPartPr>
            <p14:xfrm>
              <a:off x="7087089" y="4562190"/>
              <a:ext cx="388080" cy="43200"/>
            </p14:xfrm>
          </p:contentPart>
        </mc:Choice>
        <mc:Fallback xmlns="">
          <p:pic>
            <p:nvPicPr>
              <p:cNvPr id="29" name="Ink 28">
                <a:extLst>
                  <a:ext uri="{FF2B5EF4-FFF2-40B4-BE49-F238E27FC236}">
                    <a16:creationId xmlns:a16="http://schemas.microsoft.com/office/drawing/2014/main" id="{66BDECC6-297C-79E7-F4B1-864644201BD8}"/>
                  </a:ext>
                </a:extLst>
              </p:cNvPr>
              <p:cNvPicPr/>
              <p:nvPr/>
            </p:nvPicPr>
            <p:blipFill>
              <a:blip r:embed="rId9"/>
              <a:stretch>
                <a:fillRect/>
              </a:stretch>
            </p:blipFill>
            <p:spPr>
              <a:xfrm>
                <a:off x="6997449" y="4382190"/>
                <a:ext cx="567720" cy="402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0" name="Ink 29">
                <a:extLst>
                  <a:ext uri="{FF2B5EF4-FFF2-40B4-BE49-F238E27FC236}">
                    <a16:creationId xmlns:a16="http://schemas.microsoft.com/office/drawing/2014/main" id="{69859455-947B-F2B4-C79D-62F1229C56F1}"/>
                  </a:ext>
                </a:extLst>
              </p14:cNvPr>
              <p14:cNvContentPartPr/>
              <p14:nvPr/>
            </p14:nvContentPartPr>
            <p14:xfrm>
              <a:off x="7305969" y="4646070"/>
              <a:ext cx="211320" cy="14760"/>
            </p14:xfrm>
          </p:contentPart>
        </mc:Choice>
        <mc:Fallback xmlns="">
          <p:pic>
            <p:nvPicPr>
              <p:cNvPr id="30" name="Ink 29">
                <a:extLst>
                  <a:ext uri="{FF2B5EF4-FFF2-40B4-BE49-F238E27FC236}">
                    <a16:creationId xmlns:a16="http://schemas.microsoft.com/office/drawing/2014/main" id="{69859455-947B-F2B4-C79D-62F1229C56F1}"/>
                  </a:ext>
                </a:extLst>
              </p:cNvPr>
              <p:cNvPicPr/>
              <p:nvPr/>
            </p:nvPicPr>
            <p:blipFill>
              <a:blip r:embed="rId11"/>
              <a:stretch>
                <a:fillRect/>
              </a:stretch>
            </p:blipFill>
            <p:spPr>
              <a:xfrm>
                <a:off x="7269969" y="4610430"/>
                <a:ext cx="282960" cy="864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1" name="Ink 30">
                <a:extLst>
                  <a:ext uri="{FF2B5EF4-FFF2-40B4-BE49-F238E27FC236}">
                    <a16:creationId xmlns:a16="http://schemas.microsoft.com/office/drawing/2014/main" id="{4794689E-EBBF-978E-CB91-A3C4F5818E60}"/>
                  </a:ext>
                </a:extLst>
              </p14:cNvPr>
              <p14:cNvContentPartPr/>
              <p14:nvPr/>
            </p14:nvContentPartPr>
            <p14:xfrm>
              <a:off x="7034889" y="4401270"/>
              <a:ext cx="506880" cy="286560"/>
            </p14:xfrm>
          </p:contentPart>
        </mc:Choice>
        <mc:Fallback xmlns="">
          <p:pic>
            <p:nvPicPr>
              <p:cNvPr id="31" name="Ink 30">
                <a:extLst>
                  <a:ext uri="{FF2B5EF4-FFF2-40B4-BE49-F238E27FC236}">
                    <a16:creationId xmlns:a16="http://schemas.microsoft.com/office/drawing/2014/main" id="{4794689E-EBBF-978E-CB91-A3C4F5818E60}"/>
                  </a:ext>
                </a:extLst>
              </p:cNvPr>
              <p:cNvPicPr/>
              <p:nvPr/>
            </p:nvPicPr>
            <p:blipFill>
              <a:blip r:embed="rId13"/>
              <a:stretch>
                <a:fillRect/>
              </a:stretch>
            </p:blipFill>
            <p:spPr>
              <a:xfrm>
                <a:off x="6971889" y="4338630"/>
                <a:ext cx="632520" cy="412200"/>
              </a:xfrm>
              <a:prstGeom prst="rect">
                <a:avLst/>
              </a:prstGeom>
            </p:spPr>
          </p:pic>
        </mc:Fallback>
      </mc:AlternateContent>
    </p:spTree>
    <p:extLst>
      <p:ext uri="{BB962C8B-B14F-4D97-AF65-F5344CB8AC3E}">
        <p14:creationId xmlns:p14="http://schemas.microsoft.com/office/powerpoint/2010/main" val="20093490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Wood Type</Template>
  <TotalTime>1919</TotalTime>
  <Words>772</Words>
  <Application>Microsoft Macintosh PowerPoint</Application>
  <PresentationFormat>On-screen Show (16:9)</PresentationFormat>
  <Paragraphs>64</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Arial MT</vt:lpstr>
      <vt:lpstr>Calibri</vt:lpstr>
      <vt:lpstr>Wingdings</vt:lpstr>
      <vt:lpstr>Office Theme</vt:lpstr>
      <vt:lpstr>SOFTWARE ARCHITECTURES</vt:lpstr>
      <vt:lpstr>Purpose of the System</vt:lpstr>
      <vt:lpstr>Key Requirements – Functional &amp; Non-Functional</vt:lpstr>
      <vt:lpstr>Utility tree - Architecturally Significant Requirements (ASR)</vt:lpstr>
      <vt:lpstr>Tactics used to achieve the top 5 ASR’s</vt:lpstr>
      <vt:lpstr>Context Diagram</vt:lpstr>
      <vt:lpstr>Module  Decomposition  Diagram</vt:lpstr>
      <vt:lpstr>Component Connection Diagram</vt:lpstr>
      <vt:lpstr> Deployment Diagram</vt:lpstr>
      <vt:lpstr>How the system works</vt:lpstr>
      <vt:lpstr>Key Learnings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Mallidi Akhil Reddy</cp:lastModifiedBy>
  <cp:revision>10</cp:revision>
  <dcterms:created xsi:type="dcterms:W3CDTF">2024-09-08T10:52:02Z</dcterms:created>
  <dcterms:modified xsi:type="dcterms:W3CDTF">2024-09-10T09:53:47Z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2024-09-08T00:00:00Z</vt:filetime>
  </property>
  <property fmtid="{D5CDD505-2E9C-101B-9397-08002B2CF9AE}" pid="3" name="LastSaved">
    <vt:filetime>2024-09-08T00:00:00Z</vt:filetime>
  </property>
</Properties>
</file>