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35"/>
  </p:normalViewPr>
  <p:slideViewPr>
    <p:cSldViewPr snapToGrid="0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F86B3-BE8E-C44F-BC1D-B07930327C54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1FCB51-2C86-B54B-847A-7189529B7855}">
      <dgm:prSet phldrT="[Text]"/>
      <dgm:spPr/>
      <dgm:t>
        <a:bodyPr/>
        <a:lstStyle/>
        <a:p>
          <a:r>
            <a:rPr lang="en-GB"/>
            <a:t>MS Access &amp; Excel</a:t>
          </a:r>
          <a:endParaRPr lang="en-GB" dirty="0"/>
        </a:p>
      </dgm:t>
    </dgm:pt>
    <dgm:pt modelId="{D7817EAC-EC8D-FE41-9AA5-8B5896F9D8D3}" type="parTrans" cxnId="{BC0BD807-9A1F-734D-A681-AB4CBB094EE4}">
      <dgm:prSet/>
      <dgm:spPr/>
      <dgm:t>
        <a:bodyPr/>
        <a:lstStyle/>
        <a:p>
          <a:endParaRPr lang="en-GB"/>
        </a:p>
      </dgm:t>
    </dgm:pt>
    <dgm:pt modelId="{2EA90FE4-01D1-1540-8A8B-52125B68C95C}" type="sibTrans" cxnId="{BC0BD807-9A1F-734D-A681-AB4CBB094EE4}">
      <dgm:prSet/>
      <dgm:spPr/>
      <dgm:t>
        <a:bodyPr/>
        <a:lstStyle/>
        <a:p>
          <a:endParaRPr lang="en-GB"/>
        </a:p>
      </dgm:t>
    </dgm:pt>
    <dgm:pt modelId="{ACE3581D-373D-4C45-A3A7-ED8CC27CC588}">
      <dgm:prSet phldrT="[Text]"/>
      <dgm:spPr/>
      <dgm:t>
        <a:bodyPr/>
        <a:lstStyle/>
        <a:p>
          <a:r>
            <a:rPr lang="en-GB" dirty="0"/>
            <a:t>MS SQL Server</a:t>
          </a:r>
        </a:p>
      </dgm:t>
    </dgm:pt>
    <dgm:pt modelId="{88324C88-EFEB-CF44-AE5A-D2E31A5D9FBA}" type="parTrans" cxnId="{0AE29AB5-59ED-B641-848E-A891AA87078B}">
      <dgm:prSet/>
      <dgm:spPr/>
      <dgm:t>
        <a:bodyPr/>
        <a:lstStyle/>
        <a:p>
          <a:endParaRPr lang="en-GB"/>
        </a:p>
      </dgm:t>
    </dgm:pt>
    <dgm:pt modelId="{EBB85E4D-C6EC-1E4B-B7EF-6AEDD123D454}" type="sibTrans" cxnId="{0AE29AB5-59ED-B641-848E-A891AA87078B}">
      <dgm:prSet/>
      <dgm:spPr/>
      <dgm:t>
        <a:bodyPr/>
        <a:lstStyle/>
        <a:p>
          <a:endParaRPr lang="en-GB"/>
        </a:p>
      </dgm:t>
    </dgm:pt>
    <dgm:pt modelId="{68C650CE-9C4C-B349-B088-8341BF9E3D0D}">
      <dgm:prSet phldrT="[Text]"/>
      <dgm:spPr/>
      <dgm:t>
        <a:bodyPr/>
        <a:lstStyle/>
        <a:p>
          <a:r>
            <a:rPr lang="en-GB" dirty="0"/>
            <a:t>MySQL</a:t>
          </a:r>
        </a:p>
      </dgm:t>
    </dgm:pt>
    <dgm:pt modelId="{4D655537-A49D-6D4A-878F-4D45C4B537FD}" type="parTrans" cxnId="{651D7D29-FBF5-8947-8FD8-1E48061A8826}">
      <dgm:prSet/>
      <dgm:spPr/>
      <dgm:t>
        <a:bodyPr/>
        <a:lstStyle/>
        <a:p>
          <a:endParaRPr lang="en-GB"/>
        </a:p>
      </dgm:t>
    </dgm:pt>
    <dgm:pt modelId="{39567329-CF42-C845-A109-3B6286F3B457}" type="sibTrans" cxnId="{651D7D29-FBF5-8947-8FD8-1E48061A8826}">
      <dgm:prSet/>
      <dgm:spPr/>
      <dgm:t>
        <a:bodyPr/>
        <a:lstStyle/>
        <a:p>
          <a:endParaRPr lang="en-GB"/>
        </a:p>
      </dgm:t>
    </dgm:pt>
    <dgm:pt modelId="{689E7D0D-588D-2544-B2A2-72D6BBF873FD}">
      <dgm:prSet phldrT="[Text]"/>
      <dgm:spPr/>
      <dgm:t>
        <a:bodyPr/>
        <a:lstStyle/>
        <a:p>
          <a:r>
            <a:rPr lang="en-GB" dirty="0"/>
            <a:t>Oracle</a:t>
          </a:r>
        </a:p>
      </dgm:t>
    </dgm:pt>
    <dgm:pt modelId="{2A925DCD-AAA2-A140-A3B8-191FEEEF2D23}" type="parTrans" cxnId="{6EBE662F-84CC-464A-A535-7FFF766BB832}">
      <dgm:prSet/>
      <dgm:spPr/>
      <dgm:t>
        <a:bodyPr/>
        <a:lstStyle/>
        <a:p>
          <a:endParaRPr lang="en-GB"/>
        </a:p>
      </dgm:t>
    </dgm:pt>
    <dgm:pt modelId="{2684CC24-2D7D-3047-A0E4-E38C911F89AB}" type="sibTrans" cxnId="{6EBE662F-84CC-464A-A535-7FFF766BB832}">
      <dgm:prSet/>
      <dgm:spPr/>
      <dgm:t>
        <a:bodyPr/>
        <a:lstStyle/>
        <a:p>
          <a:endParaRPr lang="en-GB"/>
        </a:p>
      </dgm:t>
    </dgm:pt>
    <dgm:pt modelId="{8A1E7CDA-DAB8-3B45-9B85-D75EC7CEFCB0}">
      <dgm:prSet phldrT="[Text]"/>
      <dgm:spPr/>
      <dgm:t>
        <a:bodyPr/>
        <a:lstStyle/>
        <a:p>
          <a:r>
            <a:rPr lang="en-GB" dirty="0"/>
            <a:t>DB2</a:t>
          </a:r>
        </a:p>
      </dgm:t>
    </dgm:pt>
    <dgm:pt modelId="{88553307-37CF-5044-8115-6F1DDFD42D6E}" type="parTrans" cxnId="{20F74517-7D53-D043-B14F-4CB7270AB5F7}">
      <dgm:prSet/>
      <dgm:spPr/>
      <dgm:t>
        <a:bodyPr/>
        <a:lstStyle/>
        <a:p>
          <a:endParaRPr lang="en-GB"/>
        </a:p>
      </dgm:t>
    </dgm:pt>
    <dgm:pt modelId="{A3B27FD7-19B4-C14E-B254-28F43220BE10}" type="sibTrans" cxnId="{20F74517-7D53-D043-B14F-4CB7270AB5F7}">
      <dgm:prSet/>
      <dgm:spPr/>
      <dgm:t>
        <a:bodyPr/>
        <a:lstStyle/>
        <a:p>
          <a:endParaRPr lang="en-GB"/>
        </a:p>
      </dgm:t>
    </dgm:pt>
    <dgm:pt modelId="{597EAB3E-2359-3C4B-9A31-020DDAF084C5}" type="pres">
      <dgm:prSet presAssocID="{6E0F86B3-BE8E-C44F-BC1D-B07930327C54}" presName="cycle" presStyleCnt="0">
        <dgm:presLayoutVars>
          <dgm:dir/>
          <dgm:resizeHandles val="exact"/>
        </dgm:presLayoutVars>
      </dgm:prSet>
      <dgm:spPr/>
    </dgm:pt>
    <dgm:pt modelId="{A699DB61-CE07-CD42-92D7-ACF7E4CDF2FC}" type="pres">
      <dgm:prSet presAssocID="{541FCB51-2C86-B54B-847A-7189529B7855}" presName="node" presStyleLbl="node1" presStyleIdx="0" presStyleCnt="5">
        <dgm:presLayoutVars>
          <dgm:bulletEnabled val="1"/>
        </dgm:presLayoutVars>
      </dgm:prSet>
      <dgm:spPr/>
    </dgm:pt>
    <dgm:pt modelId="{C061FF7F-3CA4-E64C-950E-67078EE30880}" type="pres">
      <dgm:prSet presAssocID="{541FCB51-2C86-B54B-847A-7189529B7855}" presName="spNode" presStyleCnt="0"/>
      <dgm:spPr/>
    </dgm:pt>
    <dgm:pt modelId="{C67CC17B-E494-B24A-B6CC-34A494E8B5A2}" type="pres">
      <dgm:prSet presAssocID="{2EA90FE4-01D1-1540-8A8B-52125B68C95C}" presName="sibTrans" presStyleLbl="sibTrans1D1" presStyleIdx="0" presStyleCnt="5"/>
      <dgm:spPr/>
    </dgm:pt>
    <dgm:pt modelId="{C4F27B16-24D0-5942-A5F0-04390E72EB86}" type="pres">
      <dgm:prSet presAssocID="{ACE3581D-373D-4C45-A3A7-ED8CC27CC588}" presName="node" presStyleLbl="node1" presStyleIdx="1" presStyleCnt="5">
        <dgm:presLayoutVars>
          <dgm:bulletEnabled val="1"/>
        </dgm:presLayoutVars>
      </dgm:prSet>
      <dgm:spPr/>
    </dgm:pt>
    <dgm:pt modelId="{AF64EC9F-4E2A-D242-BC21-8533A275C692}" type="pres">
      <dgm:prSet presAssocID="{ACE3581D-373D-4C45-A3A7-ED8CC27CC588}" presName="spNode" presStyleCnt="0"/>
      <dgm:spPr/>
    </dgm:pt>
    <dgm:pt modelId="{BC7A8EC0-D1D8-9347-8946-D07EF08C6AE0}" type="pres">
      <dgm:prSet presAssocID="{EBB85E4D-C6EC-1E4B-B7EF-6AEDD123D454}" presName="sibTrans" presStyleLbl="sibTrans1D1" presStyleIdx="1" presStyleCnt="5"/>
      <dgm:spPr/>
    </dgm:pt>
    <dgm:pt modelId="{91800929-D433-9C4E-9216-5E211AF279B8}" type="pres">
      <dgm:prSet presAssocID="{68C650CE-9C4C-B349-B088-8341BF9E3D0D}" presName="node" presStyleLbl="node1" presStyleIdx="2" presStyleCnt="5">
        <dgm:presLayoutVars>
          <dgm:bulletEnabled val="1"/>
        </dgm:presLayoutVars>
      </dgm:prSet>
      <dgm:spPr/>
    </dgm:pt>
    <dgm:pt modelId="{DD7E887D-4647-184D-9AC8-7629DE749BE6}" type="pres">
      <dgm:prSet presAssocID="{68C650CE-9C4C-B349-B088-8341BF9E3D0D}" presName="spNode" presStyleCnt="0"/>
      <dgm:spPr/>
    </dgm:pt>
    <dgm:pt modelId="{6359AE97-469F-B947-970E-946A8FB64A2E}" type="pres">
      <dgm:prSet presAssocID="{39567329-CF42-C845-A109-3B6286F3B457}" presName="sibTrans" presStyleLbl="sibTrans1D1" presStyleIdx="2" presStyleCnt="5"/>
      <dgm:spPr/>
    </dgm:pt>
    <dgm:pt modelId="{7355B0AA-5BE7-E541-963E-C143F4BDB9D3}" type="pres">
      <dgm:prSet presAssocID="{689E7D0D-588D-2544-B2A2-72D6BBF873FD}" presName="node" presStyleLbl="node1" presStyleIdx="3" presStyleCnt="5">
        <dgm:presLayoutVars>
          <dgm:bulletEnabled val="1"/>
        </dgm:presLayoutVars>
      </dgm:prSet>
      <dgm:spPr/>
    </dgm:pt>
    <dgm:pt modelId="{8BD488B1-7E4D-7E40-A3D5-71511D265ABA}" type="pres">
      <dgm:prSet presAssocID="{689E7D0D-588D-2544-B2A2-72D6BBF873FD}" presName="spNode" presStyleCnt="0"/>
      <dgm:spPr/>
    </dgm:pt>
    <dgm:pt modelId="{21E67AE3-FF04-634A-BB3F-AB58CF6F1EEE}" type="pres">
      <dgm:prSet presAssocID="{2684CC24-2D7D-3047-A0E4-E38C911F89AB}" presName="sibTrans" presStyleLbl="sibTrans1D1" presStyleIdx="3" presStyleCnt="5"/>
      <dgm:spPr/>
    </dgm:pt>
    <dgm:pt modelId="{BE32F8DF-F914-8441-88C5-7D877CDB65BB}" type="pres">
      <dgm:prSet presAssocID="{8A1E7CDA-DAB8-3B45-9B85-D75EC7CEFCB0}" presName="node" presStyleLbl="node1" presStyleIdx="4" presStyleCnt="5">
        <dgm:presLayoutVars>
          <dgm:bulletEnabled val="1"/>
        </dgm:presLayoutVars>
      </dgm:prSet>
      <dgm:spPr/>
    </dgm:pt>
    <dgm:pt modelId="{B4BB7693-4E0E-1A40-AC99-DBFEE66BCF81}" type="pres">
      <dgm:prSet presAssocID="{8A1E7CDA-DAB8-3B45-9B85-D75EC7CEFCB0}" presName="spNode" presStyleCnt="0"/>
      <dgm:spPr/>
    </dgm:pt>
    <dgm:pt modelId="{04BEDD26-6F5C-244B-89F6-83E9D8FFFB91}" type="pres">
      <dgm:prSet presAssocID="{A3B27FD7-19B4-C14E-B254-28F43220BE10}" presName="sibTrans" presStyleLbl="sibTrans1D1" presStyleIdx="4" presStyleCnt="5"/>
      <dgm:spPr/>
    </dgm:pt>
  </dgm:ptLst>
  <dgm:cxnLst>
    <dgm:cxn modelId="{BC0BD807-9A1F-734D-A681-AB4CBB094EE4}" srcId="{6E0F86B3-BE8E-C44F-BC1D-B07930327C54}" destId="{541FCB51-2C86-B54B-847A-7189529B7855}" srcOrd="0" destOrd="0" parTransId="{D7817EAC-EC8D-FE41-9AA5-8B5896F9D8D3}" sibTransId="{2EA90FE4-01D1-1540-8A8B-52125B68C95C}"/>
    <dgm:cxn modelId="{20F74517-7D53-D043-B14F-4CB7270AB5F7}" srcId="{6E0F86B3-BE8E-C44F-BC1D-B07930327C54}" destId="{8A1E7CDA-DAB8-3B45-9B85-D75EC7CEFCB0}" srcOrd="4" destOrd="0" parTransId="{88553307-37CF-5044-8115-6F1DDFD42D6E}" sibTransId="{A3B27FD7-19B4-C14E-B254-28F43220BE10}"/>
    <dgm:cxn modelId="{27F39B18-DEFA-544F-9175-1E1394DFE27D}" type="presOf" srcId="{8A1E7CDA-DAB8-3B45-9B85-D75EC7CEFCB0}" destId="{BE32F8DF-F914-8441-88C5-7D877CDB65BB}" srcOrd="0" destOrd="0" presId="urn:microsoft.com/office/officeart/2005/8/layout/cycle5"/>
    <dgm:cxn modelId="{651D7D29-FBF5-8947-8FD8-1E48061A8826}" srcId="{6E0F86B3-BE8E-C44F-BC1D-B07930327C54}" destId="{68C650CE-9C4C-B349-B088-8341BF9E3D0D}" srcOrd="2" destOrd="0" parTransId="{4D655537-A49D-6D4A-878F-4D45C4B537FD}" sibTransId="{39567329-CF42-C845-A109-3B6286F3B457}"/>
    <dgm:cxn modelId="{6EBE662F-84CC-464A-A535-7FFF766BB832}" srcId="{6E0F86B3-BE8E-C44F-BC1D-B07930327C54}" destId="{689E7D0D-588D-2544-B2A2-72D6BBF873FD}" srcOrd="3" destOrd="0" parTransId="{2A925DCD-AAA2-A140-A3B8-191FEEEF2D23}" sibTransId="{2684CC24-2D7D-3047-A0E4-E38C911F89AB}"/>
    <dgm:cxn modelId="{FE717232-865A-C14B-BD5A-4E624C57649C}" type="presOf" srcId="{2EA90FE4-01D1-1540-8A8B-52125B68C95C}" destId="{C67CC17B-E494-B24A-B6CC-34A494E8B5A2}" srcOrd="0" destOrd="0" presId="urn:microsoft.com/office/officeart/2005/8/layout/cycle5"/>
    <dgm:cxn modelId="{EEC4093F-59F7-F44A-88B0-16EDBD7CC590}" type="presOf" srcId="{541FCB51-2C86-B54B-847A-7189529B7855}" destId="{A699DB61-CE07-CD42-92D7-ACF7E4CDF2FC}" srcOrd="0" destOrd="0" presId="urn:microsoft.com/office/officeart/2005/8/layout/cycle5"/>
    <dgm:cxn modelId="{195C8053-17EB-2F45-AA36-7037B978FE4C}" type="presOf" srcId="{A3B27FD7-19B4-C14E-B254-28F43220BE10}" destId="{04BEDD26-6F5C-244B-89F6-83E9D8FFFB91}" srcOrd="0" destOrd="0" presId="urn:microsoft.com/office/officeart/2005/8/layout/cycle5"/>
    <dgm:cxn modelId="{7E497764-23A3-F345-B0FC-D16B31C8DECD}" type="presOf" srcId="{2684CC24-2D7D-3047-A0E4-E38C911F89AB}" destId="{21E67AE3-FF04-634A-BB3F-AB58CF6F1EEE}" srcOrd="0" destOrd="0" presId="urn:microsoft.com/office/officeart/2005/8/layout/cycle5"/>
    <dgm:cxn modelId="{3BCAF771-3B41-DE4A-9BA8-27550F8779DB}" type="presOf" srcId="{ACE3581D-373D-4C45-A3A7-ED8CC27CC588}" destId="{C4F27B16-24D0-5942-A5F0-04390E72EB86}" srcOrd="0" destOrd="0" presId="urn:microsoft.com/office/officeart/2005/8/layout/cycle5"/>
    <dgm:cxn modelId="{1CB9CB73-A551-4C4D-A8FC-30BBB157244E}" type="presOf" srcId="{689E7D0D-588D-2544-B2A2-72D6BBF873FD}" destId="{7355B0AA-5BE7-E541-963E-C143F4BDB9D3}" srcOrd="0" destOrd="0" presId="urn:microsoft.com/office/officeart/2005/8/layout/cycle5"/>
    <dgm:cxn modelId="{A94EDE94-EFD2-844B-9639-1BEFC9CAF21F}" type="presOf" srcId="{EBB85E4D-C6EC-1E4B-B7EF-6AEDD123D454}" destId="{BC7A8EC0-D1D8-9347-8946-D07EF08C6AE0}" srcOrd="0" destOrd="0" presId="urn:microsoft.com/office/officeart/2005/8/layout/cycle5"/>
    <dgm:cxn modelId="{6AE25A97-AD3A-9D4F-A0BD-24947E2FBEC8}" type="presOf" srcId="{39567329-CF42-C845-A109-3B6286F3B457}" destId="{6359AE97-469F-B947-970E-946A8FB64A2E}" srcOrd="0" destOrd="0" presId="urn:microsoft.com/office/officeart/2005/8/layout/cycle5"/>
    <dgm:cxn modelId="{5A1BBB9E-D6FC-B94C-BE16-367DD46A434B}" type="presOf" srcId="{6E0F86B3-BE8E-C44F-BC1D-B07930327C54}" destId="{597EAB3E-2359-3C4B-9A31-020DDAF084C5}" srcOrd="0" destOrd="0" presId="urn:microsoft.com/office/officeart/2005/8/layout/cycle5"/>
    <dgm:cxn modelId="{0AE29AB5-59ED-B641-848E-A891AA87078B}" srcId="{6E0F86B3-BE8E-C44F-BC1D-B07930327C54}" destId="{ACE3581D-373D-4C45-A3A7-ED8CC27CC588}" srcOrd="1" destOrd="0" parTransId="{88324C88-EFEB-CF44-AE5A-D2E31A5D9FBA}" sibTransId="{EBB85E4D-C6EC-1E4B-B7EF-6AEDD123D454}"/>
    <dgm:cxn modelId="{3EEEB8E5-5DAB-7842-9453-FC0868F74B2C}" type="presOf" srcId="{68C650CE-9C4C-B349-B088-8341BF9E3D0D}" destId="{91800929-D433-9C4E-9216-5E211AF279B8}" srcOrd="0" destOrd="0" presId="urn:microsoft.com/office/officeart/2005/8/layout/cycle5"/>
    <dgm:cxn modelId="{3E779BFE-88E4-F448-93C3-E605DA0309C5}" type="presParOf" srcId="{597EAB3E-2359-3C4B-9A31-020DDAF084C5}" destId="{A699DB61-CE07-CD42-92D7-ACF7E4CDF2FC}" srcOrd="0" destOrd="0" presId="urn:microsoft.com/office/officeart/2005/8/layout/cycle5"/>
    <dgm:cxn modelId="{6629E189-41F3-154A-A119-DED67AED6D42}" type="presParOf" srcId="{597EAB3E-2359-3C4B-9A31-020DDAF084C5}" destId="{C061FF7F-3CA4-E64C-950E-67078EE30880}" srcOrd="1" destOrd="0" presId="urn:microsoft.com/office/officeart/2005/8/layout/cycle5"/>
    <dgm:cxn modelId="{F291D1E9-E759-EC44-A491-B2EA8531BCBB}" type="presParOf" srcId="{597EAB3E-2359-3C4B-9A31-020DDAF084C5}" destId="{C67CC17B-E494-B24A-B6CC-34A494E8B5A2}" srcOrd="2" destOrd="0" presId="urn:microsoft.com/office/officeart/2005/8/layout/cycle5"/>
    <dgm:cxn modelId="{4A27708F-868B-F243-BA61-165246AA719F}" type="presParOf" srcId="{597EAB3E-2359-3C4B-9A31-020DDAF084C5}" destId="{C4F27B16-24D0-5942-A5F0-04390E72EB86}" srcOrd="3" destOrd="0" presId="urn:microsoft.com/office/officeart/2005/8/layout/cycle5"/>
    <dgm:cxn modelId="{3D439BAF-DAC7-8345-A7C9-AB7938B1C145}" type="presParOf" srcId="{597EAB3E-2359-3C4B-9A31-020DDAF084C5}" destId="{AF64EC9F-4E2A-D242-BC21-8533A275C692}" srcOrd="4" destOrd="0" presId="urn:microsoft.com/office/officeart/2005/8/layout/cycle5"/>
    <dgm:cxn modelId="{28B9F22F-4C47-B94F-A180-137D26AE34CB}" type="presParOf" srcId="{597EAB3E-2359-3C4B-9A31-020DDAF084C5}" destId="{BC7A8EC0-D1D8-9347-8946-D07EF08C6AE0}" srcOrd="5" destOrd="0" presId="urn:microsoft.com/office/officeart/2005/8/layout/cycle5"/>
    <dgm:cxn modelId="{44170A07-B99F-634C-8F31-48FE22654DAC}" type="presParOf" srcId="{597EAB3E-2359-3C4B-9A31-020DDAF084C5}" destId="{91800929-D433-9C4E-9216-5E211AF279B8}" srcOrd="6" destOrd="0" presId="urn:microsoft.com/office/officeart/2005/8/layout/cycle5"/>
    <dgm:cxn modelId="{7DEAEE49-F910-A848-9486-0765654E1714}" type="presParOf" srcId="{597EAB3E-2359-3C4B-9A31-020DDAF084C5}" destId="{DD7E887D-4647-184D-9AC8-7629DE749BE6}" srcOrd="7" destOrd="0" presId="urn:microsoft.com/office/officeart/2005/8/layout/cycle5"/>
    <dgm:cxn modelId="{D80F851C-1B05-8747-8333-0E74AB5D6F80}" type="presParOf" srcId="{597EAB3E-2359-3C4B-9A31-020DDAF084C5}" destId="{6359AE97-469F-B947-970E-946A8FB64A2E}" srcOrd="8" destOrd="0" presId="urn:microsoft.com/office/officeart/2005/8/layout/cycle5"/>
    <dgm:cxn modelId="{3A2C8194-E94A-1748-B888-9BB557308C93}" type="presParOf" srcId="{597EAB3E-2359-3C4B-9A31-020DDAF084C5}" destId="{7355B0AA-5BE7-E541-963E-C143F4BDB9D3}" srcOrd="9" destOrd="0" presId="urn:microsoft.com/office/officeart/2005/8/layout/cycle5"/>
    <dgm:cxn modelId="{03703A91-601A-534C-9BC2-83B29AE00242}" type="presParOf" srcId="{597EAB3E-2359-3C4B-9A31-020DDAF084C5}" destId="{8BD488B1-7E4D-7E40-A3D5-71511D265ABA}" srcOrd="10" destOrd="0" presId="urn:microsoft.com/office/officeart/2005/8/layout/cycle5"/>
    <dgm:cxn modelId="{04FB186A-778F-4148-9E89-CA4277412A69}" type="presParOf" srcId="{597EAB3E-2359-3C4B-9A31-020DDAF084C5}" destId="{21E67AE3-FF04-634A-BB3F-AB58CF6F1EEE}" srcOrd="11" destOrd="0" presId="urn:microsoft.com/office/officeart/2005/8/layout/cycle5"/>
    <dgm:cxn modelId="{60621CBA-710B-A14D-BBAB-33889678D3E2}" type="presParOf" srcId="{597EAB3E-2359-3C4B-9A31-020DDAF084C5}" destId="{BE32F8DF-F914-8441-88C5-7D877CDB65BB}" srcOrd="12" destOrd="0" presId="urn:microsoft.com/office/officeart/2005/8/layout/cycle5"/>
    <dgm:cxn modelId="{9F8B9091-3701-4448-B63D-F773362E403A}" type="presParOf" srcId="{597EAB3E-2359-3C4B-9A31-020DDAF084C5}" destId="{B4BB7693-4E0E-1A40-AC99-DBFEE66BCF81}" srcOrd="13" destOrd="0" presId="urn:microsoft.com/office/officeart/2005/8/layout/cycle5"/>
    <dgm:cxn modelId="{D62392E5-E3E3-9A43-A946-ECAC0D41CC03}" type="presParOf" srcId="{597EAB3E-2359-3C4B-9A31-020DDAF084C5}" destId="{04BEDD26-6F5C-244B-89F6-83E9D8FFFB9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F86B3-BE8E-C44F-BC1D-B07930327C54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1FCB51-2C86-B54B-847A-7189529B7855}">
      <dgm:prSet phldrT="[Text]"/>
      <dgm:spPr/>
      <dgm:t>
        <a:bodyPr/>
        <a:lstStyle/>
        <a:p>
          <a:r>
            <a:rPr lang="en-GB" dirty="0"/>
            <a:t>IBM</a:t>
          </a:r>
        </a:p>
      </dgm:t>
    </dgm:pt>
    <dgm:pt modelId="{D7817EAC-EC8D-FE41-9AA5-8B5896F9D8D3}" type="parTrans" cxnId="{BC0BD807-9A1F-734D-A681-AB4CBB094EE4}">
      <dgm:prSet/>
      <dgm:spPr/>
      <dgm:t>
        <a:bodyPr/>
        <a:lstStyle/>
        <a:p>
          <a:endParaRPr lang="en-GB"/>
        </a:p>
      </dgm:t>
    </dgm:pt>
    <dgm:pt modelId="{2EA90FE4-01D1-1540-8A8B-52125B68C95C}" type="sibTrans" cxnId="{BC0BD807-9A1F-734D-A681-AB4CBB094EE4}">
      <dgm:prSet/>
      <dgm:spPr/>
      <dgm:t>
        <a:bodyPr/>
        <a:lstStyle/>
        <a:p>
          <a:endParaRPr lang="en-GB"/>
        </a:p>
      </dgm:t>
    </dgm:pt>
    <dgm:pt modelId="{ACE3581D-373D-4C45-A3A7-ED8CC27CC588}">
      <dgm:prSet phldrT="[Text]"/>
      <dgm:spPr/>
      <dgm:t>
        <a:bodyPr/>
        <a:lstStyle/>
        <a:p>
          <a:r>
            <a:rPr lang="en-GB" dirty="0"/>
            <a:t>Maria DB</a:t>
          </a:r>
        </a:p>
      </dgm:t>
    </dgm:pt>
    <dgm:pt modelId="{88324C88-EFEB-CF44-AE5A-D2E31A5D9FBA}" type="parTrans" cxnId="{0AE29AB5-59ED-B641-848E-A891AA87078B}">
      <dgm:prSet/>
      <dgm:spPr/>
      <dgm:t>
        <a:bodyPr/>
        <a:lstStyle/>
        <a:p>
          <a:endParaRPr lang="en-GB"/>
        </a:p>
      </dgm:t>
    </dgm:pt>
    <dgm:pt modelId="{EBB85E4D-C6EC-1E4B-B7EF-6AEDD123D454}" type="sibTrans" cxnId="{0AE29AB5-59ED-B641-848E-A891AA87078B}">
      <dgm:prSet/>
      <dgm:spPr/>
      <dgm:t>
        <a:bodyPr/>
        <a:lstStyle/>
        <a:p>
          <a:endParaRPr lang="en-GB"/>
        </a:p>
      </dgm:t>
    </dgm:pt>
    <dgm:pt modelId="{68C650CE-9C4C-B349-B088-8341BF9E3D0D}">
      <dgm:prSet phldrT="[Text]"/>
      <dgm:spPr/>
      <dgm:t>
        <a:bodyPr/>
        <a:lstStyle/>
        <a:p>
          <a:r>
            <a:rPr lang="en-GB" dirty="0"/>
            <a:t>Sybase ASE</a:t>
          </a:r>
        </a:p>
      </dgm:t>
    </dgm:pt>
    <dgm:pt modelId="{4D655537-A49D-6D4A-878F-4D45C4B537FD}" type="parTrans" cxnId="{651D7D29-FBF5-8947-8FD8-1E48061A8826}">
      <dgm:prSet/>
      <dgm:spPr/>
      <dgm:t>
        <a:bodyPr/>
        <a:lstStyle/>
        <a:p>
          <a:endParaRPr lang="en-GB"/>
        </a:p>
      </dgm:t>
    </dgm:pt>
    <dgm:pt modelId="{39567329-CF42-C845-A109-3B6286F3B457}" type="sibTrans" cxnId="{651D7D29-FBF5-8947-8FD8-1E48061A8826}">
      <dgm:prSet/>
      <dgm:spPr/>
      <dgm:t>
        <a:bodyPr/>
        <a:lstStyle/>
        <a:p>
          <a:endParaRPr lang="en-GB"/>
        </a:p>
      </dgm:t>
    </dgm:pt>
    <dgm:pt modelId="{689E7D0D-588D-2544-B2A2-72D6BBF873FD}">
      <dgm:prSet phldrT="[Text]"/>
      <dgm:spPr/>
      <dgm:t>
        <a:bodyPr/>
        <a:lstStyle/>
        <a:p>
          <a:r>
            <a:rPr lang="en-GB" dirty="0"/>
            <a:t>Firebird</a:t>
          </a:r>
        </a:p>
      </dgm:t>
    </dgm:pt>
    <dgm:pt modelId="{2A925DCD-AAA2-A140-A3B8-191FEEEF2D23}" type="parTrans" cxnId="{6EBE662F-84CC-464A-A535-7FFF766BB832}">
      <dgm:prSet/>
      <dgm:spPr/>
      <dgm:t>
        <a:bodyPr/>
        <a:lstStyle/>
        <a:p>
          <a:endParaRPr lang="en-GB"/>
        </a:p>
      </dgm:t>
    </dgm:pt>
    <dgm:pt modelId="{2684CC24-2D7D-3047-A0E4-E38C911F89AB}" type="sibTrans" cxnId="{6EBE662F-84CC-464A-A535-7FFF766BB832}">
      <dgm:prSet/>
      <dgm:spPr/>
      <dgm:t>
        <a:bodyPr/>
        <a:lstStyle/>
        <a:p>
          <a:endParaRPr lang="en-GB"/>
        </a:p>
      </dgm:t>
    </dgm:pt>
    <dgm:pt modelId="{8A1E7CDA-DAB8-3B45-9B85-D75EC7CEFCB0}">
      <dgm:prSet phldrT="[Text]"/>
      <dgm:spPr/>
      <dgm:t>
        <a:bodyPr/>
        <a:lstStyle/>
        <a:p>
          <a:r>
            <a:rPr lang="en-GB" dirty="0"/>
            <a:t>DB2</a:t>
          </a:r>
        </a:p>
      </dgm:t>
    </dgm:pt>
    <dgm:pt modelId="{88553307-37CF-5044-8115-6F1DDFD42D6E}" type="parTrans" cxnId="{20F74517-7D53-D043-B14F-4CB7270AB5F7}">
      <dgm:prSet/>
      <dgm:spPr/>
      <dgm:t>
        <a:bodyPr/>
        <a:lstStyle/>
        <a:p>
          <a:endParaRPr lang="en-GB"/>
        </a:p>
      </dgm:t>
    </dgm:pt>
    <dgm:pt modelId="{A3B27FD7-19B4-C14E-B254-28F43220BE10}" type="sibTrans" cxnId="{20F74517-7D53-D043-B14F-4CB7270AB5F7}">
      <dgm:prSet/>
      <dgm:spPr/>
      <dgm:t>
        <a:bodyPr/>
        <a:lstStyle/>
        <a:p>
          <a:endParaRPr lang="en-GB"/>
        </a:p>
      </dgm:t>
    </dgm:pt>
    <dgm:pt modelId="{597EAB3E-2359-3C4B-9A31-020DDAF084C5}" type="pres">
      <dgm:prSet presAssocID="{6E0F86B3-BE8E-C44F-BC1D-B07930327C54}" presName="cycle" presStyleCnt="0">
        <dgm:presLayoutVars>
          <dgm:dir/>
          <dgm:resizeHandles val="exact"/>
        </dgm:presLayoutVars>
      </dgm:prSet>
      <dgm:spPr/>
    </dgm:pt>
    <dgm:pt modelId="{A699DB61-CE07-CD42-92D7-ACF7E4CDF2FC}" type="pres">
      <dgm:prSet presAssocID="{541FCB51-2C86-B54B-847A-7189529B7855}" presName="node" presStyleLbl="node1" presStyleIdx="0" presStyleCnt="5">
        <dgm:presLayoutVars>
          <dgm:bulletEnabled val="1"/>
        </dgm:presLayoutVars>
      </dgm:prSet>
      <dgm:spPr/>
    </dgm:pt>
    <dgm:pt modelId="{C061FF7F-3CA4-E64C-950E-67078EE30880}" type="pres">
      <dgm:prSet presAssocID="{541FCB51-2C86-B54B-847A-7189529B7855}" presName="spNode" presStyleCnt="0"/>
      <dgm:spPr/>
    </dgm:pt>
    <dgm:pt modelId="{C67CC17B-E494-B24A-B6CC-34A494E8B5A2}" type="pres">
      <dgm:prSet presAssocID="{2EA90FE4-01D1-1540-8A8B-52125B68C95C}" presName="sibTrans" presStyleLbl="sibTrans1D1" presStyleIdx="0" presStyleCnt="5"/>
      <dgm:spPr/>
    </dgm:pt>
    <dgm:pt modelId="{C4F27B16-24D0-5942-A5F0-04390E72EB86}" type="pres">
      <dgm:prSet presAssocID="{ACE3581D-373D-4C45-A3A7-ED8CC27CC588}" presName="node" presStyleLbl="node1" presStyleIdx="1" presStyleCnt="5">
        <dgm:presLayoutVars>
          <dgm:bulletEnabled val="1"/>
        </dgm:presLayoutVars>
      </dgm:prSet>
      <dgm:spPr/>
    </dgm:pt>
    <dgm:pt modelId="{AF64EC9F-4E2A-D242-BC21-8533A275C692}" type="pres">
      <dgm:prSet presAssocID="{ACE3581D-373D-4C45-A3A7-ED8CC27CC588}" presName="spNode" presStyleCnt="0"/>
      <dgm:spPr/>
    </dgm:pt>
    <dgm:pt modelId="{BC7A8EC0-D1D8-9347-8946-D07EF08C6AE0}" type="pres">
      <dgm:prSet presAssocID="{EBB85E4D-C6EC-1E4B-B7EF-6AEDD123D454}" presName="sibTrans" presStyleLbl="sibTrans1D1" presStyleIdx="1" presStyleCnt="5"/>
      <dgm:spPr/>
    </dgm:pt>
    <dgm:pt modelId="{91800929-D433-9C4E-9216-5E211AF279B8}" type="pres">
      <dgm:prSet presAssocID="{68C650CE-9C4C-B349-B088-8341BF9E3D0D}" presName="node" presStyleLbl="node1" presStyleIdx="2" presStyleCnt="5">
        <dgm:presLayoutVars>
          <dgm:bulletEnabled val="1"/>
        </dgm:presLayoutVars>
      </dgm:prSet>
      <dgm:spPr/>
    </dgm:pt>
    <dgm:pt modelId="{DD7E887D-4647-184D-9AC8-7629DE749BE6}" type="pres">
      <dgm:prSet presAssocID="{68C650CE-9C4C-B349-B088-8341BF9E3D0D}" presName="spNode" presStyleCnt="0"/>
      <dgm:spPr/>
    </dgm:pt>
    <dgm:pt modelId="{6359AE97-469F-B947-970E-946A8FB64A2E}" type="pres">
      <dgm:prSet presAssocID="{39567329-CF42-C845-A109-3B6286F3B457}" presName="sibTrans" presStyleLbl="sibTrans1D1" presStyleIdx="2" presStyleCnt="5"/>
      <dgm:spPr/>
    </dgm:pt>
    <dgm:pt modelId="{7355B0AA-5BE7-E541-963E-C143F4BDB9D3}" type="pres">
      <dgm:prSet presAssocID="{689E7D0D-588D-2544-B2A2-72D6BBF873FD}" presName="node" presStyleLbl="node1" presStyleIdx="3" presStyleCnt="5">
        <dgm:presLayoutVars>
          <dgm:bulletEnabled val="1"/>
        </dgm:presLayoutVars>
      </dgm:prSet>
      <dgm:spPr/>
    </dgm:pt>
    <dgm:pt modelId="{8BD488B1-7E4D-7E40-A3D5-71511D265ABA}" type="pres">
      <dgm:prSet presAssocID="{689E7D0D-588D-2544-B2A2-72D6BBF873FD}" presName="spNode" presStyleCnt="0"/>
      <dgm:spPr/>
    </dgm:pt>
    <dgm:pt modelId="{21E67AE3-FF04-634A-BB3F-AB58CF6F1EEE}" type="pres">
      <dgm:prSet presAssocID="{2684CC24-2D7D-3047-A0E4-E38C911F89AB}" presName="sibTrans" presStyleLbl="sibTrans1D1" presStyleIdx="3" presStyleCnt="5"/>
      <dgm:spPr/>
    </dgm:pt>
    <dgm:pt modelId="{BE32F8DF-F914-8441-88C5-7D877CDB65BB}" type="pres">
      <dgm:prSet presAssocID="{8A1E7CDA-DAB8-3B45-9B85-D75EC7CEFCB0}" presName="node" presStyleLbl="node1" presStyleIdx="4" presStyleCnt="5">
        <dgm:presLayoutVars>
          <dgm:bulletEnabled val="1"/>
        </dgm:presLayoutVars>
      </dgm:prSet>
      <dgm:spPr/>
    </dgm:pt>
    <dgm:pt modelId="{B4BB7693-4E0E-1A40-AC99-DBFEE66BCF81}" type="pres">
      <dgm:prSet presAssocID="{8A1E7CDA-DAB8-3B45-9B85-D75EC7CEFCB0}" presName="spNode" presStyleCnt="0"/>
      <dgm:spPr/>
    </dgm:pt>
    <dgm:pt modelId="{04BEDD26-6F5C-244B-89F6-83E9D8FFFB91}" type="pres">
      <dgm:prSet presAssocID="{A3B27FD7-19B4-C14E-B254-28F43220BE10}" presName="sibTrans" presStyleLbl="sibTrans1D1" presStyleIdx="4" presStyleCnt="5"/>
      <dgm:spPr/>
    </dgm:pt>
  </dgm:ptLst>
  <dgm:cxnLst>
    <dgm:cxn modelId="{BC0BD807-9A1F-734D-A681-AB4CBB094EE4}" srcId="{6E0F86B3-BE8E-C44F-BC1D-B07930327C54}" destId="{541FCB51-2C86-B54B-847A-7189529B7855}" srcOrd="0" destOrd="0" parTransId="{D7817EAC-EC8D-FE41-9AA5-8B5896F9D8D3}" sibTransId="{2EA90FE4-01D1-1540-8A8B-52125B68C95C}"/>
    <dgm:cxn modelId="{20F74517-7D53-D043-B14F-4CB7270AB5F7}" srcId="{6E0F86B3-BE8E-C44F-BC1D-B07930327C54}" destId="{8A1E7CDA-DAB8-3B45-9B85-D75EC7CEFCB0}" srcOrd="4" destOrd="0" parTransId="{88553307-37CF-5044-8115-6F1DDFD42D6E}" sibTransId="{A3B27FD7-19B4-C14E-B254-28F43220BE10}"/>
    <dgm:cxn modelId="{27F39B18-DEFA-544F-9175-1E1394DFE27D}" type="presOf" srcId="{8A1E7CDA-DAB8-3B45-9B85-D75EC7CEFCB0}" destId="{BE32F8DF-F914-8441-88C5-7D877CDB65BB}" srcOrd="0" destOrd="0" presId="urn:microsoft.com/office/officeart/2005/8/layout/cycle5"/>
    <dgm:cxn modelId="{651D7D29-FBF5-8947-8FD8-1E48061A8826}" srcId="{6E0F86B3-BE8E-C44F-BC1D-B07930327C54}" destId="{68C650CE-9C4C-B349-B088-8341BF9E3D0D}" srcOrd="2" destOrd="0" parTransId="{4D655537-A49D-6D4A-878F-4D45C4B537FD}" sibTransId="{39567329-CF42-C845-A109-3B6286F3B457}"/>
    <dgm:cxn modelId="{6EBE662F-84CC-464A-A535-7FFF766BB832}" srcId="{6E0F86B3-BE8E-C44F-BC1D-B07930327C54}" destId="{689E7D0D-588D-2544-B2A2-72D6BBF873FD}" srcOrd="3" destOrd="0" parTransId="{2A925DCD-AAA2-A140-A3B8-191FEEEF2D23}" sibTransId="{2684CC24-2D7D-3047-A0E4-E38C911F89AB}"/>
    <dgm:cxn modelId="{FE717232-865A-C14B-BD5A-4E624C57649C}" type="presOf" srcId="{2EA90FE4-01D1-1540-8A8B-52125B68C95C}" destId="{C67CC17B-E494-B24A-B6CC-34A494E8B5A2}" srcOrd="0" destOrd="0" presId="urn:microsoft.com/office/officeart/2005/8/layout/cycle5"/>
    <dgm:cxn modelId="{EEC4093F-59F7-F44A-88B0-16EDBD7CC590}" type="presOf" srcId="{541FCB51-2C86-B54B-847A-7189529B7855}" destId="{A699DB61-CE07-CD42-92D7-ACF7E4CDF2FC}" srcOrd="0" destOrd="0" presId="urn:microsoft.com/office/officeart/2005/8/layout/cycle5"/>
    <dgm:cxn modelId="{195C8053-17EB-2F45-AA36-7037B978FE4C}" type="presOf" srcId="{A3B27FD7-19B4-C14E-B254-28F43220BE10}" destId="{04BEDD26-6F5C-244B-89F6-83E9D8FFFB91}" srcOrd="0" destOrd="0" presId="urn:microsoft.com/office/officeart/2005/8/layout/cycle5"/>
    <dgm:cxn modelId="{7E497764-23A3-F345-B0FC-D16B31C8DECD}" type="presOf" srcId="{2684CC24-2D7D-3047-A0E4-E38C911F89AB}" destId="{21E67AE3-FF04-634A-BB3F-AB58CF6F1EEE}" srcOrd="0" destOrd="0" presId="urn:microsoft.com/office/officeart/2005/8/layout/cycle5"/>
    <dgm:cxn modelId="{3BCAF771-3B41-DE4A-9BA8-27550F8779DB}" type="presOf" srcId="{ACE3581D-373D-4C45-A3A7-ED8CC27CC588}" destId="{C4F27B16-24D0-5942-A5F0-04390E72EB86}" srcOrd="0" destOrd="0" presId="urn:microsoft.com/office/officeart/2005/8/layout/cycle5"/>
    <dgm:cxn modelId="{1CB9CB73-A551-4C4D-A8FC-30BBB157244E}" type="presOf" srcId="{689E7D0D-588D-2544-B2A2-72D6BBF873FD}" destId="{7355B0AA-5BE7-E541-963E-C143F4BDB9D3}" srcOrd="0" destOrd="0" presId="urn:microsoft.com/office/officeart/2005/8/layout/cycle5"/>
    <dgm:cxn modelId="{A94EDE94-EFD2-844B-9639-1BEFC9CAF21F}" type="presOf" srcId="{EBB85E4D-C6EC-1E4B-B7EF-6AEDD123D454}" destId="{BC7A8EC0-D1D8-9347-8946-D07EF08C6AE0}" srcOrd="0" destOrd="0" presId="urn:microsoft.com/office/officeart/2005/8/layout/cycle5"/>
    <dgm:cxn modelId="{6AE25A97-AD3A-9D4F-A0BD-24947E2FBEC8}" type="presOf" srcId="{39567329-CF42-C845-A109-3B6286F3B457}" destId="{6359AE97-469F-B947-970E-946A8FB64A2E}" srcOrd="0" destOrd="0" presId="urn:microsoft.com/office/officeart/2005/8/layout/cycle5"/>
    <dgm:cxn modelId="{5A1BBB9E-D6FC-B94C-BE16-367DD46A434B}" type="presOf" srcId="{6E0F86B3-BE8E-C44F-BC1D-B07930327C54}" destId="{597EAB3E-2359-3C4B-9A31-020DDAF084C5}" srcOrd="0" destOrd="0" presId="urn:microsoft.com/office/officeart/2005/8/layout/cycle5"/>
    <dgm:cxn modelId="{0AE29AB5-59ED-B641-848E-A891AA87078B}" srcId="{6E0F86B3-BE8E-C44F-BC1D-B07930327C54}" destId="{ACE3581D-373D-4C45-A3A7-ED8CC27CC588}" srcOrd="1" destOrd="0" parTransId="{88324C88-EFEB-CF44-AE5A-D2E31A5D9FBA}" sibTransId="{EBB85E4D-C6EC-1E4B-B7EF-6AEDD123D454}"/>
    <dgm:cxn modelId="{3EEEB8E5-5DAB-7842-9453-FC0868F74B2C}" type="presOf" srcId="{68C650CE-9C4C-B349-B088-8341BF9E3D0D}" destId="{91800929-D433-9C4E-9216-5E211AF279B8}" srcOrd="0" destOrd="0" presId="urn:microsoft.com/office/officeart/2005/8/layout/cycle5"/>
    <dgm:cxn modelId="{3E779BFE-88E4-F448-93C3-E605DA0309C5}" type="presParOf" srcId="{597EAB3E-2359-3C4B-9A31-020DDAF084C5}" destId="{A699DB61-CE07-CD42-92D7-ACF7E4CDF2FC}" srcOrd="0" destOrd="0" presId="urn:microsoft.com/office/officeart/2005/8/layout/cycle5"/>
    <dgm:cxn modelId="{6629E189-41F3-154A-A119-DED67AED6D42}" type="presParOf" srcId="{597EAB3E-2359-3C4B-9A31-020DDAF084C5}" destId="{C061FF7F-3CA4-E64C-950E-67078EE30880}" srcOrd="1" destOrd="0" presId="urn:microsoft.com/office/officeart/2005/8/layout/cycle5"/>
    <dgm:cxn modelId="{F291D1E9-E759-EC44-A491-B2EA8531BCBB}" type="presParOf" srcId="{597EAB3E-2359-3C4B-9A31-020DDAF084C5}" destId="{C67CC17B-E494-B24A-B6CC-34A494E8B5A2}" srcOrd="2" destOrd="0" presId="urn:microsoft.com/office/officeart/2005/8/layout/cycle5"/>
    <dgm:cxn modelId="{4A27708F-868B-F243-BA61-165246AA719F}" type="presParOf" srcId="{597EAB3E-2359-3C4B-9A31-020DDAF084C5}" destId="{C4F27B16-24D0-5942-A5F0-04390E72EB86}" srcOrd="3" destOrd="0" presId="urn:microsoft.com/office/officeart/2005/8/layout/cycle5"/>
    <dgm:cxn modelId="{3D439BAF-DAC7-8345-A7C9-AB7938B1C145}" type="presParOf" srcId="{597EAB3E-2359-3C4B-9A31-020DDAF084C5}" destId="{AF64EC9F-4E2A-D242-BC21-8533A275C692}" srcOrd="4" destOrd="0" presId="urn:microsoft.com/office/officeart/2005/8/layout/cycle5"/>
    <dgm:cxn modelId="{28B9F22F-4C47-B94F-A180-137D26AE34CB}" type="presParOf" srcId="{597EAB3E-2359-3C4B-9A31-020DDAF084C5}" destId="{BC7A8EC0-D1D8-9347-8946-D07EF08C6AE0}" srcOrd="5" destOrd="0" presId="urn:microsoft.com/office/officeart/2005/8/layout/cycle5"/>
    <dgm:cxn modelId="{44170A07-B99F-634C-8F31-48FE22654DAC}" type="presParOf" srcId="{597EAB3E-2359-3C4B-9A31-020DDAF084C5}" destId="{91800929-D433-9C4E-9216-5E211AF279B8}" srcOrd="6" destOrd="0" presId="urn:microsoft.com/office/officeart/2005/8/layout/cycle5"/>
    <dgm:cxn modelId="{7DEAEE49-F910-A848-9486-0765654E1714}" type="presParOf" srcId="{597EAB3E-2359-3C4B-9A31-020DDAF084C5}" destId="{DD7E887D-4647-184D-9AC8-7629DE749BE6}" srcOrd="7" destOrd="0" presId="urn:microsoft.com/office/officeart/2005/8/layout/cycle5"/>
    <dgm:cxn modelId="{D80F851C-1B05-8747-8333-0E74AB5D6F80}" type="presParOf" srcId="{597EAB3E-2359-3C4B-9A31-020DDAF084C5}" destId="{6359AE97-469F-B947-970E-946A8FB64A2E}" srcOrd="8" destOrd="0" presId="urn:microsoft.com/office/officeart/2005/8/layout/cycle5"/>
    <dgm:cxn modelId="{3A2C8194-E94A-1748-B888-9BB557308C93}" type="presParOf" srcId="{597EAB3E-2359-3C4B-9A31-020DDAF084C5}" destId="{7355B0AA-5BE7-E541-963E-C143F4BDB9D3}" srcOrd="9" destOrd="0" presId="urn:microsoft.com/office/officeart/2005/8/layout/cycle5"/>
    <dgm:cxn modelId="{03703A91-601A-534C-9BC2-83B29AE00242}" type="presParOf" srcId="{597EAB3E-2359-3C4B-9A31-020DDAF084C5}" destId="{8BD488B1-7E4D-7E40-A3D5-71511D265ABA}" srcOrd="10" destOrd="0" presId="urn:microsoft.com/office/officeart/2005/8/layout/cycle5"/>
    <dgm:cxn modelId="{04FB186A-778F-4148-9E89-CA4277412A69}" type="presParOf" srcId="{597EAB3E-2359-3C4B-9A31-020DDAF084C5}" destId="{21E67AE3-FF04-634A-BB3F-AB58CF6F1EEE}" srcOrd="11" destOrd="0" presId="urn:microsoft.com/office/officeart/2005/8/layout/cycle5"/>
    <dgm:cxn modelId="{60621CBA-710B-A14D-BBAB-33889678D3E2}" type="presParOf" srcId="{597EAB3E-2359-3C4B-9A31-020DDAF084C5}" destId="{BE32F8DF-F914-8441-88C5-7D877CDB65BB}" srcOrd="12" destOrd="0" presId="urn:microsoft.com/office/officeart/2005/8/layout/cycle5"/>
    <dgm:cxn modelId="{9F8B9091-3701-4448-B63D-F773362E403A}" type="presParOf" srcId="{597EAB3E-2359-3C4B-9A31-020DDAF084C5}" destId="{B4BB7693-4E0E-1A40-AC99-DBFEE66BCF81}" srcOrd="13" destOrd="0" presId="urn:microsoft.com/office/officeart/2005/8/layout/cycle5"/>
    <dgm:cxn modelId="{D62392E5-E3E3-9A43-A946-ECAC0D41CC03}" type="presParOf" srcId="{597EAB3E-2359-3C4B-9A31-020DDAF084C5}" destId="{04BEDD26-6F5C-244B-89F6-83E9D8FFFB9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F86B3-BE8E-C44F-BC1D-B07930327C54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1FCB51-2C86-B54B-847A-7189529B7855}">
      <dgm:prSet phldrT="[Text]"/>
      <dgm:spPr/>
      <dgm:t>
        <a:bodyPr/>
        <a:lstStyle/>
        <a:p>
          <a:r>
            <a:rPr lang="en-GB" dirty="0" err="1"/>
            <a:t>OrientDB</a:t>
          </a:r>
          <a:endParaRPr lang="en-GB" dirty="0"/>
        </a:p>
      </dgm:t>
    </dgm:pt>
    <dgm:pt modelId="{D7817EAC-EC8D-FE41-9AA5-8B5896F9D8D3}" type="parTrans" cxnId="{BC0BD807-9A1F-734D-A681-AB4CBB094EE4}">
      <dgm:prSet/>
      <dgm:spPr/>
      <dgm:t>
        <a:bodyPr/>
        <a:lstStyle/>
        <a:p>
          <a:endParaRPr lang="en-GB"/>
        </a:p>
      </dgm:t>
    </dgm:pt>
    <dgm:pt modelId="{2EA90FE4-01D1-1540-8A8B-52125B68C95C}" type="sibTrans" cxnId="{BC0BD807-9A1F-734D-A681-AB4CBB094EE4}">
      <dgm:prSet/>
      <dgm:spPr/>
      <dgm:t>
        <a:bodyPr/>
        <a:lstStyle/>
        <a:p>
          <a:endParaRPr lang="en-GB"/>
        </a:p>
      </dgm:t>
    </dgm:pt>
    <dgm:pt modelId="{ACE3581D-373D-4C45-A3A7-ED8CC27CC588}">
      <dgm:prSet phldrT="[Text]"/>
      <dgm:spPr/>
      <dgm:t>
        <a:bodyPr/>
        <a:lstStyle/>
        <a:p>
          <a:r>
            <a:rPr lang="en-GB" dirty="0"/>
            <a:t>Couch DB</a:t>
          </a:r>
        </a:p>
      </dgm:t>
    </dgm:pt>
    <dgm:pt modelId="{88324C88-EFEB-CF44-AE5A-D2E31A5D9FBA}" type="parTrans" cxnId="{0AE29AB5-59ED-B641-848E-A891AA87078B}">
      <dgm:prSet/>
      <dgm:spPr/>
      <dgm:t>
        <a:bodyPr/>
        <a:lstStyle/>
        <a:p>
          <a:endParaRPr lang="en-GB"/>
        </a:p>
      </dgm:t>
    </dgm:pt>
    <dgm:pt modelId="{EBB85E4D-C6EC-1E4B-B7EF-6AEDD123D454}" type="sibTrans" cxnId="{0AE29AB5-59ED-B641-848E-A891AA87078B}">
      <dgm:prSet/>
      <dgm:spPr/>
      <dgm:t>
        <a:bodyPr/>
        <a:lstStyle/>
        <a:p>
          <a:endParaRPr lang="en-GB"/>
        </a:p>
      </dgm:t>
    </dgm:pt>
    <dgm:pt modelId="{68C650CE-9C4C-B349-B088-8341BF9E3D0D}">
      <dgm:prSet phldrT="[Text]"/>
      <dgm:spPr/>
      <dgm:t>
        <a:bodyPr/>
        <a:lstStyle/>
        <a:p>
          <a:r>
            <a:rPr lang="en-GB" dirty="0"/>
            <a:t>IMS</a:t>
          </a:r>
        </a:p>
      </dgm:t>
    </dgm:pt>
    <dgm:pt modelId="{4D655537-A49D-6D4A-878F-4D45C4B537FD}" type="parTrans" cxnId="{651D7D29-FBF5-8947-8FD8-1E48061A8826}">
      <dgm:prSet/>
      <dgm:spPr/>
      <dgm:t>
        <a:bodyPr/>
        <a:lstStyle/>
        <a:p>
          <a:endParaRPr lang="en-GB"/>
        </a:p>
      </dgm:t>
    </dgm:pt>
    <dgm:pt modelId="{39567329-CF42-C845-A109-3B6286F3B457}" type="sibTrans" cxnId="{651D7D29-FBF5-8947-8FD8-1E48061A8826}">
      <dgm:prSet/>
      <dgm:spPr/>
      <dgm:t>
        <a:bodyPr/>
        <a:lstStyle/>
        <a:p>
          <a:endParaRPr lang="en-GB"/>
        </a:p>
      </dgm:t>
    </dgm:pt>
    <dgm:pt modelId="{689E7D0D-588D-2544-B2A2-72D6BBF873FD}">
      <dgm:prSet phldrT="[Text]"/>
      <dgm:spPr/>
      <dgm:t>
        <a:bodyPr/>
        <a:lstStyle/>
        <a:p>
          <a:r>
            <a:rPr lang="en-GB" dirty="0"/>
            <a:t>MongoDB</a:t>
          </a:r>
        </a:p>
      </dgm:t>
    </dgm:pt>
    <dgm:pt modelId="{2A925DCD-AAA2-A140-A3B8-191FEEEF2D23}" type="parTrans" cxnId="{6EBE662F-84CC-464A-A535-7FFF766BB832}">
      <dgm:prSet/>
      <dgm:spPr/>
      <dgm:t>
        <a:bodyPr/>
        <a:lstStyle/>
        <a:p>
          <a:endParaRPr lang="en-GB"/>
        </a:p>
      </dgm:t>
    </dgm:pt>
    <dgm:pt modelId="{2684CC24-2D7D-3047-A0E4-E38C911F89AB}" type="sibTrans" cxnId="{6EBE662F-84CC-464A-A535-7FFF766BB832}">
      <dgm:prSet/>
      <dgm:spPr/>
      <dgm:t>
        <a:bodyPr/>
        <a:lstStyle/>
        <a:p>
          <a:endParaRPr lang="en-GB"/>
        </a:p>
      </dgm:t>
    </dgm:pt>
    <dgm:pt modelId="{8A1E7CDA-DAB8-3B45-9B85-D75EC7CEFCB0}">
      <dgm:prSet phldrT="[Text]"/>
      <dgm:spPr/>
      <dgm:t>
        <a:bodyPr/>
        <a:lstStyle/>
        <a:p>
          <a:r>
            <a:rPr lang="en-GB" dirty="0"/>
            <a:t>PostgreSQL</a:t>
          </a:r>
        </a:p>
      </dgm:t>
    </dgm:pt>
    <dgm:pt modelId="{88553307-37CF-5044-8115-6F1DDFD42D6E}" type="parTrans" cxnId="{20F74517-7D53-D043-B14F-4CB7270AB5F7}">
      <dgm:prSet/>
      <dgm:spPr/>
      <dgm:t>
        <a:bodyPr/>
        <a:lstStyle/>
        <a:p>
          <a:endParaRPr lang="en-GB"/>
        </a:p>
      </dgm:t>
    </dgm:pt>
    <dgm:pt modelId="{A3B27FD7-19B4-C14E-B254-28F43220BE10}" type="sibTrans" cxnId="{20F74517-7D53-D043-B14F-4CB7270AB5F7}">
      <dgm:prSet/>
      <dgm:spPr/>
      <dgm:t>
        <a:bodyPr/>
        <a:lstStyle/>
        <a:p>
          <a:endParaRPr lang="en-GB"/>
        </a:p>
      </dgm:t>
    </dgm:pt>
    <dgm:pt modelId="{597EAB3E-2359-3C4B-9A31-020DDAF084C5}" type="pres">
      <dgm:prSet presAssocID="{6E0F86B3-BE8E-C44F-BC1D-B07930327C54}" presName="cycle" presStyleCnt="0">
        <dgm:presLayoutVars>
          <dgm:dir/>
          <dgm:resizeHandles val="exact"/>
        </dgm:presLayoutVars>
      </dgm:prSet>
      <dgm:spPr/>
    </dgm:pt>
    <dgm:pt modelId="{A699DB61-CE07-CD42-92D7-ACF7E4CDF2FC}" type="pres">
      <dgm:prSet presAssocID="{541FCB51-2C86-B54B-847A-7189529B7855}" presName="node" presStyleLbl="node1" presStyleIdx="0" presStyleCnt="5">
        <dgm:presLayoutVars>
          <dgm:bulletEnabled val="1"/>
        </dgm:presLayoutVars>
      </dgm:prSet>
      <dgm:spPr/>
    </dgm:pt>
    <dgm:pt modelId="{C061FF7F-3CA4-E64C-950E-67078EE30880}" type="pres">
      <dgm:prSet presAssocID="{541FCB51-2C86-B54B-847A-7189529B7855}" presName="spNode" presStyleCnt="0"/>
      <dgm:spPr/>
    </dgm:pt>
    <dgm:pt modelId="{C67CC17B-E494-B24A-B6CC-34A494E8B5A2}" type="pres">
      <dgm:prSet presAssocID="{2EA90FE4-01D1-1540-8A8B-52125B68C95C}" presName="sibTrans" presStyleLbl="sibTrans1D1" presStyleIdx="0" presStyleCnt="5"/>
      <dgm:spPr/>
    </dgm:pt>
    <dgm:pt modelId="{C4F27B16-24D0-5942-A5F0-04390E72EB86}" type="pres">
      <dgm:prSet presAssocID="{ACE3581D-373D-4C45-A3A7-ED8CC27CC588}" presName="node" presStyleLbl="node1" presStyleIdx="1" presStyleCnt="5">
        <dgm:presLayoutVars>
          <dgm:bulletEnabled val="1"/>
        </dgm:presLayoutVars>
      </dgm:prSet>
      <dgm:spPr/>
    </dgm:pt>
    <dgm:pt modelId="{AF64EC9F-4E2A-D242-BC21-8533A275C692}" type="pres">
      <dgm:prSet presAssocID="{ACE3581D-373D-4C45-A3A7-ED8CC27CC588}" presName="spNode" presStyleCnt="0"/>
      <dgm:spPr/>
    </dgm:pt>
    <dgm:pt modelId="{BC7A8EC0-D1D8-9347-8946-D07EF08C6AE0}" type="pres">
      <dgm:prSet presAssocID="{EBB85E4D-C6EC-1E4B-B7EF-6AEDD123D454}" presName="sibTrans" presStyleLbl="sibTrans1D1" presStyleIdx="1" presStyleCnt="5"/>
      <dgm:spPr/>
    </dgm:pt>
    <dgm:pt modelId="{91800929-D433-9C4E-9216-5E211AF279B8}" type="pres">
      <dgm:prSet presAssocID="{68C650CE-9C4C-B349-B088-8341BF9E3D0D}" presName="node" presStyleLbl="node1" presStyleIdx="2" presStyleCnt="5">
        <dgm:presLayoutVars>
          <dgm:bulletEnabled val="1"/>
        </dgm:presLayoutVars>
      </dgm:prSet>
      <dgm:spPr/>
    </dgm:pt>
    <dgm:pt modelId="{DD7E887D-4647-184D-9AC8-7629DE749BE6}" type="pres">
      <dgm:prSet presAssocID="{68C650CE-9C4C-B349-B088-8341BF9E3D0D}" presName="spNode" presStyleCnt="0"/>
      <dgm:spPr/>
    </dgm:pt>
    <dgm:pt modelId="{6359AE97-469F-B947-970E-946A8FB64A2E}" type="pres">
      <dgm:prSet presAssocID="{39567329-CF42-C845-A109-3B6286F3B457}" presName="sibTrans" presStyleLbl="sibTrans1D1" presStyleIdx="2" presStyleCnt="5"/>
      <dgm:spPr/>
    </dgm:pt>
    <dgm:pt modelId="{7355B0AA-5BE7-E541-963E-C143F4BDB9D3}" type="pres">
      <dgm:prSet presAssocID="{689E7D0D-588D-2544-B2A2-72D6BBF873FD}" presName="node" presStyleLbl="node1" presStyleIdx="3" presStyleCnt="5">
        <dgm:presLayoutVars>
          <dgm:bulletEnabled val="1"/>
        </dgm:presLayoutVars>
      </dgm:prSet>
      <dgm:spPr/>
    </dgm:pt>
    <dgm:pt modelId="{8BD488B1-7E4D-7E40-A3D5-71511D265ABA}" type="pres">
      <dgm:prSet presAssocID="{689E7D0D-588D-2544-B2A2-72D6BBF873FD}" presName="spNode" presStyleCnt="0"/>
      <dgm:spPr/>
    </dgm:pt>
    <dgm:pt modelId="{21E67AE3-FF04-634A-BB3F-AB58CF6F1EEE}" type="pres">
      <dgm:prSet presAssocID="{2684CC24-2D7D-3047-A0E4-E38C911F89AB}" presName="sibTrans" presStyleLbl="sibTrans1D1" presStyleIdx="3" presStyleCnt="5"/>
      <dgm:spPr/>
    </dgm:pt>
    <dgm:pt modelId="{BE32F8DF-F914-8441-88C5-7D877CDB65BB}" type="pres">
      <dgm:prSet presAssocID="{8A1E7CDA-DAB8-3B45-9B85-D75EC7CEFCB0}" presName="node" presStyleLbl="node1" presStyleIdx="4" presStyleCnt="5">
        <dgm:presLayoutVars>
          <dgm:bulletEnabled val="1"/>
        </dgm:presLayoutVars>
      </dgm:prSet>
      <dgm:spPr/>
    </dgm:pt>
    <dgm:pt modelId="{B4BB7693-4E0E-1A40-AC99-DBFEE66BCF81}" type="pres">
      <dgm:prSet presAssocID="{8A1E7CDA-DAB8-3B45-9B85-D75EC7CEFCB0}" presName="spNode" presStyleCnt="0"/>
      <dgm:spPr/>
    </dgm:pt>
    <dgm:pt modelId="{04BEDD26-6F5C-244B-89F6-83E9D8FFFB91}" type="pres">
      <dgm:prSet presAssocID="{A3B27FD7-19B4-C14E-B254-28F43220BE10}" presName="sibTrans" presStyleLbl="sibTrans1D1" presStyleIdx="4" presStyleCnt="5"/>
      <dgm:spPr/>
    </dgm:pt>
  </dgm:ptLst>
  <dgm:cxnLst>
    <dgm:cxn modelId="{BC0BD807-9A1F-734D-A681-AB4CBB094EE4}" srcId="{6E0F86B3-BE8E-C44F-BC1D-B07930327C54}" destId="{541FCB51-2C86-B54B-847A-7189529B7855}" srcOrd="0" destOrd="0" parTransId="{D7817EAC-EC8D-FE41-9AA5-8B5896F9D8D3}" sibTransId="{2EA90FE4-01D1-1540-8A8B-52125B68C95C}"/>
    <dgm:cxn modelId="{20F74517-7D53-D043-B14F-4CB7270AB5F7}" srcId="{6E0F86B3-BE8E-C44F-BC1D-B07930327C54}" destId="{8A1E7CDA-DAB8-3B45-9B85-D75EC7CEFCB0}" srcOrd="4" destOrd="0" parTransId="{88553307-37CF-5044-8115-6F1DDFD42D6E}" sibTransId="{A3B27FD7-19B4-C14E-B254-28F43220BE10}"/>
    <dgm:cxn modelId="{27F39B18-DEFA-544F-9175-1E1394DFE27D}" type="presOf" srcId="{8A1E7CDA-DAB8-3B45-9B85-D75EC7CEFCB0}" destId="{BE32F8DF-F914-8441-88C5-7D877CDB65BB}" srcOrd="0" destOrd="0" presId="urn:microsoft.com/office/officeart/2005/8/layout/cycle5"/>
    <dgm:cxn modelId="{651D7D29-FBF5-8947-8FD8-1E48061A8826}" srcId="{6E0F86B3-BE8E-C44F-BC1D-B07930327C54}" destId="{68C650CE-9C4C-B349-B088-8341BF9E3D0D}" srcOrd="2" destOrd="0" parTransId="{4D655537-A49D-6D4A-878F-4D45C4B537FD}" sibTransId="{39567329-CF42-C845-A109-3B6286F3B457}"/>
    <dgm:cxn modelId="{6EBE662F-84CC-464A-A535-7FFF766BB832}" srcId="{6E0F86B3-BE8E-C44F-BC1D-B07930327C54}" destId="{689E7D0D-588D-2544-B2A2-72D6BBF873FD}" srcOrd="3" destOrd="0" parTransId="{2A925DCD-AAA2-A140-A3B8-191FEEEF2D23}" sibTransId="{2684CC24-2D7D-3047-A0E4-E38C911F89AB}"/>
    <dgm:cxn modelId="{FE717232-865A-C14B-BD5A-4E624C57649C}" type="presOf" srcId="{2EA90FE4-01D1-1540-8A8B-52125B68C95C}" destId="{C67CC17B-E494-B24A-B6CC-34A494E8B5A2}" srcOrd="0" destOrd="0" presId="urn:microsoft.com/office/officeart/2005/8/layout/cycle5"/>
    <dgm:cxn modelId="{EEC4093F-59F7-F44A-88B0-16EDBD7CC590}" type="presOf" srcId="{541FCB51-2C86-B54B-847A-7189529B7855}" destId="{A699DB61-CE07-CD42-92D7-ACF7E4CDF2FC}" srcOrd="0" destOrd="0" presId="urn:microsoft.com/office/officeart/2005/8/layout/cycle5"/>
    <dgm:cxn modelId="{195C8053-17EB-2F45-AA36-7037B978FE4C}" type="presOf" srcId="{A3B27FD7-19B4-C14E-B254-28F43220BE10}" destId="{04BEDD26-6F5C-244B-89F6-83E9D8FFFB91}" srcOrd="0" destOrd="0" presId="urn:microsoft.com/office/officeart/2005/8/layout/cycle5"/>
    <dgm:cxn modelId="{7E497764-23A3-F345-B0FC-D16B31C8DECD}" type="presOf" srcId="{2684CC24-2D7D-3047-A0E4-E38C911F89AB}" destId="{21E67AE3-FF04-634A-BB3F-AB58CF6F1EEE}" srcOrd="0" destOrd="0" presId="urn:microsoft.com/office/officeart/2005/8/layout/cycle5"/>
    <dgm:cxn modelId="{3BCAF771-3B41-DE4A-9BA8-27550F8779DB}" type="presOf" srcId="{ACE3581D-373D-4C45-A3A7-ED8CC27CC588}" destId="{C4F27B16-24D0-5942-A5F0-04390E72EB86}" srcOrd="0" destOrd="0" presId="urn:microsoft.com/office/officeart/2005/8/layout/cycle5"/>
    <dgm:cxn modelId="{1CB9CB73-A551-4C4D-A8FC-30BBB157244E}" type="presOf" srcId="{689E7D0D-588D-2544-B2A2-72D6BBF873FD}" destId="{7355B0AA-5BE7-E541-963E-C143F4BDB9D3}" srcOrd="0" destOrd="0" presId="urn:microsoft.com/office/officeart/2005/8/layout/cycle5"/>
    <dgm:cxn modelId="{A94EDE94-EFD2-844B-9639-1BEFC9CAF21F}" type="presOf" srcId="{EBB85E4D-C6EC-1E4B-B7EF-6AEDD123D454}" destId="{BC7A8EC0-D1D8-9347-8946-D07EF08C6AE0}" srcOrd="0" destOrd="0" presId="urn:microsoft.com/office/officeart/2005/8/layout/cycle5"/>
    <dgm:cxn modelId="{6AE25A97-AD3A-9D4F-A0BD-24947E2FBEC8}" type="presOf" srcId="{39567329-CF42-C845-A109-3B6286F3B457}" destId="{6359AE97-469F-B947-970E-946A8FB64A2E}" srcOrd="0" destOrd="0" presId="urn:microsoft.com/office/officeart/2005/8/layout/cycle5"/>
    <dgm:cxn modelId="{5A1BBB9E-D6FC-B94C-BE16-367DD46A434B}" type="presOf" srcId="{6E0F86B3-BE8E-C44F-BC1D-B07930327C54}" destId="{597EAB3E-2359-3C4B-9A31-020DDAF084C5}" srcOrd="0" destOrd="0" presId="urn:microsoft.com/office/officeart/2005/8/layout/cycle5"/>
    <dgm:cxn modelId="{0AE29AB5-59ED-B641-848E-A891AA87078B}" srcId="{6E0F86B3-BE8E-C44F-BC1D-B07930327C54}" destId="{ACE3581D-373D-4C45-A3A7-ED8CC27CC588}" srcOrd="1" destOrd="0" parTransId="{88324C88-EFEB-CF44-AE5A-D2E31A5D9FBA}" sibTransId="{EBB85E4D-C6EC-1E4B-B7EF-6AEDD123D454}"/>
    <dgm:cxn modelId="{3EEEB8E5-5DAB-7842-9453-FC0868F74B2C}" type="presOf" srcId="{68C650CE-9C4C-B349-B088-8341BF9E3D0D}" destId="{91800929-D433-9C4E-9216-5E211AF279B8}" srcOrd="0" destOrd="0" presId="urn:microsoft.com/office/officeart/2005/8/layout/cycle5"/>
    <dgm:cxn modelId="{3E779BFE-88E4-F448-93C3-E605DA0309C5}" type="presParOf" srcId="{597EAB3E-2359-3C4B-9A31-020DDAF084C5}" destId="{A699DB61-CE07-CD42-92D7-ACF7E4CDF2FC}" srcOrd="0" destOrd="0" presId="urn:microsoft.com/office/officeart/2005/8/layout/cycle5"/>
    <dgm:cxn modelId="{6629E189-41F3-154A-A119-DED67AED6D42}" type="presParOf" srcId="{597EAB3E-2359-3C4B-9A31-020DDAF084C5}" destId="{C061FF7F-3CA4-E64C-950E-67078EE30880}" srcOrd="1" destOrd="0" presId="urn:microsoft.com/office/officeart/2005/8/layout/cycle5"/>
    <dgm:cxn modelId="{F291D1E9-E759-EC44-A491-B2EA8531BCBB}" type="presParOf" srcId="{597EAB3E-2359-3C4B-9A31-020DDAF084C5}" destId="{C67CC17B-E494-B24A-B6CC-34A494E8B5A2}" srcOrd="2" destOrd="0" presId="urn:microsoft.com/office/officeart/2005/8/layout/cycle5"/>
    <dgm:cxn modelId="{4A27708F-868B-F243-BA61-165246AA719F}" type="presParOf" srcId="{597EAB3E-2359-3C4B-9A31-020DDAF084C5}" destId="{C4F27B16-24D0-5942-A5F0-04390E72EB86}" srcOrd="3" destOrd="0" presId="urn:microsoft.com/office/officeart/2005/8/layout/cycle5"/>
    <dgm:cxn modelId="{3D439BAF-DAC7-8345-A7C9-AB7938B1C145}" type="presParOf" srcId="{597EAB3E-2359-3C4B-9A31-020DDAF084C5}" destId="{AF64EC9F-4E2A-D242-BC21-8533A275C692}" srcOrd="4" destOrd="0" presId="urn:microsoft.com/office/officeart/2005/8/layout/cycle5"/>
    <dgm:cxn modelId="{28B9F22F-4C47-B94F-A180-137D26AE34CB}" type="presParOf" srcId="{597EAB3E-2359-3C4B-9A31-020DDAF084C5}" destId="{BC7A8EC0-D1D8-9347-8946-D07EF08C6AE0}" srcOrd="5" destOrd="0" presId="urn:microsoft.com/office/officeart/2005/8/layout/cycle5"/>
    <dgm:cxn modelId="{44170A07-B99F-634C-8F31-48FE22654DAC}" type="presParOf" srcId="{597EAB3E-2359-3C4B-9A31-020DDAF084C5}" destId="{91800929-D433-9C4E-9216-5E211AF279B8}" srcOrd="6" destOrd="0" presId="urn:microsoft.com/office/officeart/2005/8/layout/cycle5"/>
    <dgm:cxn modelId="{7DEAEE49-F910-A848-9486-0765654E1714}" type="presParOf" srcId="{597EAB3E-2359-3C4B-9A31-020DDAF084C5}" destId="{DD7E887D-4647-184D-9AC8-7629DE749BE6}" srcOrd="7" destOrd="0" presId="urn:microsoft.com/office/officeart/2005/8/layout/cycle5"/>
    <dgm:cxn modelId="{D80F851C-1B05-8747-8333-0E74AB5D6F80}" type="presParOf" srcId="{597EAB3E-2359-3C4B-9A31-020DDAF084C5}" destId="{6359AE97-469F-B947-970E-946A8FB64A2E}" srcOrd="8" destOrd="0" presId="urn:microsoft.com/office/officeart/2005/8/layout/cycle5"/>
    <dgm:cxn modelId="{3A2C8194-E94A-1748-B888-9BB557308C93}" type="presParOf" srcId="{597EAB3E-2359-3C4B-9A31-020DDAF084C5}" destId="{7355B0AA-5BE7-E541-963E-C143F4BDB9D3}" srcOrd="9" destOrd="0" presId="urn:microsoft.com/office/officeart/2005/8/layout/cycle5"/>
    <dgm:cxn modelId="{03703A91-601A-534C-9BC2-83B29AE00242}" type="presParOf" srcId="{597EAB3E-2359-3C4B-9A31-020DDAF084C5}" destId="{8BD488B1-7E4D-7E40-A3D5-71511D265ABA}" srcOrd="10" destOrd="0" presId="urn:microsoft.com/office/officeart/2005/8/layout/cycle5"/>
    <dgm:cxn modelId="{04FB186A-778F-4148-9E89-CA4277412A69}" type="presParOf" srcId="{597EAB3E-2359-3C4B-9A31-020DDAF084C5}" destId="{21E67AE3-FF04-634A-BB3F-AB58CF6F1EEE}" srcOrd="11" destOrd="0" presId="urn:microsoft.com/office/officeart/2005/8/layout/cycle5"/>
    <dgm:cxn modelId="{60621CBA-710B-A14D-BBAB-33889678D3E2}" type="presParOf" srcId="{597EAB3E-2359-3C4B-9A31-020DDAF084C5}" destId="{BE32F8DF-F914-8441-88C5-7D877CDB65BB}" srcOrd="12" destOrd="0" presId="urn:microsoft.com/office/officeart/2005/8/layout/cycle5"/>
    <dgm:cxn modelId="{9F8B9091-3701-4448-B63D-F773362E403A}" type="presParOf" srcId="{597EAB3E-2359-3C4B-9A31-020DDAF084C5}" destId="{B4BB7693-4E0E-1A40-AC99-DBFEE66BCF81}" srcOrd="13" destOrd="0" presId="urn:microsoft.com/office/officeart/2005/8/layout/cycle5"/>
    <dgm:cxn modelId="{D62392E5-E3E3-9A43-A946-ECAC0D41CC03}" type="presParOf" srcId="{597EAB3E-2359-3C4B-9A31-020DDAF084C5}" destId="{04BEDD26-6F5C-244B-89F6-83E9D8FFFB9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9DB61-CE07-CD42-92D7-ACF7E4CDF2FC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MS Access &amp; Excel</a:t>
          </a:r>
          <a:endParaRPr lang="en-GB" sz="2700" kern="1200" dirty="0"/>
        </a:p>
      </dsp:txBody>
      <dsp:txXfrm>
        <a:off x="3230487" y="59640"/>
        <a:ext cx="1667024" cy="1044029"/>
      </dsp:txXfrm>
    </dsp:sp>
    <dsp:sp modelId="{C67CC17B-E494-B24A-B6CC-34A494E8B5A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7B16-24D0-5942-A5F0-04390E72EB86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MS SQL Server</a:t>
          </a:r>
        </a:p>
      </dsp:txBody>
      <dsp:txXfrm>
        <a:off x="5427548" y="1655898"/>
        <a:ext cx="1667024" cy="1044029"/>
      </dsp:txXfrm>
    </dsp:sp>
    <dsp:sp modelId="{BC7A8EC0-D1D8-9347-8946-D07EF08C6AE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00929-D433-9C4E-9216-5E211AF279B8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MySQL</a:t>
          </a:r>
        </a:p>
      </dsp:txBody>
      <dsp:txXfrm>
        <a:off x="4588345" y="4238698"/>
        <a:ext cx="1667024" cy="1044029"/>
      </dsp:txXfrm>
    </dsp:sp>
    <dsp:sp modelId="{6359AE97-469F-B947-970E-946A8FB64A2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5B0AA-5BE7-E541-963E-C143F4BDB9D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Oracle</a:t>
          </a:r>
        </a:p>
      </dsp:txBody>
      <dsp:txXfrm>
        <a:off x="1872629" y="4238698"/>
        <a:ext cx="1667024" cy="1044029"/>
      </dsp:txXfrm>
    </dsp:sp>
    <dsp:sp modelId="{21E67AE3-FF04-634A-BB3F-AB58CF6F1EE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F8DF-F914-8441-88C5-7D877CDB65BB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DB2</a:t>
          </a:r>
        </a:p>
      </dsp:txBody>
      <dsp:txXfrm>
        <a:off x="1033427" y="1655898"/>
        <a:ext cx="1667024" cy="1044029"/>
      </dsp:txXfrm>
    </dsp:sp>
    <dsp:sp modelId="{04BEDD26-6F5C-244B-89F6-83E9D8FFFB9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9DB61-CE07-CD42-92D7-ACF7E4CDF2FC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IBM</a:t>
          </a:r>
        </a:p>
      </dsp:txBody>
      <dsp:txXfrm>
        <a:off x="3230487" y="59640"/>
        <a:ext cx="1667024" cy="1044029"/>
      </dsp:txXfrm>
    </dsp:sp>
    <dsp:sp modelId="{C67CC17B-E494-B24A-B6CC-34A494E8B5A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7B16-24D0-5942-A5F0-04390E72EB86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Maria DB</a:t>
          </a:r>
        </a:p>
      </dsp:txBody>
      <dsp:txXfrm>
        <a:off x="5427548" y="1655898"/>
        <a:ext cx="1667024" cy="1044029"/>
      </dsp:txXfrm>
    </dsp:sp>
    <dsp:sp modelId="{BC7A8EC0-D1D8-9347-8946-D07EF08C6AE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00929-D433-9C4E-9216-5E211AF279B8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Sybase ASE</a:t>
          </a:r>
        </a:p>
      </dsp:txBody>
      <dsp:txXfrm>
        <a:off x="4588345" y="4238698"/>
        <a:ext cx="1667024" cy="1044029"/>
      </dsp:txXfrm>
    </dsp:sp>
    <dsp:sp modelId="{6359AE97-469F-B947-970E-946A8FB64A2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5B0AA-5BE7-E541-963E-C143F4BDB9D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Firebird</a:t>
          </a:r>
        </a:p>
      </dsp:txBody>
      <dsp:txXfrm>
        <a:off x="1872629" y="4238698"/>
        <a:ext cx="1667024" cy="1044029"/>
      </dsp:txXfrm>
    </dsp:sp>
    <dsp:sp modelId="{21E67AE3-FF04-634A-BB3F-AB58CF6F1EE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F8DF-F914-8441-88C5-7D877CDB65BB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DB2</a:t>
          </a:r>
        </a:p>
      </dsp:txBody>
      <dsp:txXfrm>
        <a:off x="1033427" y="1655898"/>
        <a:ext cx="1667024" cy="1044029"/>
      </dsp:txXfrm>
    </dsp:sp>
    <dsp:sp modelId="{04BEDD26-6F5C-244B-89F6-83E9D8FFFB9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9DB61-CE07-CD42-92D7-ACF7E4CDF2FC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OrientDB</a:t>
          </a:r>
          <a:endParaRPr lang="en-GB" sz="2500" kern="1200" dirty="0"/>
        </a:p>
      </dsp:txBody>
      <dsp:txXfrm>
        <a:off x="3230487" y="59640"/>
        <a:ext cx="1667024" cy="1044029"/>
      </dsp:txXfrm>
    </dsp:sp>
    <dsp:sp modelId="{C67CC17B-E494-B24A-B6CC-34A494E8B5A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27B16-24D0-5942-A5F0-04390E72EB86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Couch DB</a:t>
          </a:r>
        </a:p>
      </dsp:txBody>
      <dsp:txXfrm>
        <a:off x="5427548" y="1655898"/>
        <a:ext cx="1667024" cy="1044029"/>
      </dsp:txXfrm>
    </dsp:sp>
    <dsp:sp modelId="{BC7A8EC0-D1D8-9347-8946-D07EF08C6AE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00929-D433-9C4E-9216-5E211AF279B8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IMS</a:t>
          </a:r>
        </a:p>
      </dsp:txBody>
      <dsp:txXfrm>
        <a:off x="4588345" y="4238698"/>
        <a:ext cx="1667024" cy="1044029"/>
      </dsp:txXfrm>
    </dsp:sp>
    <dsp:sp modelId="{6359AE97-469F-B947-970E-946A8FB64A2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5B0AA-5BE7-E541-963E-C143F4BDB9D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MongoDB</a:t>
          </a:r>
        </a:p>
      </dsp:txBody>
      <dsp:txXfrm>
        <a:off x="1872629" y="4238698"/>
        <a:ext cx="1667024" cy="1044029"/>
      </dsp:txXfrm>
    </dsp:sp>
    <dsp:sp modelId="{21E67AE3-FF04-634A-BB3F-AB58CF6F1EE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F8DF-F914-8441-88C5-7D877CDB65BB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PostgreSQL</a:t>
          </a:r>
        </a:p>
      </dsp:txBody>
      <dsp:txXfrm>
        <a:off x="1033427" y="1655898"/>
        <a:ext cx="1667024" cy="1044029"/>
      </dsp:txXfrm>
    </dsp:sp>
    <dsp:sp modelId="{04BEDD26-6F5C-244B-89F6-83E9D8FFFB9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8EAC-6F27-0C22-BCE3-B48973C9C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ED421-D281-40B2-4384-DDBDCA94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2757-BABF-8897-CC34-A0DE82AA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9C37-0B4E-B637-FF67-79DAB8C7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F179-A45A-E374-17B1-F6F153F4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37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A2D2-093A-2DFE-0C35-579B41C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165B-CC02-CDD1-E10A-9A256307B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E233-C46C-854A-06CE-C8E3E306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5984-CA1F-C541-2868-3F518BC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04ED-7D57-7E69-0D38-ABE602FA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9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58FBF-EC8C-FA9A-A2EA-0A84E0CC1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2EA6A-6B3A-3F10-D4C4-2AE1BBDE0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24C5-7E13-72F7-A1D7-AD6A96C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5408-A5F6-725F-B812-C5133881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5D8E-17AC-03C6-535E-0F6CD2F3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19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6F95-6516-9AF9-DE39-D94E50AD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ACAD-E8E0-E015-032A-146BDC38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2936-B0C7-9E4E-63D4-FD469423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EB1C-2865-CC27-F5DD-AD4962D2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F773-F023-7BF4-D102-6D1983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2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DD1-E862-0FBF-C103-C15EE326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838E-6318-2EB3-136D-16E344C2A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A5F7-39DF-3665-1DD8-B37BDEF7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A551-7DC3-9C46-4A19-2F72A8B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50EA-71ED-810E-B913-848CE9E9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82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E187-A227-9136-1F7C-F285594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9CEE-8BBF-4DB7-70BE-FEBBA658D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01626-F112-C93F-E696-877D632F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B7B5-CC37-3039-610A-B82D4EB0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D8E8A-A9B9-9A23-E18C-2B08784A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2A19-2406-59B5-BFE2-A05D1F59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647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3038-1F4F-C359-E613-68E1064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72C2-2365-3892-B92F-9343AE76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E022C-12E1-DB98-A1C8-7F0714A6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C55B9-AD56-8F93-FF9C-E80B121B6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195CD-FE1B-B751-66C3-321EA0389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21E3B-AE12-4818-4C6C-E7A81B42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8735E-4B15-BDEB-E734-9F136635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8B1FC-2C88-4296-67FD-A48C485D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80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C4EF-27C7-7D16-E558-F4F95F5F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33E16-6063-7BD4-435B-F4BF3FD6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4791F-14F4-7CCD-BF20-A0753782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8741-E48D-173C-03CC-3267F539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144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03CBD-C031-B42B-3456-3FAF63C2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774B3-C390-9ADF-F689-CF35A8E7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DEDCF-F1AA-5743-38FB-B8BFEB22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245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2ACE-9BE6-BCC7-F1E5-D84DA62D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522A-24F8-8B4F-661D-44D676BA6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E8998-693C-FE2A-F285-F864EB30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A3534-7308-B4D7-D4C3-E4B526E6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936F-3560-AB57-DFBE-B807E6F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F871-D40C-7DCF-F12D-28AB242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62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D815-CB11-5ECB-65A9-0DEC74FB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B0E8E-AC0B-3F31-1BF8-5336E68B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B3F1D-21C0-C6B9-7D82-DD59F8F8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08BB6-D567-4415-E63D-1BFED52C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4DA99-FE53-64B3-CBC1-A498619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AF5F-B22A-DE73-7793-A6D385BD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90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2E2C2-3FF5-2872-AB04-A3456711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5F2C8-E332-02BD-E262-B1B549C1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A659-6F89-0029-BB59-9CE72136B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784-B0ED-8841-BAAB-FCEEFF93D781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BAE1-A35A-0B32-900A-59DBB92E4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028A-C1C7-FCAD-851B-ECE1D4549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B4CE-727C-0D49-A95E-A860E133E4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25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3D2F85-B3B7-D2EF-9A60-CC73FE2E4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514217"/>
              </p:ext>
            </p:extLst>
          </p:nvPr>
        </p:nvGraphicFramePr>
        <p:xfrm>
          <a:off x="2032000" y="7281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EA4D4E-1AF4-E843-2153-170D9107D2B2}"/>
              </a:ext>
            </a:extLst>
          </p:cNvPr>
          <p:cNvSpPr txBox="1"/>
          <p:nvPr/>
        </p:nvSpPr>
        <p:spPr>
          <a:xfrm>
            <a:off x="5194298" y="326052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b="1" dirty="0"/>
              <a:t>Sequentiell</a:t>
            </a:r>
          </a:p>
        </p:txBody>
      </p:sp>
    </p:spTree>
    <p:extLst>
      <p:ext uri="{BB962C8B-B14F-4D97-AF65-F5344CB8AC3E}">
        <p14:creationId xmlns:p14="http://schemas.microsoft.com/office/powerpoint/2010/main" val="414990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3D2F85-B3B7-D2EF-9A60-CC73FE2E4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496922"/>
              </p:ext>
            </p:extLst>
          </p:nvPr>
        </p:nvGraphicFramePr>
        <p:xfrm>
          <a:off x="2032000" y="7281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9EC60C-0377-B984-37B8-45558DF32C28}"/>
              </a:ext>
            </a:extLst>
          </p:cNvPr>
          <p:cNvSpPr txBox="1"/>
          <p:nvPr/>
        </p:nvSpPr>
        <p:spPr>
          <a:xfrm>
            <a:off x="5194298" y="326052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b="1" dirty="0"/>
              <a:t>Sequentiell</a:t>
            </a:r>
          </a:p>
        </p:txBody>
      </p:sp>
    </p:spTree>
    <p:extLst>
      <p:ext uri="{BB962C8B-B14F-4D97-AF65-F5344CB8AC3E}">
        <p14:creationId xmlns:p14="http://schemas.microsoft.com/office/powerpoint/2010/main" val="23010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3D2F85-B3B7-D2EF-9A60-CC73FE2E4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137468"/>
              </p:ext>
            </p:extLst>
          </p:nvPr>
        </p:nvGraphicFramePr>
        <p:xfrm>
          <a:off x="2032000" y="7281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D942B4-0A8E-25E9-8F8A-09CB3925ACF0}"/>
              </a:ext>
            </a:extLst>
          </p:cNvPr>
          <p:cNvSpPr txBox="1"/>
          <p:nvPr/>
        </p:nvSpPr>
        <p:spPr>
          <a:xfrm>
            <a:off x="4715935" y="3062010"/>
            <a:ext cx="2760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b="1" dirty="0"/>
              <a:t>Nicht-</a:t>
            </a:r>
          </a:p>
          <a:p>
            <a:pPr algn="ctr"/>
            <a:r>
              <a:rPr lang="en-DE" sz="2800" b="1" dirty="0"/>
              <a:t>sequentiell</a:t>
            </a:r>
          </a:p>
        </p:txBody>
      </p:sp>
    </p:spTree>
    <p:extLst>
      <p:ext uri="{BB962C8B-B14F-4D97-AF65-F5344CB8AC3E}">
        <p14:creationId xmlns:p14="http://schemas.microsoft.com/office/powerpoint/2010/main" val="33799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FA94E1D751E49B6DC464B7146D1ED" ma:contentTypeVersion="17" ma:contentTypeDescription="Create a new document." ma:contentTypeScope="" ma:versionID="b1c77facbfbc100cd588abf7548f184d">
  <xsd:schema xmlns:xsd="http://www.w3.org/2001/XMLSchema" xmlns:xs="http://www.w3.org/2001/XMLSchema" xmlns:p="http://schemas.microsoft.com/office/2006/metadata/properties" xmlns:ns2="9636cbe3-2173-463e-9eba-aba70dea2810" xmlns:ns3="82201942-5ad7-4751-a51a-6dab843d2beb" targetNamespace="http://schemas.microsoft.com/office/2006/metadata/properties" ma:root="true" ma:fieldsID="da8157049423b8adb10b3ebff19eb235" ns2:_="" ns3:_="">
    <xsd:import namespace="9636cbe3-2173-463e-9eba-aba70dea2810"/>
    <xsd:import namespace="82201942-5ad7-4751-a51a-6dab843d2b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TaxCatchAll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6cbe3-2173-463e-9eba-aba70dea28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9e705d6-38b3-4b97-b0df-0b3ae6773d9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01942-5ad7-4751-a51a-6dab843d2be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7b8aa13-cfc7-45fb-9163-d940599925bb}" ma:internalName="TaxCatchAll" ma:showField="CatchAllData" ma:web="82201942-5ad7-4751-a51a-6dab843d2b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36cbe3-2173-463e-9eba-aba70dea2810">
      <Terms xmlns="http://schemas.microsoft.com/office/infopath/2007/PartnerControls"/>
    </lcf76f155ced4ddcb4097134ff3c332f>
    <TaxCatchAll xmlns="82201942-5ad7-4751-a51a-6dab843d2beb" xsi:nil="true"/>
  </documentManagement>
</p:properties>
</file>

<file path=customXml/itemProps1.xml><?xml version="1.0" encoding="utf-8"?>
<ds:datastoreItem xmlns:ds="http://schemas.openxmlformats.org/officeDocument/2006/customXml" ds:itemID="{BC7A1D76-A943-4E9B-9615-7A37A5083386}"/>
</file>

<file path=customXml/itemProps2.xml><?xml version="1.0" encoding="utf-8"?>
<ds:datastoreItem xmlns:ds="http://schemas.openxmlformats.org/officeDocument/2006/customXml" ds:itemID="{F964F7B8-6607-4183-BA33-8C3FBFEACBDE}"/>
</file>

<file path=customXml/itemProps3.xml><?xml version="1.0" encoding="utf-8"?>
<ds:datastoreItem xmlns:ds="http://schemas.openxmlformats.org/officeDocument/2006/customXml" ds:itemID="{8CD87B82-F9F3-4A03-A6E0-C6FD19A9308F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Alexej Schelle</dc:creator>
  <cp:lastModifiedBy>Dr. Alexej Schelle</cp:lastModifiedBy>
  <cp:revision>5</cp:revision>
  <dcterms:created xsi:type="dcterms:W3CDTF">2022-08-17T16:07:34Z</dcterms:created>
  <dcterms:modified xsi:type="dcterms:W3CDTF">2022-08-17T17:00:24Z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0x01010097CFA94E1D751E49B6DC464B7146D1ED</vt:lpwstr>
  </property>
</Properties>
</file>