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photoAlbum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DFBE7E-7A59-47F9-87C5-C943091D6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AC1BC0E-5FB8-4A3F-9E8E-C74C770B1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EBF8FAB-EEE8-4C1B-A6DE-510ADF7C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8120-AD56-42FA-8617-4F5FCB190CD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9572BE4-01CA-4DA3-8E4F-7BCE3A8B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88F8F8D-CF2F-42EB-951C-66F319F2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C7A-A94C-4473-B47E-535CDA62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8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FF65B5-3676-418F-AF02-8B05AACC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B0346B5-9553-4747-BF20-5B03180AA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48926E1-1C42-41F6-BB6A-3548C7B1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8120-AD56-42FA-8617-4F5FCB190CD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3B61985-CC16-4E41-9767-9495417B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6A68F7D-8559-4E65-84CA-5C545ABA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C7A-A94C-4473-B47E-535CDA62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3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0AABE3F-8A62-4E16-87D9-949275E44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F11E62D-4956-42DF-BFA7-8C9AF81A7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9CCC765-C634-435A-8326-2FD6F37E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8120-AD56-42FA-8617-4F5FCB190CD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041F9EC-363E-45B2-8694-D7CC93E2D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030FD84-9F45-4A57-BE04-2DF6105E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C7A-A94C-4473-B47E-535CDA62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7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A45AE4-1DE8-49A2-9179-60EAED9E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359D30-4A89-41DA-89E2-F18A1EA06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255586C-A27F-48DD-B4C3-517E69ED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8120-AD56-42FA-8617-4F5FCB190CD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30ECA2B-9250-40AD-A480-6C9B18A39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1705E2C-A342-46F3-91DD-A3794414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C7A-A94C-4473-B47E-535CDA62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2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B7794F-6F65-4EC4-BB79-249DEAC6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020AB3A-0B95-46BB-86D4-DEA32CFA8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6FE0EDC-7CE6-4CC4-857E-C27298CE3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8120-AD56-42FA-8617-4F5FCB190CD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F28C1C9-1909-430C-9DED-A679BA0D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73BAE60-ADAD-497E-8B5C-90615CB8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C7A-A94C-4473-B47E-535CDA62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9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801B9E-9AB3-4C9F-AEED-D61B906E8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0E4A0A-751F-441C-B50F-504F8A93F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CC74640-08B6-4E64-B7D2-63E7EB451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604876E-35C4-46AB-8F41-EDE197DA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8120-AD56-42FA-8617-4F5FCB190CD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95BCD5E-44CE-4DE4-AA2A-371AF2E5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FE7EDA4-F97C-4F46-8A34-C01641A54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C7A-A94C-4473-B47E-535CDA62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6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C98D18-B4F8-4F02-BAD2-E87C47B8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9A1E74D-22AF-4942-AA89-3269940D8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0746042-4E09-48A6-AD23-26E5190B3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20E0AB7-CA52-4E6D-AE76-84AA87938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DB65225-DA3C-450A-9EDC-10590F61E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AD71669-E60E-4C0F-BB3B-26FC1596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8120-AD56-42FA-8617-4F5FCB190CD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08FBDD4-512E-472A-9493-3B806DB1D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D6EADC7-D836-435C-AF3C-E3A4B1769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C7A-A94C-4473-B47E-535CDA62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8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877912-5EF0-48EA-AD82-C4BE11EB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59739E77-50F2-4CD3-BD3C-0078BC2A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8120-AD56-42FA-8617-4F5FCB190CD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C1DEAFC-1B94-4248-855B-95C654AB5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C89D316-2896-444C-BF61-A812A312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C7A-A94C-4473-B47E-535CDA62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48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562E959-319B-41EF-AD7B-8D57D262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8120-AD56-42FA-8617-4F5FCB190CD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08732D8-2000-41D0-B67A-2E89CDA2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6AEF69E-B6E4-450D-AB8D-2DC2C269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C7A-A94C-4473-B47E-535CDA62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5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F1736F-0D4E-402F-9DA3-354381DE3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B83EF1-2D92-469F-9B09-73D7161ED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77209DA-2CCA-4C4A-812F-43D650E35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E4F2442-03A0-493A-958A-84F1D3D0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8120-AD56-42FA-8617-4F5FCB190CD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C2B9958-43F7-4D03-B42C-7C36A8A4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9D99237-2926-4A33-B176-B8FACD3E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C7A-A94C-4473-B47E-535CDA62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2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FDF2B4-05E3-46E0-A005-6FB3E941E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8E85654-5C4B-4FA5-9BEE-17CB9ABF9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C8D513B-0DDC-4EC4-B613-AB3C04F2C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DC77044-E05D-4B7F-ABD7-AF8493049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8120-AD56-42FA-8617-4F5FCB190CD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49FD6FC-0979-4A3E-AA2F-E7C3DFBD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4C457B9-77D7-404A-B766-6DF24AD8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C7A-A94C-4473-B47E-535CDA62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46F57B2-F13D-471E-B091-3487A1546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20AA6D2-13A3-4EBF-9157-22DDA0F96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3EB6C47-4EBB-49AC-AF42-56A2321AB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8120-AD56-42FA-8617-4F5FCB190CD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ECA1B09-2A81-4601-A187-8B335FE40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7AE70CA-411C-4F65-8EED-6DD151946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15C7A-A94C-4473-B47E-535CDA62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99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Rotten_Tomatoes_1">
            <a:extLst>
              <a:ext uri="{FF2B5EF4-FFF2-40B4-BE49-F238E27FC236}">
                <a16:creationId xmlns:a16="http://schemas.microsoft.com/office/drawing/2014/main" id="{C05334B1-2240-4360-91FE-DC1A6704426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0"/>
            <a:ext cx="1214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47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Rotten_Tomatoes_10">
            <a:extLst>
              <a:ext uri="{FF2B5EF4-FFF2-40B4-BE49-F238E27FC236}">
                <a16:creationId xmlns:a16="http://schemas.microsoft.com/office/drawing/2014/main" id="{DCC6B358-77D4-4DA9-9F7D-D2E32576FAC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0"/>
            <a:ext cx="121523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5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Rotten_Tomatoes_2">
            <a:extLst>
              <a:ext uri="{FF2B5EF4-FFF2-40B4-BE49-F238E27FC236}">
                <a16:creationId xmlns:a16="http://schemas.microsoft.com/office/drawing/2014/main" id="{ECD4C2A7-7EE0-4F2B-B679-95A6F322C69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" y="0"/>
            <a:ext cx="12128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3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Rotten_Tomatoes_3">
            <a:extLst>
              <a:ext uri="{FF2B5EF4-FFF2-40B4-BE49-F238E27FC236}">
                <a16:creationId xmlns:a16="http://schemas.microsoft.com/office/drawing/2014/main" id="{7105AF10-EF28-49FA-917A-6F0BB28A848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0"/>
            <a:ext cx="12153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1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Rotten_Tomatoes_4">
            <a:extLst>
              <a:ext uri="{FF2B5EF4-FFF2-40B4-BE49-F238E27FC236}">
                <a16:creationId xmlns:a16="http://schemas.microsoft.com/office/drawing/2014/main" id="{4551731F-4D8E-4833-B326-B0067ED3AF1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0"/>
            <a:ext cx="12153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9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Rotten_Tomatoes_5">
            <a:extLst>
              <a:ext uri="{FF2B5EF4-FFF2-40B4-BE49-F238E27FC236}">
                <a16:creationId xmlns:a16="http://schemas.microsoft.com/office/drawing/2014/main" id="{CCDDBB3A-423C-426A-9CB9-66E3F6200DB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" y="0"/>
            <a:ext cx="12169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7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Rotten_Tomatoes_6">
            <a:extLst>
              <a:ext uri="{FF2B5EF4-FFF2-40B4-BE49-F238E27FC236}">
                <a16:creationId xmlns:a16="http://schemas.microsoft.com/office/drawing/2014/main" id="{C4421BAF-4510-4D0C-8E29-DC3CB45EA89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" y="0"/>
            <a:ext cx="12128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8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Rotten_Tomatoes_7">
            <a:extLst>
              <a:ext uri="{FF2B5EF4-FFF2-40B4-BE49-F238E27FC236}">
                <a16:creationId xmlns:a16="http://schemas.microsoft.com/office/drawing/2014/main" id="{AAA3C971-5C19-4C9E-A2E6-25F0D3737F1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" y="0"/>
            <a:ext cx="12169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5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Rotten_Tomatoes_8">
            <a:extLst>
              <a:ext uri="{FF2B5EF4-FFF2-40B4-BE49-F238E27FC236}">
                <a16:creationId xmlns:a16="http://schemas.microsoft.com/office/drawing/2014/main" id="{A94B9C16-0C6C-49E0-804E-178551CE560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" y="0"/>
            <a:ext cx="12160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40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Rotten_Tomatoes_9">
            <a:extLst>
              <a:ext uri="{FF2B5EF4-FFF2-40B4-BE49-F238E27FC236}">
                <a16:creationId xmlns:a16="http://schemas.microsoft.com/office/drawing/2014/main" id="{08E99570-1EE8-433D-B164-390F901E1BB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" y="0"/>
            <a:ext cx="12147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43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Geniş ekran</PresentationFormat>
  <Paragraphs>0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İbrahim Boyraz</dc:creator>
  <cp:lastModifiedBy>İbrahim Boyraz</cp:lastModifiedBy>
  <cp:revision>1</cp:revision>
  <dcterms:created xsi:type="dcterms:W3CDTF">2024-12-08T11:38:05Z</dcterms:created>
  <dcterms:modified xsi:type="dcterms:W3CDTF">2024-12-08T11:39:13Z</dcterms:modified>
</cp:coreProperties>
</file>