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54FA85-426C-45DB-BD17-E0B128C3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CB021E-F7DA-4972-BF9B-C68AE0D9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728F23-227F-4986-B47C-7E58A116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3A884F-6BD5-4FE0-B1B0-B321CE81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E2E1F6-42F8-487C-A916-EF9BFF87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4FE01-2944-4AA0-95C9-606F7896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22B84B9-F8C6-4C05-BF26-36E6E951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703E7C-BC68-421C-8C9E-C00FCBCD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B730F4-E409-4B54-BF9D-3803C3BC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B53D14-2956-4610-A567-8DBD2654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7AEBA65-E653-4C7E-9FF7-5729F4F09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2D6C72-C473-46C2-95D0-618C487F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34655D-9232-4057-BC1B-C595E6A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2C2A36-1D2E-4806-9E6B-C14F2B1D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339ADF-26EE-4421-BDA4-ED7DA651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A1A70B-4A57-4F5B-BB93-3AB2A9A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72847-94AC-48D9-B03E-43799C53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4895EE-C58E-4488-BE4E-E7726D41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83C8FA-CA33-4AA0-BD0E-91A98E95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04CC88-C7C2-4AA5-9C65-9A50D978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DDFAF7-04B2-4CAF-86B9-4F36E1CE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EB5607-6DEC-4D1E-B17F-D2155487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73B14A-75F8-4F95-97FC-3279B89C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FA5769-CCA6-4244-ABDE-06DC7906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3BCD22-E3BC-4EDE-8B04-B3AFEF77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CA517-7CBE-4C22-9488-DFE6D09C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C80A39-5878-4D07-A845-ECC2719A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1A4CB0-16B8-47A0-BAB3-EE831837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9DCC4E-DC22-4AB0-88F2-5CBBCC21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AC6E67-9340-45CB-A562-853B4FF2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A65AEFB-E4D3-46EF-AA17-AE79FC2A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77E387-404B-4127-A0F1-74A78154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9F03B7-75C3-48F5-9358-6A955798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84DA7B-FD7A-40C9-A57C-BC761C85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2BEFE04-8610-4E92-8164-F60E2DA1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11D0F3-4451-4C3F-9C23-E81B203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AAC804-FB20-4452-9CBB-8227F126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9DB9638-FEEF-45FF-88B4-13559F31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92A6C18-A4EE-496D-8747-821B8DC9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5E47D-940A-40A4-A74F-66BF669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DA67EAE-24C1-4CE6-85C0-722753AB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2F5765-7035-4BAE-916E-90FB7D30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C092159-29D0-4BAD-9184-421B2BB8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7CC3BA1-5992-436C-9DCD-D30AEA1B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44FFF9F-A53D-42C1-B39F-1F5AC62A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DE0F661-FBD3-4E20-9CE8-9F003217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7AC68-06AA-4734-BD67-97A8CF08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F7BAA9-CFA7-485A-B6E7-9AB1413E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28E983-260B-46E7-BABE-4A3639C7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9852FD-1D7F-462C-B0AA-57CE8BC9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F66EA5-2A1E-41C1-9F3C-21AD4D23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FB9B1F-76F7-4E48-B8FE-91499C67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F8AA73-151D-4C78-9582-1274EAAC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260F29-6FD9-404E-81D5-E4171858E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5A73BE-4A8C-4A74-BFB2-F8623A4A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E54EAA-1E70-4BB1-8961-3C24FDE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F1C062-9174-43D1-B066-770FEAD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88B55E-B512-40CD-925B-0105588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3609AF5-5061-4EE7-8FC7-AFD25436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32EFB5-C2A9-4A6D-8203-9E4E75EB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F8F7BC-4332-4CEA-8EFA-B382C8E83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5709-889C-41B2-A44E-AEE6896805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6248E2-2327-46DE-A49F-D4FC14D5E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2A8663-189E-47CB-B4AD-55C3A915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9900-F86E-44EA-9EA1-FE17AB9B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6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Olympic Athletes_1">
            <a:extLst>
              <a:ext uri="{FF2B5EF4-FFF2-40B4-BE49-F238E27FC236}">
                <a16:creationId xmlns:a16="http://schemas.microsoft.com/office/drawing/2014/main" id="{23ED1062-FCC1-4B6E-BC81-E0A9F5238D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63"/>
            <a:ext cx="1219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Boyraz</dc:creator>
  <cp:lastModifiedBy>İbrahim Boyraz</cp:lastModifiedBy>
  <cp:revision>1</cp:revision>
  <dcterms:created xsi:type="dcterms:W3CDTF">2024-12-08T11:47:11Z</dcterms:created>
  <dcterms:modified xsi:type="dcterms:W3CDTF">2024-12-08T11:47:24Z</dcterms:modified>
</cp:coreProperties>
</file>