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24" r:id="rId11"/>
    <p:sldId id="336" r:id="rId12"/>
    <p:sldId id="325" r:id="rId13"/>
    <p:sldId id="335" r:id="rId14"/>
    <p:sldId id="326" r:id="rId15"/>
    <p:sldId id="337" r:id="rId16"/>
    <p:sldId id="322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6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615" y="5456555"/>
            <a:ext cx="451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级计类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十班刘付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鑫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反思自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52673" y="4324312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229360"/>
            <a:ext cx="6772910" cy="5193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由于我个人在开始时整体框架的构思不够严谨，导致上传答案到数据库时没想到用到test文本的形式存储，而是以字符串的形式存储，导致大数据量时可能会出错。</a:t>
            </a:r>
            <a:r>
              <a:rPr lang="zh-CN" altLang="en-US" sz="2400">
                <a:sym typeface="+mn-ea"/>
              </a:rPr>
              <a:t>学生在提交答案后老师查看答案的话假如有多道简答题，那么老师可能看答案时不是很舒服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忘记了对学生平均成绩的统计，因为在设计实体类的时候没有考虑到，所以就没有添加到，理应存在课程类那里。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由于对后台之间数据的传输也不熟练，导致可能有些按钮会跳到其他地方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1057910"/>
            <a:ext cx="7106285" cy="2277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在本次考核中，我跟着师兄们学了很多东西，有从基础开始的安装idea，到进阶的tomcat,servlet等等技术，感谢师兄一路以来的耐心指导和教导，从学习Java代码到编写网页，再到帮助解决各种bug，</a:t>
            </a:r>
            <a:r>
              <a:rPr lang="zh-CN" altLang="en-US" sz="2000"/>
              <a:t>师兄的支持与帮助让我在编程之路上不再迷茫。我会铭记在心，努力学习，继续前行。感激不尽！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最后，我想以一句话来结尾，那</a:t>
            </a:r>
            <a:r>
              <a:rPr lang="zh-CN" altLang="en-US" sz="2000"/>
              <a:t>就是：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1215390" y="3709035"/>
            <a:ext cx="7186295" cy="748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得之坦然，失之淡然，争其必然，顺其自然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1508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1767840"/>
            <a:ext cx="6844030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其中每个表都有对应的独特的</a:t>
            </a:r>
            <a:r>
              <a:rPr lang="en-US" altLang="zh-CN"/>
              <a:t>id</a:t>
            </a:r>
            <a:r>
              <a:rPr lang="zh-CN" altLang="en-US"/>
              <a:t>来其唯一性，但是在章节一表中我用了课程</a:t>
            </a:r>
            <a:r>
              <a:rPr lang="en-US" altLang="zh-CN"/>
              <a:t>id</a:t>
            </a:r>
            <a:r>
              <a:rPr lang="zh-CN" altLang="en-US"/>
              <a:t>与章节序号的组合来构成了章节唯一的标识，同时也可以让教师在添加章节时一个课程只能添加一个序号的章节，避免出现章节重复的现象。（报错界面如下）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" y="3162935"/>
            <a:ext cx="7145655" cy="2616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0" y="509905"/>
            <a:ext cx="5544185" cy="1453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743075"/>
            <a:ext cx="3865245" cy="29013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41730" y="506412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然后学生在提交后即可查看自己选择和判断题的正确率，简答题需要等待老师批改才能查看简答题的</a:t>
            </a:r>
            <a:r>
              <a:rPr lang="zh-CN" altLang="en-US"/>
              <a:t>正确率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1080770"/>
            <a:ext cx="4442460" cy="20739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6940" y="1080770"/>
            <a:ext cx="4809490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学生输入答案的</a:t>
            </a:r>
            <a:r>
              <a:rPr lang="zh-CN" altLang="en-US"/>
              <a:t>界面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583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218565"/>
            <a:ext cx="6678930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用户的id以及职业我存进了客户器端的session中，以便在后续中需要获取用户信息来通过获取session里面的id号以及职业来搜索对应的用户名信息来展示给前端页面，这样的话用户信息就不用在各个服务器来回传输了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每个章节中都有习题文件的存储，一开始是想把文件转换为二进制再存在数据库中的，但是在上网了解过后决定数据库中只存储文件名的路径好了，然后文件就放在webapp下的uploadFiles里面，这样的话可以减少数据库的负担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同时我也设置</a:t>
            </a:r>
            <a:r>
              <a:rPr lang="zh-CN" altLang="en-US" sz="2400"/>
              <a:t>了防止</a:t>
            </a:r>
            <a:r>
              <a:rPr lang="en-US" altLang="zh-CN" sz="2400"/>
              <a:t>sql</a:t>
            </a:r>
            <a:r>
              <a:rPr lang="zh-CN" altLang="en-US" sz="2400"/>
              <a:t>注入以及使用正则表达式来检验用户的输入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ZjVhNGJiMWVmZTg4ZjFhYWZhYWFiMzBkODkwYWRkZmU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142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WPS_1622866602</cp:lastModifiedBy>
  <cp:revision>11</cp:revision>
  <dcterms:created xsi:type="dcterms:W3CDTF">2022-04-30T16:30:00Z</dcterms:created>
  <dcterms:modified xsi:type="dcterms:W3CDTF">2024-04-29T05:27:47Z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8E870574A81B43AD953F1FCA00122CB7_12</vt:lpwstr>
  </property>
  <property fmtid="{D5CDD505-2E9C-101B-9397-08002B2CF9AE}" pid="3" name="KSOProductBuildVer">
    <vt:lpwstr>2052-12.1.0.16729</vt:lpwstr>
  </property>
</Properties>
</file>