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9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3" r:id="rId15"/>
    <p:sldId id="258" r:id="rId16"/>
    <p:sldId id="265" r:id="rId17"/>
    <p:sldId id="266" r:id="rId18"/>
    <p:sldId id="259" r:id="rId19"/>
    <p:sldId id="268" r:id="rId20"/>
    <p:sldId id="260" r:id="rId21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AED09-ADEF-4635-A091-C07BA80385AC}" v="3" dt="2025-01-21T23:39:08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ima" userId="182be40b6da0c931" providerId="LiveId" clId="{E7FAED09-ADEF-4635-A091-C07BA80385AC}"/>
    <pc:docChg chg="undo custSel addSld delSld modSld sldOrd">
      <pc:chgData name="Guilherme Lima" userId="182be40b6da0c931" providerId="LiveId" clId="{E7FAED09-ADEF-4635-A091-C07BA80385AC}" dt="2025-01-26T18:01:57.972" v="6253" actId="20577"/>
      <pc:docMkLst>
        <pc:docMk/>
      </pc:docMkLst>
      <pc:sldChg chg="modSp mod">
        <pc:chgData name="Guilherme Lima" userId="182be40b6da0c931" providerId="LiveId" clId="{E7FAED09-ADEF-4635-A091-C07BA80385AC}" dt="2025-01-26T18:01:57.972" v="6253" actId="20577"/>
        <pc:sldMkLst>
          <pc:docMk/>
          <pc:sldMk cId="0" sldId="257"/>
        </pc:sldMkLst>
        <pc:spChg chg="mod">
          <ac:chgData name="Guilherme Lima" userId="182be40b6da0c931" providerId="LiveId" clId="{E7FAED09-ADEF-4635-A091-C07BA80385AC}" dt="2025-01-26T18:01:57.972" v="6253" actId="20577"/>
          <ac:spMkLst>
            <pc:docMk/>
            <pc:sldMk cId="0" sldId="257"/>
            <ac:spMk id="2" creationId="{069A0D55-B675-48F3-6A26-2D1067F31017}"/>
          </ac:spMkLst>
        </pc:spChg>
      </pc:sldChg>
      <pc:sldChg chg="addSp delSp modSp mod">
        <pc:chgData name="Guilherme Lima" userId="182be40b6da0c931" providerId="LiveId" clId="{E7FAED09-ADEF-4635-A091-C07BA80385AC}" dt="2025-01-26T16:47:38.088" v="6118" actId="20577"/>
        <pc:sldMkLst>
          <pc:docMk/>
          <pc:sldMk cId="1112265261" sldId="258"/>
        </pc:sldMkLst>
        <pc:spChg chg="add 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2" creationId="{BA430C3C-7178-52C8-CD91-F292E405C53A}"/>
          </ac:spMkLst>
        </pc:spChg>
        <pc:spChg chg="mod">
          <ac:chgData name="Guilherme Lima" userId="182be40b6da0c931" providerId="LiveId" clId="{E7FAED09-ADEF-4635-A091-C07BA80385AC}" dt="2025-01-26T16:47:38.088" v="6118" actId="20577"/>
          <ac:spMkLst>
            <pc:docMk/>
            <pc:sldMk cId="1112265261" sldId="258"/>
            <ac:spMk id="4" creationId="{EF0CE047-24DB-0AE1-3544-0DA82C0C584E}"/>
          </ac:spMkLst>
        </pc:spChg>
        <pc:spChg chg="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7" creationId="{61F3444B-EEB1-0A2E-FB11-C0616FA553D1}"/>
          </ac:spMkLst>
        </pc:spChg>
        <pc:spChg chg="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13" creationId="{61AFBBD6-31B5-A33D-DD95-586AFB19CED9}"/>
          </ac:spMkLst>
        </pc:spChg>
        <pc:spChg chg="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15" creationId="{39FD132E-CE49-7C57-9E00-95F4318299B5}"/>
          </ac:spMkLst>
        </pc:spChg>
        <pc:grpChg chg="add mod">
          <ac:chgData name="Guilherme Lima" userId="182be40b6da0c931" providerId="LiveId" clId="{E7FAED09-ADEF-4635-A091-C07BA80385AC}" dt="2025-01-22T00:54:14.971" v="2893" actId="164"/>
          <ac:grpSpMkLst>
            <pc:docMk/>
            <pc:sldMk cId="1112265261" sldId="258"/>
            <ac:grpSpMk id="3" creationId="{004C8CF4-AA2C-05FA-6669-2BF32B077A04}"/>
          </ac:grpSpMkLst>
        </pc:grpChg>
        <pc:grpChg chg="add mod">
          <ac:chgData name="Guilherme Lima" userId="182be40b6da0c931" providerId="LiveId" clId="{E7FAED09-ADEF-4635-A091-C07BA80385AC}" dt="2025-01-22T01:02:00.815" v="3118" actId="478"/>
          <ac:grpSpMkLst>
            <pc:docMk/>
            <pc:sldMk cId="1112265261" sldId="258"/>
            <ac:grpSpMk id="8" creationId="{6E03E037-1E25-691D-9F31-FE45084E6818}"/>
          </ac:grpSpMkLst>
        </pc:grpChg>
        <pc:grpChg chg="add mod">
          <ac:chgData name="Guilherme Lima" userId="182be40b6da0c931" providerId="LiveId" clId="{E7FAED09-ADEF-4635-A091-C07BA80385AC}" dt="2025-01-22T01:28:13.805" v="3445" actId="14100"/>
          <ac:grpSpMkLst>
            <pc:docMk/>
            <pc:sldMk cId="1112265261" sldId="258"/>
            <ac:grpSpMk id="9" creationId="{1D906214-F5E5-3B26-CBD7-2A6577E90DB5}"/>
          </ac:grpSpMkLst>
        </pc:grpChg>
        <pc:grpChg chg="add mod">
          <ac:chgData name="Guilherme Lima" userId="182be40b6da0c931" providerId="LiveId" clId="{E7FAED09-ADEF-4635-A091-C07BA80385AC}" dt="2025-01-22T01:28:13.805" v="3445" actId="14100"/>
          <ac:grpSpMkLst>
            <pc:docMk/>
            <pc:sldMk cId="1112265261" sldId="258"/>
            <ac:grpSpMk id="16" creationId="{B0DEE98B-7889-9583-F52B-17AFB04EDDD6}"/>
          </ac:grpSpMkLst>
        </pc:grpChg>
        <pc:grpChg chg="add mod">
          <ac:chgData name="Guilherme Lima" userId="182be40b6da0c931" providerId="LiveId" clId="{E7FAED09-ADEF-4635-A091-C07BA80385AC}" dt="2025-01-22T01:05:51.942" v="3271" actId="164"/>
          <ac:grpSpMkLst>
            <pc:docMk/>
            <pc:sldMk cId="1112265261" sldId="258"/>
            <ac:grpSpMk id="17" creationId="{24B760BB-C6A3-3306-2EF3-32251D704911}"/>
          </ac:grpSpMkLst>
        </pc:grpChg>
        <pc:grpChg chg="add mod">
          <ac:chgData name="Guilherme Lima" userId="182be40b6da0c931" providerId="LiveId" clId="{E7FAED09-ADEF-4635-A091-C07BA80385AC}" dt="2025-01-22T01:05:51.942" v="3271" actId="164"/>
          <ac:grpSpMkLst>
            <pc:docMk/>
            <pc:sldMk cId="1112265261" sldId="258"/>
            <ac:grpSpMk id="18" creationId="{A49A3676-B7B0-3F1E-AAB3-E74571622459}"/>
          </ac:grpSpMkLst>
        </pc:grp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26" creationId="{CF3DA442-7405-0807-05B5-F3762724050E}"/>
          </ac:picMkLst>
        </pc:pic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28" creationId="{74E80E5C-B659-FB04-9797-AF5BC9472061}"/>
          </ac:picMkLst>
        </pc:pic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30" creationId="{52F312CB-B82B-121F-88FA-A10441BC35C5}"/>
          </ac:picMkLst>
        </pc:pic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32" creationId="{B91E6CE2-8363-A11B-A286-3BB383ACED44}"/>
          </ac:picMkLst>
        </pc:picChg>
      </pc:sldChg>
      <pc:sldChg chg="modSp mod">
        <pc:chgData name="Guilherme Lima" userId="182be40b6da0c931" providerId="LiveId" clId="{E7FAED09-ADEF-4635-A091-C07BA80385AC}" dt="2025-01-26T16:52:37.298" v="6206" actId="20577"/>
        <pc:sldMkLst>
          <pc:docMk/>
          <pc:sldMk cId="618150139" sldId="259"/>
        </pc:sldMkLst>
        <pc:spChg chg="mod">
          <ac:chgData name="Guilherme Lima" userId="182be40b6da0c931" providerId="LiveId" clId="{E7FAED09-ADEF-4635-A091-C07BA80385AC}" dt="2025-01-26T16:52:37.298" v="6206" actId="20577"/>
          <ac:spMkLst>
            <pc:docMk/>
            <pc:sldMk cId="618150139" sldId="259"/>
            <ac:spMk id="3" creationId="{A145E20B-2C5E-0BE0-B3F0-21B073754EBF}"/>
          </ac:spMkLst>
        </pc:spChg>
      </pc:sldChg>
      <pc:sldChg chg="modSp mod">
        <pc:chgData name="Guilherme Lima" userId="182be40b6da0c931" providerId="LiveId" clId="{E7FAED09-ADEF-4635-A091-C07BA80385AC}" dt="2025-01-22T01:56:40.196" v="4040" actId="20577"/>
        <pc:sldMkLst>
          <pc:docMk/>
          <pc:sldMk cId="4275920451" sldId="261"/>
        </pc:sldMkLst>
        <pc:spChg chg="mod">
          <ac:chgData name="Guilherme Lima" userId="182be40b6da0c931" providerId="LiveId" clId="{E7FAED09-ADEF-4635-A091-C07BA80385AC}" dt="2025-01-22T01:56:40.196" v="4040" actId="20577"/>
          <ac:spMkLst>
            <pc:docMk/>
            <pc:sldMk cId="4275920451" sldId="261"/>
            <ac:spMk id="2" creationId="{CECCA214-0447-FA65-3E12-3EA699DFCEBE}"/>
          </ac:spMkLst>
        </pc:spChg>
      </pc:sldChg>
      <pc:sldChg chg="modSp mod">
        <pc:chgData name="Guilherme Lima" userId="182be40b6da0c931" providerId="LiveId" clId="{E7FAED09-ADEF-4635-A091-C07BA80385AC}" dt="2025-01-22T02:00:28.843" v="4148" actId="20577"/>
        <pc:sldMkLst>
          <pc:docMk/>
          <pc:sldMk cId="1142670288" sldId="262"/>
        </pc:sldMkLst>
        <pc:spChg chg="mod">
          <ac:chgData name="Guilherme Lima" userId="182be40b6da0c931" providerId="LiveId" clId="{E7FAED09-ADEF-4635-A091-C07BA80385AC}" dt="2025-01-22T02:00:28.843" v="4148" actId="20577"/>
          <ac:spMkLst>
            <pc:docMk/>
            <pc:sldMk cId="1142670288" sldId="262"/>
            <ac:spMk id="3" creationId="{E35D525A-2F3C-82DF-319F-D3567A4CBA95}"/>
          </ac:spMkLst>
        </pc:spChg>
      </pc:sldChg>
      <pc:sldChg chg="addSp delSp modSp mod">
        <pc:chgData name="Guilherme Lima" userId="182be40b6da0c931" providerId="LiveId" clId="{E7FAED09-ADEF-4635-A091-C07BA80385AC}" dt="2025-01-25T20:46:30.077" v="5851" actId="20577"/>
        <pc:sldMkLst>
          <pc:docMk/>
          <pc:sldMk cId="290701184" sldId="263"/>
        </pc:sldMkLst>
        <pc:spChg chg="mod topLvl">
          <ac:chgData name="Guilherme Lima" userId="182be40b6da0c931" providerId="LiveId" clId="{E7FAED09-ADEF-4635-A091-C07BA80385AC}" dt="2025-01-25T20:46:30.077" v="5851" actId="20577"/>
          <ac:spMkLst>
            <pc:docMk/>
            <pc:sldMk cId="290701184" sldId="263"/>
            <ac:spMk id="3" creationId="{17EF06E2-6839-7669-4B10-1F780CFD4F2D}"/>
          </ac:spMkLst>
        </pc:spChg>
        <pc:spChg chg="mod ord topLvl">
          <ac:chgData name="Guilherme Lima" userId="182be40b6da0c931" providerId="LiveId" clId="{E7FAED09-ADEF-4635-A091-C07BA80385AC}" dt="2025-01-25T20:44:43.353" v="5727" actId="14100"/>
          <ac:spMkLst>
            <pc:docMk/>
            <pc:sldMk cId="290701184" sldId="263"/>
            <ac:spMk id="4" creationId="{43404CD0-F2F5-2610-7E86-E3AC42F3A4BC}"/>
          </ac:spMkLst>
        </pc:spChg>
        <pc:spChg chg="mod ord topLvl">
          <ac:chgData name="Guilherme Lima" userId="182be40b6da0c931" providerId="LiveId" clId="{E7FAED09-ADEF-4635-A091-C07BA80385AC}" dt="2025-01-25T20:44:41.026" v="5726" actId="14100"/>
          <ac:spMkLst>
            <pc:docMk/>
            <pc:sldMk cId="290701184" sldId="263"/>
            <ac:spMk id="6" creationId="{208ABD36-A5F1-EC05-8713-1CEBF0F27C89}"/>
          </ac:spMkLst>
        </pc:spChg>
        <pc:graphicFrameChg chg="add mod">
          <ac:chgData name="Guilherme Lima" userId="182be40b6da0c931" providerId="LiveId" clId="{E7FAED09-ADEF-4635-A091-C07BA80385AC}" dt="2025-01-25T20:43:43.971" v="5709"/>
          <ac:graphicFrameMkLst>
            <pc:docMk/>
            <pc:sldMk cId="290701184" sldId="263"/>
            <ac:graphicFrameMk id="2" creationId="{EB677ED1-0C56-1010-96D9-532E01BC7B5A}"/>
          </ac:graphicFrameMkLst>
        </pc:graphicFrameChg>
        <pc:picChg chg="add mod">
          <ac:chgData name="Guilherme Lima" userId="182be40b6da0c931" providerId="LiveId" clId="{E7FAED09-ADEF-4635-A091-C07BA80385AC}" dt="2025-01-25T20:44:37.995" v="5725" actId="14100"/>
          <ac:picMkLst>
            <pc:docMk/>
            <pc:sldMk cId="290701184" sldId="263"/>
            <ac:picMk id="5" creationId="{599A0384-7BFD-EA0C-1861-B7AD4405A201}"/>
          </ac:picMkLst>
        </pc:picChg>
        <pc:picChg chg="del mod">
          <ac:chgData name="Guilherme Lima" userId="182be40b6da0c931" providerId="LiveId" clId="{E7FAED09-ADEF-4635-A091-C07BA80385AC}" dt="2025-01-25T20:43:55.593" v="5712" actId="478"/>
          <ac:picMkLst>
            <pc:docMk/>
            <pc:sldMk cId="290701184" sldId="263"/>
            <ac:picMk id="9" creationId="{15764369-3346-C817-D535-EDCA5C78222C}"/>
          </ac:picMkLst>
        </pc:picChg>
      </pc:sldChg>
      <pc:sldChg chg="modSp mod">
        <pc:chgData name="Guilherme Lima" userId="182be40b6da0c931" providerId="LiveId" clId="{E7FAED09-ADEF-4635-A091-C07BA80385AC}" dt="2025-01-26T16:41:16.909" v="6007" actId="20577"/>
        <pc:sldMkLst>
          <pc:docMk/>
          <pc:sldMk cId="2674212787" sldId="264"/>
        </pc:sldMkLst>
        <pc:spChg chg="mod">
          <ac:chgData name="Guilherme Lima" userId="182be40b6da0c931" providerId="LiveId" clId="{E7FAED09-ADEF-4635-A091-C07BA80385AC}" dt="2025-01-26T16:41:16.909" v="6007" actId="20577"/>
          <ac:spMkLst>
            <pc:docMk/>
            <pc:sldMk cId="2674212787" sldId="264"/>
            <ac:spMk id="4" creationId="{325F900E-4802-99C1-F283-3E29DE028F83}"/>
          </ac:spMkLst>
        </pc:spChg>
      </pc:sldChg>
      <pc:sldChg chg="modSp mod">
        <pc:chgData name="Guilherme Lima" userId="182be40b6da0c931" providerId="LiveId" clId="{E7FAED09-ADEF-4635-A091-C07BA80385AC}" dt="2025-01-26T16:50:09.421" v="6169" actId="20577"/>
        <pc:sldMkLst>
          <pc:docMk/>
          <pc:sldMk cId="2296426243" sldId="265"/>
        </pc:sldMkLst>
        <pc:spChg chg="mod">
          <ac:chgData name="Guilherme Lima" userId="182be40b6da0c931" providerId="LiveId" clId="{E7FAED09-ADEF-4635-A091-C07BA80385AC}" dt="2025-01-26T16:50:09.421" v="6169" actId="20577"/>
          <ac:spMkLst>
            <pc:docMk/>
            <pc:sldMk cId="2296426243" sldId="265"/>
            <ac:spMk id="4" creationId="{CDAC0330-BF04-0E39-502D-49B1D1F66A94}"/>
          </ac:spMkLst>
        </pc:spChg>
      </pc:sldChg>
      <pc:sldChg chg="modSp mod ord">
        <pc:chgData name="Guilherme Lima" userId="182be40b6da0c931" providerId="LiveId" clId="{E7FAED09-ADEF-4635-A091-C07BA80385AC}" dt="2025-01-26T16:51:24.951" v="6185" actId="20577"/>
        <pc:sldMkLst>
          <pc:docMk/>
          <pc:sldMk cId="3149803255" sldId="266"/>
        </pc:sldMkLst>
        <pc:spChg chg="mod">
          <ac:chgData name="Guilherme Lima" userId="182be40b6da0c931" providerId="LiveId" clId="{E7FAED09-ADEF-4635-A091-C07BA80385AC}" dt="2025-01-26T16:51:24.951" v="6185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del">
        <pc:chgData name="Guilherme Lima" userId="182be40b6da0c931" providerId="LiveId" clId="{E7FAED09-ADEF-4635-A091-C07BA80385AC}" dt="2025-01-22T02:05:08.833" v="4230" actId="47"/>
        <pc:sldMkLst>
          <pc:docMk/>
          <pc:sldMk cId="600764770" sldId="267"/>
        </pc:sldMkLst>
      </pc:sldChg>
      <pc:sldChg chg="modSp mod">
        <pc:chgData name="Guilherme Lima" userId="182be40b6da0c931" providerId="LiveId" clId="{E7FAED09-ADEF-4635-A091-C07BA80385AC}" dt="2025-01-26T18:00:27.254" v="6213" actId="207"/>
        <pc:sldMkLst>
          <pc:docMk/>
          <pc:sldMk cId="274232216" sldId="268"/>
        </pc:sldMkLst>
        <pc:spChg chg="mod">
          <ac:chgData name="Guilherme Lima" userId="182be40b6da0c931" providerId="LiveId" clId="{E7FAED09-ADEF-4635-A091-C07BA80385AC}" dt="2025-01-26T18:00:27.254" v="6213" actId="207"/>
          <ac:spMkLst>
            <pc:docMk/>
            <pc:sldMk cId="274232216" sldId="268"/>
            <ac:spMk id="3" creationId="{22718D51-B7AA-6C81-AE5B-A2F1FF8A5B9F}"/>
          </ac:spMkLst>
        </pc:spChg>
      </pc:sldChg>
      <pc:sldChg chg="modSp mod">
        <pc:chgData name="Guilherme Lima" userId="182be40b6da0c931" providerId="LiveId" clId="{E7FAED09-ADEF-4635-A091-C07BA80385AC}" dt="2025-01-22T01:56:53.696" v="4044" actId="20577"/>
        <pc:sldMkLst>
          <pc:docMk/>
          <pc:sldMk cId="3661408398" sldId="269"/>
        </pc:sldMkLst>
        <pc:spChg chg="mod">
          <ac:chgData name="Guilherme Lima" userId="182be40b6da0c931" providerId="LiveId" clId="{E7FAED09-ADEF-4635-A091-C07BA80385AC}" dt="2025-01-22T01:56:53.696" v="4044" actId="20577"/>
          <ac:spMkLst>
            <pc:docMk/>
            <pc:sldMk cId="3661408398" sldId="269"/>
            <ac:spMk id="2" creationId="{F7FBD09E-1315-7DDA-3512-BBA757704C1B}"/>
          </ac:spMkLst>
        </pc:spChg>
      </pc:sldChg>
      <pc:sldChg chg="modSp del mod">
        <pc:chgData name="Guilherme Lima" userId="182be40b6da0c931" providerId="LiveId" clId="{E7FAED09-ADEF-4635-A091-C07BA80385AC}" dt="2025-01-26T18:01:23.758" v="6220" actId="2696"/>
        <pc:sldMkLst>
          <pc:docMk/>
          <pc:sldMk cId="698838981" sldId="270"/>
        </pc:sldMkLst>
        <pc:spChg chg="mod">
          <ac:chgData name="Guilherme Lima" userId="182be40b6da0c931" providerId="LiveId" clId="{E7FAED09-ADEF-4635-A091-C07BA80385AC}" dt="2025-01-26T18:01:19.306" v="6219" actId="20577"/>
          <ac:spMkLst>
            <pc:docMk/>
            <pc:sldMk cId="698838981" sldId="270"/>
            <ac:spMk id="3" creationId="{632D9204-3F00-5258-3C59-39A60686B4F5}"/>
          </ac:spMkLst>
        </pc:spChg>
      </pc:sldChg>
      <pc:sldChg chg="add del">
        <pc:chgData name="Guilherme Lima" userId="182be40b6da0c931" providerId="LiveId" clId="{E7FAED09-ADEF-4635-A091-C07BA80385AC}" dt="2025-01-22T01:34:31.232" v="3796" actId="47"/>
        <pc:sldMkLst>
          <pc:docMk/>
          <pc:sldMk cId="369971128" sldId="271"/>
        </pc:sldMkLst>
      </pc:sldChg>
      <pc:sldChg chg="addSp delSp modSp add del mod">
        <pc:chgData name="Guilherme Lima" userId="182be40b6da0c931" providerId="LiveId" clId="{E7FAED09-ADEF-4635-A091-C07BA80385AC}" dt="2025-01-22T01:28:26.732" v="3446" actId="47"/>
        <pc:sldMkLst>
          <pc:docMk/>
          <pc:sldMk cId="622879339" sldId="272"/>
        </pc:sldMkLst>
      </pc:sldChg>
      <pc:sldChg chg="add del">
        <pc:chgData name="Guilherme Lima" userId="182be40b6da0c931" providerId="LiveId" clId="{E7FAED09-ADEF-4635-A091-C07BA80385AC}" dt="2025-01-22T01:06:09.426" v="3291" actId="2696"/>
        <pc:sldMkLst>
          <pc:docMk/>
          <pc:sldMk cId="1864906539" sldId="272"/>
        </pc:sldMkLst>
      </pc:sldChg>
      <pc:sldChg chg="addSp delSp modSp add mod ord">
        <pc:chgData name="Guilherme Lima" userId="182be40b6da0c931" providerId="LiveId" clId="{E7FAED09-ADEF-4635-A091-C07BA80385AC}" dt="2025-01-25T20:43:08.910" v="5707" actId="14100"/>
        <pc:sldMkLst>
          <pc:docMk/>
          <pc:sldMk cId="1250782671" sldId="273"/>
        </pc:sldMkLst>
        <pc:spChg chg="mod">
          <ac:chgData name="Guilherme Lima" userId="182be40b6da0c931" providerId="LiveId" clId="{E7FAED09-ADEF-4635-A091-C07BA80385AC}" dt="2025-01-25T20:37:00.225" v="5704" actId="20577"/>
          <ac:spMkLst>
            <pc:docMk/>
            <pc:sldMk cId="1250782671" sldId="273"/>
            <ac:spMk id="4" creationId="{B16A176F-2DFC-CB69-E011-7EA4DF41C5FB}"/>
          </ac:spMkLst>
        </pc:spChg>
        <pc:picChg chg="mod">
          <ac:chgData name="Guilherme Lima" userId="182be40b6da0c931" providerId="LiveId" clId="{E7FAED09-ADEF-4635-A091-C07BA80385AC}" dt="2025-01-25T20:43:08.910" v="5707" actId="14100"/>
          <ac:picMkLst>
            <pc:docMk/>
            <pc:sldMk cId="1250782671" sldId="273"/>
            <ac:picMk id="2" creationId="{58D3B21B-1294-48B9-091B-E47C22B8E699}"/>
          </ac:picMkLst>
        </pc:picChg>
        <pc:picChg chg="add del mod">
          <ac:chgData name="Guilherme Lima" userId="182be40b6da0c931" providerId="LiveId" clId="{E7FAED09-ADEF-4635-A091-C07BA80385AC}" dt="2025-01-25T20:37:12.967" v="5705" actId="478"/>
          <ac:picMkLst>
            <pc:docMk/>
            <pc:sldMk cId="1250782671" sldId="273"/>
            <ac:picMk id="3" creationId="{D65AA78F-CE63-E15B-16AB-3ADA34B9CEF1}"/>
          </ac:picMkLst>
        </pc:picChg>
      </pc:sldChg>
      <pc:sldChg chg="add del">
        <pc:chgData name="Guilherme Lima" userId="182be40b6da0c931" providerId="LiveId" clId="{E7FAED09-ADEF-4635-A091-C07BA80385AC}" dt="2025-01-22T00:52:57.132" v="2883" actId="2696"/>
        <pc:sldMkLst>
          <pc:docMk/>
          <pc:sldMk cId="1629114118" sldId="273"/>
        </pc:sldMkLst>
      </pc:sldChg>
      <pc:sldChg chg="addSp delSp modSp add mod ord">
        <pc:chgData name="Guilherme Lima" userId="182be40b6da0c931" providerId="LiveId" clId="{E7FAED09-ADEF-4635-A091-C07BA80385AC}" dt="2025-01-25T20:29:55.589" v="5664" actId="20577"/>
        <pc:sldMkLst>
          <pc:docMk/>
          <pc:sldMk cId="1323547075" sldId="274"/>
        </pc:sldMkLst>
        <pc:spChg chg="mod">
          <ac:chgData name="Guilherme Lima" userId="182be40b6da0c931" providerId="LiveId" clId="{E7FAED09-ADEF-4635-A091-C07BA80385AC}" dt="2025-01-25T20:29:55.589" v="5664" actId="20577"/>
          <ac:spMkLst>
            <pc:docMk/>
            <pc:sldMk cId="1323547075" sldId="274"/>
            <ac:spMk id="4" creationId="{8F9BBF57-4644-89F1-2C18-6F2735A513E3}"/>
          </ac:spMkLst>
        </pc:spChg>
        <pc:spChg chg="add mod">
          <ac:chgData name="Guilherme Lima" userId="182be40b6da0c931" providerId="LiveId" clId="{E7FAED09-ADEF-4635-A091-C07BA80385AC}" dt="2025-01-25T18:39:09.513" v="5039" actId="164"/>
          <ac:spMkLst>
            <pc:docMk/>
            <pc:sldMk cId="1323547075" sldId="274"/>
            <ac:spMk id="6" creationId="{07AADEEF-CA51-56BA-497A-B2B9641F9426}"/>
          </ac:spMkLst>
        </pc:spChg>
        <pc:spChg chg="add mod">
          <ac:chgData name="Guilherme Lima" userId="182be40b6da0c931" providerId="LiveId" clId="{E7FAED09-ADEF-4635-A091-C07BA80385AC}" dt="2025-01-25T18:39:09.513" v="5039" actId="164"/>
          <ac:spMkLst>
            <pc:docMk/>
            <pc:sldMk cId="1323547075" sldId="274"/>
            <ac:spMk id="7" creationId="{CD262839-AD1B-8508-0342-597881D3E504}"/>
          </ac:spMkLst>
        </pc:spChg>
        <pc:grpChg chg="add mod">
          <ac:chgData name="Guilherme Lima" userId="182be40b6da0c931" providerId="LiveId" clId="{E7FAED09-ADEF-4635-A091-C07BA80385AC}" dt="2025-01-25T18:48:23.961" v="5519" actId="14100"/>
          <ac:grpSpMkLst>
            <pc:docMk/>
            <pc:sldMk cId="1323547075" sldId="274"/>
            <ac:grpSpMk id="8" creationId="{0774B67D-3DA0-BADE-BE17-0B54878CCBE7}"/>
          </ac:grpSpMkLst>
        </pc:grpChg>
        <pc:picChg chg="del">
          <ac:chgData name="Guilherme Lima" userId="182be40b6da0c931" providerId="LiveId" clId="{E7FAED09-ADEF-4635-A091-C07BA80385AC}" dt="2025-01-25T18:23:55.108" v="4256" actId="478"/>
          <ac:picMkLst>
            <pc:docMk/>
            <pc:sldMk cId="1323547075" sldId="274"/>
            <ac:picMk id="3" creationId="{EDC3CD44-E922-945B-3916-81B4F4E60D8A}"/>
          </ac:picMkLst>
        </pc:picChg>
        <pc:picChg chg="add mod">
          <ac:chgData name="Guilherme Lima" userId="182be40b6da0c931" providerId="LiveId" clId="{E7FAED09-ADEF-4635-A091-C07BA80385AC}" dt="2025-01-25T18:39:09.513" v="5039" actId="164"/>
          <ac:picMkLst>
            <pc:docMk/>
            <pc:sldMk cId="1323547075" sldId="274"/>
            <ac:picMk id="5" creationId="{9BA861D7-6F31-FC9E-DBD2-3A900C47C21A}"/>
          </ac:picMkLst>
        </pc:picChg>
      </pc:sldChg>
      <pc:sldChg chg="new del">
        <pc:chgData name="Guilherme Lima" userId="182be40b6da0c931" providerId="LiveId" clId="{E7FAED09-ADEF-4635-A091-C07BA80385AC}" dt="2025-01-22T01:54:43.667" v="4014" actId="47"/>
        <pc:sldMkLst>
          <pc:docMk/>
          <pc:sldMk cId="2104760427" sldId="274"/>
        </pc:sldMkLst>
      </pc:sldChg>
      <pc:sldChg chg="add del">
        <pc:chgData name="Guilherme Lima" userId="182be40b6da0c931" providerId="LiveId" clId="{E7FAED09-ADEF-4635-A091-C07BA80385AC}" dt="2025-01-22T00:52:53.320" v="2882" actId="2696"/>
        <pc:sldMkLst>
          <pc:docMk/>
          <pc:sldMk cId="3285889365" sldId="274"/>
        </pc:sldMkLst>
      </pc:sldChg>
      <pc:sldChg chg="new del">
        <pc:chgData name="Guilherme Lima" userId="182be40b6da0c931" providerId="LiveId" clId="{E7FAED09-ADEF-4635-A091-C07BA80385AC}" dt="2025-01-22T01:54:37.290" v="4010" actId="47"/>
        <pc:sldMkLst>
          <pc:docMk/>
          <pc:sldMk cId="3357314310" sldId="274"/>
        </pc:sldMkLst>
      </pc:sldChg>
      <pc:sldChg chg="addSp delSp modSp add mod">
        <pc:chgData name="Guilherme Lima" userId="182be40b6da0c931" providerId="LiveId" clId="{E7FAED09-ADEF-4635-A091-C07BA80385AC}" dt="2025-01-26T17:19:34.022" v="6207" actId="164"/>
        <pc:sldMkLst>
          <pc:docMk/>
          <pc:sldMk cId="2403771530" sldId="275"/>
        </pc:sldMkLst>
        <pc:spChg chg="add mod">
          <ac:chgData name="Guilherme Lima" userId="182be40b6da0c931" providerId="LiveId" clId="{E7FAED09-ADEF-4635-A091-C07BA80385AC}" dt="2025-01-25T19:32:34.799" v="5553" actId="208"/>
          <ac:spMkLst>
            <pc:docMk/>
            <pc:sldMk cId="2403771530" sldId="275"/>
            <ac:spMk id="2" creationId="{D308A9EB-B59A-7A00-63A2-164923430E1D}"/>
          </ac:spMkLst>
        </pc:spChg>
        <pc:spChg chg="mod">
          <ac:chgData name="Guilherme Lima" userId="182be40b6da0c931" providerId="LiveId" clId="{E7FAED09-ADEF-4635-A091-C07BA80385AC}" dt="2025-01-25T19:32:58.890" v="5572" actId="20577"/>
          <ac:spMkLst>
            <pc:docMk/>
            <pc:sldMk cId="2403771530" sldId="275"/>
            <ac:spMk id="4" creationId="{EC445152-A4BC-DA47-E0C6-D9FAC24B9504}"/>
          </ac:spMkLst>
        </pc:spChg>
        <pc:grpChg chg="add mod">
          <ac:chgData name="Guilherme Lima" userId="182be40b6da0c931" providerId="LiveId" clId="{E7FAED09-ADEF-4635-A091-C07BA80385AC}" dt="2025-01-26T17:19:34.022" v="6207" actId="164"/>
          <ac:grpSpMkLst>
            <pc:docMk/>
            <pc:sldMk cId="2403771530" sldId="275"/>
            <ac:grpSpMk id="3" creationId="{E65EC224-B510-8DDC-1EFE-046E633FA833}"/>
          </ac:grpSpMkLst>
        </pc:grpChg>
        <pc:grpChg chg="add mod">
          <ac:chgData name="Guilherme Lima" userId="182be40b6da0c931" providerId="LiveId" clId="{E7FAED09-ADEF-4635-A091-C07BA80385AC}" dt="2025-01-26T17:19:34.022" v="6207" actId="164"/>
          <ac:grpSpMkLst>
            <pc:docMk/>
            <pc:sldMk cId="2403771530" sldId="275"/>
            <ac:grpSpMk id="5" creationId="{D155685D-6100-053E-6C0B-9728CFB5529F}"/>
          </ac:grpSpMkLst>
        </pc:grpChg>
        <pc:grpChg chg="del">
          <ac:chgData name="Guilherme Lima" userId="182be40b6da0c931" providerId="LiveId" clId="{E7FAED09-ADEF-4635-A091-C07BA80385AC}" dt="2025-01-25T18:40:18.863" v="5073" actId="478"/>
          <ac:grpSpMkLst>
            <pc:docMk/>
            <pc:sldMk cId="2403771530" sldId="275"/>
            <ac:grpSpMk id="8" creationId="{D82C4A19-20C6-1E35-A240-E30C3EB59B63}"/>
          </ac:grpSpMkLst>
        </pc:grpChg>
        <pc:picChg chg="add mod">
          <ac:chgData name="Guilherme Lima" userId="182be40b6da0c931" providerId="LiveId" clId="{E7FAED09-ADEF-4635-A091-C07BA80385AC}" dt="2025-01-25T19:32:22.724" v="5552" actId="14100"/>
          <ac:picMkLst>
            <pc:docMk/>
            <pc:sldMk cId="2403771530" sldId="275"/>
            <ac:picMk id="1026" creationId="{9CEA27D9-1BEF-11AD-E219-17850BD4C9B2}"/>
          </ac:picMkLst>
        </pc:picChg>
        <pc:picChg chg="add mod">
          <ac:chgData name="Guilherme Lima" userId="182be40b6da0c931" providerId="LiveId" clId="{E7FAED09-ADEF-4635-A091-C07BA80385AC}" dt="2025-01-26T17:19:34.022" v="6207" actId="164"/>
          <ac:picMkLst>
            <pc:docMk/>
            <pc:sldMk cId="2403771530" sldId="275"/>
            <ac:picMk id="1028" creationId="{2502D2CC-A316-A96E-3184-E140FDE31428}"/>
          </ac:picMkLst>
        </pc:picChg>
      </pc:sldChg>
      <pc:sldChg chg="new del">
        <pc:chgData name="Guilherme Lima" userId="182be40b6da0c931" providerId="LiveId" clId="{E7FAED09-ADEF-4635-A091-C07BA80385AC}" dt="2025-01-22T01:54:40.636" v="4013" actId="47"/>
        <pc:sldMkLst>
          <pc:docMk/>
          <pc:sldMk cId="2839309930" sldId="275"/>
        </pc:sldMkLst>
      </pc:sldChg>
      <pc:sldChg chg="addSp delSp modSp add mod ord">
        <pc:chgData name="Guilherme Lima" userId="182be40b6da0c931" providerId="LiveId" clId="{E7FAED09-ADEF-4635-A091-C07BA80385AC}" dt="2025-01-25T20:29:41.762" v="5650" actId="20577"/>
        <pc:sldMkLst>
          <pc:docMk/>
          <pc:sldMk cId="3238137047" sldId="276"/>
        </pc:sldMkLst>
        <pc:spChg chg="mod">
          <ac:chgData name="Guilherme Lima" userId="182be40b6da0c931" providerId="LiveId" clId="{E7FAED09-ADEF-4635-A091-C07BA80385AC}" dt="2025-01-25T20:29:41.762" v="5650" actId="20577"/>
          <ac:spMkLst>
            <pc:docMk/>
            <pc:sldMk cId="3238137047" sldId="276"/>
            <ac:spMk id="4" creationId="{1447E058-9409-6068-DC06-E5AF991257FA}"/>
          </ac:spMkLst>
        </pc:spChg>
        <pc:spChg chg="add mod">
          <ac:chgData name="Guilherme Lima" userId="182be40b6da0c931" providerId="LiveId" clId="{E7FAED09-ADEF-4635-A091-C07BA80385AC}" dt="2025-01-25T19:29:09.668" v="5532" actId="164"/>
          <ac:spMkLst>
            <pc:docMk/>
            <pc:sldMk cId="3238137047" sldId="276"/>
            <ac:spMk id="9" creationId="{6BD3549B-4F55-0770-8349-0182B803EB83}"/>
          </ac:spMkLst>
        </pc:spChg>
        <pc:spChg chg="add mod">
          <ac:chgData name="Guilherme Lima" userId="182be40b6da0c931" providerId="LiveId" clId="{E7FAED09-ADEF-4635-A091-C07BA80385AC}" dt="2025-01-25T19:34:44.386" v="5602" actId="14100"/>
          <ac:spMkLst>
            <pc:docMk/>
            <pc:sldMk cId="3238137047" sldId="276"/>
            <ac:spMk id="10" creationId="{A65B50DB-066F-3658-6B95-3D96FE43B09A}"/>
          </ac:spMkLst>
        </pc:spChg>
        <pc:grpChg chg="del">
          <ac:chgData name="Guilherme Lima" userId="182be40b6da0c931" providerId="LiveId" clId="{E7FAED09-ADEF-4635-A091-C07BA80385AC}" dt="2025-01-25T18:44:54.844" v="5435" actId="478"/>
          <ac:grpSpMkLst>
            <pc:docMk/>
            <pc:sldMk cId="3238137047" sldId="276"/>
            <ac:grpSpMk id="8" creationId="{86BE7F21-490D-A007-058F-4EBC3AA8A0EB}"/>
          </ac:grpSpMkLst>
        </pc:grpChg>
        <pc:grpChg chg="add mod">
          <ac:chgData name="Guilherme Lima" userId="182be40b6da0c931" providerId="LiveId" clId="{E7FAED09-ADEF-4635-A091-C07BA80385AC}" dt="2025-01-25T19:34:38.919" v="5601" actId="14100"/>
          <ac:grpSpMkLst>
            <pc:docMk/>
            <pc:sldMk cId="3238137047" sldId="276"/>
            <ac:grpSpMk id="11" creationId="{40C42D62-F0E5-B9AE-92F1-E715BDEF4BAD}"/>
          </ac:grpSpMkLst>
        </pc:grpChg>
        <pc:picChg chg="add mod">
          <ac:chgData name="Guilherme Lima" userId="182be40b6da0c931" providerId="LiveId" clId="{E7FAED09-ADEF-4635-A091-C07BA80385AC}" dt="2025-01-25T19:29:09.668" v="5532" actId="164"/>
          <ac:picMkLst>
            <pc:docMk/>
            <pc:sldMk cId="3238137047" sldId="276"/>
            <ac:picMk id="3" creationId="{3A299724-DF65-4434-83B8-ECB01CEE3D92}"/>
          </ac:picMkLst>
        </pc:picChg>
      </pc:sldChg>
      <pc:sldChg chg="delSp add del ord">
        <pc:chgData name="Guilherme Lima" userId="182be40b6da0c931" providerId="LiveId" clId="{E7FAED09-ADEF-4635-A091-C07BA80385AC}" dt="2025-01-25T18:45:37.606" v="5490" actId="47"/>
        <pc:sldMkLst>
          <pc:docMk/>
          <pc:sldMk cId="35993610" sldId="277"/>
        </pc:sldMkLst>
        <pc:grpChg chg="del">
          <ac:chgData name="Guilherme Lima" userId="182be40b6da0c931" providerId="LiveId" clId="{E7FAED09-ADEF-4635-A091-C07BA80385AC}" dt="2025-01-25T18:45:02.140" v="5439" actId="478"/>
          <ac:grpSpMkLst>
            <pc:docMk/>
            <pc:sldMk cId="35993610" sldId="277"/>
            <ac:grpSpMk id="3" creationId="{1AB58560-107B-215C-391A-777021D3F1E1}"/>
          </ac:grpSpMkLst>
        </pc:grpChg>
      </pc:sldChg>
      <pc:sldChg chg="addSp delSp modSp add mod ord">
        <pc:chgData name="Guilherme Lima" userId="182be40b6da0c931" providerId="LiveId" clId="{E7FAED09-ADEF-4635-A091-C07BA80385AC}" dt="2025-01-26T17:26:35.032" v="6208" actId="164"/>
        <pc:sldMkLst>
          <pc:docMk/>
          <pc:sldMk cId="3810746245" sldId="277"/>
        </pc:sldMkLst>
        <pc:spChg chg="mod">
          <ac:chgData name="Guilherme Lima" userId="182be40b6da0c931" providerId="LiveId" clId="{E7FAED09-ADEF-4635-A091-C07BA80385AC}" dt="2025-01-25T20:55:42.143" v="5971" actId="20577"/>
          <ac:spMkLst>
            <pc:docMk/>
            <pc:sldMk cId="3810746245" sldId="277"/>
            <ac:spMk id="4" creationId="{D995DBC8-DE04-064D-20E0-F1421CB5FEEE}"/>
          </ac:spMkLst>
        </pc:spChg>
        <pc:spChg chg="add mod">
          <ac:chgData name="Guilherme Lima" userId="182be40b6da0c931" providerId="LiveId" clId="{E7FAED09-ADEF-4635-A091-C07BA80385AC}" dt="2025-01-25T19:31:25.233" v="5540" actId="164"/>
          <ac:spMkLst>
            <pc:docMk/>
            <pc:sldMk cId="3810746245" sldId="277"/>
            <ac:spMk id="5" creationId="{994A6632-A1EF-6B35-970A-E33A4F865093}"/>
          </ac:spMkLst>
        </pc:spChg>
        <pc:grpChg chg="add mod">
          <ac:chgData name="Guilherme Lima" userId="182be40b6da0c931" providerId="LiveId" clId="{E7FAED09-ADEF-4635-A091-C07BA80385AC}" dt="2025-01-26T17:26:35.032" v="6208" actId="164"/>
          <ac:grpSpMkLst>
            <pc:docMk/>
            <pc:sldMk cId="3810746245" sldId="277"/>
            <ac:grpSpMk id="2" creationId="{9DF17777-1D74-1FB8-1FCA-58B4B172031A}"/>
          </ac:grpSpMkLst>
        </pc:grpChg>
        <pc:grpChg chg="del">
          <ac:chgData name="Guilherme Lima" userId="182be40b6da0c931" providerId="LiveId" clId="{E7FAED09-ADEF-4635-A091-C07BA80385AC}" dt="2025-01-25T18:45:44.402" v="5494" actId="478"/>
          <ac:grpSpMkLst>
            <pc:docMk/>
            <pc:sldMk cId="3810746245" sldId="277"/>
            <ac:grpSpMk id="3" creationId="{E239C410-83F7-4292-A541-A76271C837E2}"/>
          </ac:grpSpMkLst>
        </pc:grpChg>
        <pc:grpChg chg="add mod">
          <ac:chgData name="Guilherme Lima" userId="182be40b6da0c931" providerId="LiveId" clId="{E7FAED09-ADEF-4635-A091-C07BA80385AC}" dt="2025-01-26T17:26:35.032" v="6208" actId="164"/>
          <ac:grpSpMkLst>
            <pc:docMk/>
            <pc:sldMk cId="3810746245" sldId="277"/>
            <ac:grpSpMk id="6" creationId="{E737229D-2A5B-95BD-4E49-57D947DA6C1A}"/>
          </ac:grpSpMkLst>
        </pc:grpChg>
        <pc:picChg chg="add mod">
          <ac:chgData name="Guilherme Lima" userId="182be40b6da0c931" providerId="LiveId" clId="{E7FAED09-ADEF-4635-A091-C07BA80385AC}" dt="2025-01-25T19:31:25.233" v="5540" actId="164"/>
          <ac:picMkLst>
            <pc:docMk/>
            <pc:sldMk cId="3810746245" sldId="277"/>
            <ac:picMk id="2050" creationId="{EFC62A2E-1E27-FC98-2496-09F750F668BD}"/>
          </ac:picMkLst>
        </pc:picChg>
        <pc:picChg chg="add mod">
          <ac:chgData name="Guilherme Lima" userId="182be40b6da0c931" providerId="LiveId" clId="{E7FAED09-ADEF-4635-A091-C07BA80385AC}" dt="2025-01-26T17:26:35.032" v="6208" actId="164"/>
          <ac:picMkLst>
            <pc:docMk/>
            <pc:sldMk cId="3810746245" sldId="277"/>
            <ac:picMk id="2052" creationId="{C5BDA9DF-6D4E-64EA-F4F0-38295B16BCC1}"/>
          </ac:picMkLst>
        </pc:picChg>
      </pc:sldChg>
    </pc:docChg>
  </pc:docChgLst>
  <pc:docChgLst>
    <pc:chgData name="Guilherme Lima" userId="182be40b6da0c931" providerId="LiveId" clId="{E9EA037E-FEE1-44D9-A984-105EF27E5F17}"/>
    <pc:docChg chg="undo custSel addSld delSld modSld sldOrd">
      <pc:chgData name="Guilherme Lima" userId="182be40b6da0c931" providerId="LiveId" clId="{E9EA037E-FEE1-44D9-A984-105EF27E5F17}" dt="2025-01-15T00:29:47.491" v="365" actId="6549"/>
      <pc:docMkLst>
        <pc:docMk/>
      </pc:docMkLst>
      <pc:sldChg chg="modSp mod">
        <pc:chgData name="Guilherme Lima" userId="182be40b6da0c931" providerId="LiveId" clId="{E9EA037E-FEE1-44D9-A984-105EF27E5F17}" dt="2025-01-10T00:13:10.864" v="324" actId="20577"/>
        <pc:sldMkLst>
          <pc:docMk/>
          <pc:sldMk cId="0" sldId="257"/>
        </pc:sldMkLst>
        <pc:spChg chg="mod">
          <ac:chgData name="Guilherme Lima" userId="182be40b6da0c931" providerId="LiveId" clId="{E9EA037E-FEE1-44D9-A984-105EF27E5F17}" dt="2025-01-10T00:13:10.864" v="324" actId="20577"/>
          <ac:spMkLst>
            <pc:docMk/>
            <pc:sldMk cId="0" sldId="257"/>
            <ac:spMk id="2" creationId="{069A0D55-B675-48F3-6A26-2D1067F31017}"/>
          </ac:spMkLst>
        </pc:spChg>
      </pc:sldChg>
      <pc:sldChg chg="modSp mod">
        <pc:chgData name="Guilherme Lima" userId="182be40b6da0c931" providerId="LiveId" clId="{E9EA037E-FEE1-44D9-A984-105EF27E5F17}" dt="2025-01-10T00:16:45.646" v="352" actId="20577"/>
        <pc:sldMkLst>
          <pc:docMk/>
          <pc:sldMk cId="1142670288" sldId="262"/>
        </pc:sldMkLst>
        <pc:spChg chg="mod">
          <ac:chgData name="Guilherme Lima" userId="182be40b6da0c931" providerId="LiveId" clId="{E9EA037E-FEE1-44D9-A984-105EF27E5F17}" dt="2025-01-10T00:16:45.646" v="352" actId="20577"/>
          <ac:spMkLst>
            <pc:docMk/>
            <pc:sldMk cId="1142670288" sldId="262"/>
            <ac:spMk id="3" creationId="{E35D525A-2F3C-82DF-319F-D3567A4CBA95}"/>
          </ac:spMkLst>
        </pc:spChg>
      </pc:sldChg>
      <pc:sldChg chg="addSp modSp mod">
        <pc:chgData name="Guilherme Lima" userId="182be40b6da0c931" providerId="LiveId" clId="{E9EA037E-FEE1-44D9-A984-105EF27E5F17}" dt="2025-01-09T23:52:38.583" v="124" actId="1076"/>
        <pc:sldMkLst>
          <pc:docMk/>
          <pc:sldMk cId="290701184" sldId="263"/>
        </pc:sldMkLst>
        <pc:spChg chg="add mod">
          <ac:chgData name="Guilherme Lima" userId="182be40b6da0c931" providerId="LiveId" clId="{E9EA037E-FEE1-44D9-A984-105EF27E5F17}" dt="2025-01-09T23:52:24.227" v="122" actId="1582"/>
          <ac:spMkLst>
            <pc:docMk/>
            <pc:sldMk cId="290701184" sldId="263"/>
            <ac:spMk id="4" creationId="{43404CD0-F2F5-2610-7E86-E3AC42F3A4BC}"/>
          </ac:spMkLst>
        </pc:spChg>
        <pc:spChg chg="add mod">
          <ac:chgData name="Guilherme Lima" userId="182be40b6da0c931" providerId="LiveId" clId="{E9EA037E-FEE1-44D9-A984-105EF27E5F17}" dt="2025-01-09T23:52:38.583" v="124" actId="1076"/>
          <ac:spMkLst>
            <pc:docMk/>
            <pc:sldMk cId="290701184" sldId="263"/>
            <ac:spMk id="6" creationId="{208ABD36-A5F1-EC05-8713-1CEBF0F27C89}"/>
          </ac:spMkLst>
        </pc:spChg>
      </pc:sldChg>
      <pc:sldChg chg="modSp mod">
        <pc:chgData name="Guilherme Lima" userId="182be40b6da0c931" providerId="LiveId" clId="{E9EA037E-FEE1-44D9-A984-105EF27E5F17}" dt="2025-01-09T23:58:10.714" v="255" actId="20577"/>
        <pc:sldMkLst>
          <pc:docMk/>
          <pc:sldMk cId="2674212787" sldId="264"/>
        </pc:sldMkLst>
        <pc:spChg chg="mod">
          <ac:chgData name="Guilherme Lima" userId="182be40b6da0c931" providerId="LiveId" clId="{E9EA037E-FEE1-44D9-A984-105EF27E5F17}" dt="2025-01-09T23:58:10.714" v="255" actId="20577"/>
          <ac:spMkLst>
            <pc:docMk/>
            <pc:sldMk cId="2674212787" sldId="264"/>
            <ac:spMk id="4" creationId="{325F900E-4802-99C1-F283-3E29DE028F83}"/>
          </ac:spMkLst>
        </pc:spChg>
      </pc:sldChg>
      <pc:sldChg chg="modSp mod">
        <pc:chgData name="Guilherme Lima" userId="182be40b6da0c931" providerId="LiveId" clId="{E9EA037E-FEE1-44D9-A984-105EF27E5F17}" dt="2025-01-10T00:06:16.957" v="323" actId="20577"/>
        <pc:sldMkLst>
          <pc:docMk/>
          <pc:sldMk cId="3149803255" sldId="266"/>
        </pc:sldMkLst>
        <pc:spChg chg="mod">
          <ac:chgData name="Guilherme Lima" userId="182be40b6da0c931" providerId="LiveId" clId="{E9EA037E-FEE1-44D9-A984-105EF27E5F17}" dt="2025-01-10T00:06:16.957" v="323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new del ord">
        <pc:chgData name="Guilherme Lima" userId="182be40b6da0c931" providerId="LiveId" clId="{E9EA037E-FEE1-44D9-A984-105EF27E5F17}" dt="2025-01-09T23:48:38.082" v="3" actId="2696"/>
        <pc:sldMkLst>
          <pc:docMk/>
          <pc:sldMk cId="2290734953" sldId="269"/>
        </pc:sldMkLst>
      </pc:sldChg>
      <pc:sldChg chg="add">
        <pc:chgData name="Guilherme Lima" userId="182be40b6da0c931" providerId="LiveId" clId="{E9EA037E-FEE1-44D9-A984-105EF27E5F17}" dt="2025-01-09T23:48:40.706" v="4" actId="2890"/>
        <pc:sldMkLst>
          <pc:docMk/>
          <pc:sldMk cId="3661408398" sldId="269"/>
        </pc:sldMkLst>
      </pc:sldChg>
      <pc:sldChg chg="modSp new mod">
        <pc:chgData name="Guilherme Lima" userId="182be40b6da0c931" providerId="LiveId" clId="{E9EA037E-FEE1-44D9-A984-105EF27E5F17}" dt="2025-01-15T00:29:47.491" v="365" actId="6549"/>
        <pc:sldMkLst>
          <pc:docMk/>
          <pc:sldMk cId="698838981" sldId="270"/>
        </pc:sldMkLst>
        <pc:spChg chg="mod">
          <ac:chgData name="Guilherme Lima" userId="182be40b6da0c931" providerId="LiveId" clId="{E9EA037E-FEE1-44D9-A984-105EF27E5F17}" dt="2025-01-15T00:29:47.491" v="365" actId="6549"/>
          <ac:spMkLst>
            <pc:docMk/>
            <pc:sldMk cId="698838981" sldId="270"/>
            <ac:spMk id="3" creationId="{632D9204-3F00-5258-3C59-39A60686B4F5}"/>
          </ac:spMkLst>
        </pc:spChg>
      </pc:sldChg>
    </pc:docChg>
  </pc:docChgLst>
  <pc:docChgLst>
    <pc:chgData name="Guilherme Lima" userId="182be40b6da0c931" providerId="LiveId" clId="{4C41D508-58E6-4143-BB9D-6F7FB6B9B701}"/>
    <pc:docChg chg="undo redo custSel addSld modSld sldOrd">
      <pc:chgData name="Guilherme Lima" userId="182be40b6da0c931" providerId="LiveId" clId="{4C41D508-58E6-4143-BB9D-6F7FB6B9B701}" dt="2024-11-03T16:16:00.060" v="2247" actId="20577"/>
      <pc:docMkLst>
        <pc:docMk/>
      </pc:docMkLst>
      <pc:sldChg chg="modSp mod">
        <pc:chgData name="Guilherme Lima" userId="182be40b6da0c931" providerId="LiveId" clId="{4C41D508-58E6-4143-BB9D-6F7FB6B9B701}" dt="2024-11-02T20:15:41.291" v="1687" actId="313"/>
        <pc:sldMkLst>
          <pc:docMk/>
          <pc:sldMk cId="0" sldId="256"/>
        </pc:sldMkLst>
        <pc:spChg chg="mod">
          <ac:chgData name="Guilherme Lima" userId="182be40b6da0c931" providerId="LiveId" clId="{4C41D508-58E6-4143-BB9D-6F7FB6B9B701}" dt="2024-11-02T20:15:41.291" v="1687" actId="313"/>
          <ac:spMkLst>
            <pc:docMk/>
            <pc:sldMk cId="0" sldId="256"/>
            <ac:spMk id="7" creationId="{C125699A-F7E1-05BF-77A7-7FC7C4D98871}"/>
          </ac:spMkLst>
        </pc:spChg>
      </pc:sldChg>
      <pc:sldChg chg="addSp delSp modSp mod">
        <pc:chgData name="Guilherme Lima" userId="182be40b6da0c931" providerId="LiveId" clId="{4C41D508-58E6-4143-BB9D-6F7FB6B9B701}" dt="2024-11-03T16:16:00.060" v="2247" actId="20577"/>
        <pc:sldMkLst>
          <pc:docMk/>
          <pc:sldMk cId="0" sldId="257"/>
        </pc:sldMkLst>
        <pc:spChg chg="add mod">
          <ac:chgData name="Guilherme Lima" userId="182be40b6da0c931" providerId="LiveId" clId="{4C41D508-58E6-4143-BB9D-6F7FB6B9B701}" dt="2024-11-03T16:16:00.060" v="2247" actId="20577"/>
          <ac:spMkLst>
            <pc:docMk/>
            <pc:sldMk cId="0" sldId="257"/>
            <ac:spMk id="2" creationId="{069A0D55-B675-48F3-6A26-2D1067F31017}"/>
          </ac:spMkLst>
        </pc:spChg>
      </pc:sldChg>
      <pc:sldChg chg="addSp delSp modSp add mod">
        <pc:chgData name="Guilherme Lima" userId="182be40b6da0c931" providerId="LiveId" clId="{4C41D508-58E6-4143-BB9D-6F7FB6B9B701}" dt="2024-11-03T15:59:26.217" v="1991" actId="403"/>
        <pc:sldMkLst>
          <pc:docMk/>
          <pc:sldMk cId="1112265261" sldId="258"/>
        </pc:sldMkLst>
        <pc:spChg chg="add mod">
          <ac:chgData name="Guilherme Lima" userId="182be40b6da0c931" providerId="LiveId" clId="{4C41D508-58E6-4143-BB9D-6F7FB6B9B701}" dt="2024-11-03T15:59:26.217" v="1991" actId="403"/>
          <ac:spMkLst>
            <pc:docMk/>
            <pc:sldMk cId="1112265261" sldId="258"/>
            <ac:spMk id="4" creationId="{EF0CE047-24DB-0AE1-3544-0DA82C0C584E}"/>
          </ac:spMkLst>
        </pc:spChg>
      </pc:sldChg>
      <pc:sldChg chg="delSp modSp add mod">
        <pc:chgData name="Guilherme Lima" userId="182be40b6da0c931" providerId="LiveId" clId="{4C41D508-58E6-4143-BB9D-6F7FB6B9B701}" dt="2024-11-03T16:07:42.276" v="2126"/>
        <pc:sldMkLst>
          <pc:docMk/>
          <pc:sldMk cId="618150139" sldId="259"/>
        </pc:sldMkLst>
        <pc:spChg chg="mod">
          <ac:chgData name="Guilherme Lima" userId="182be40b6da0c931" providerId="LiveId" clId="{4C41D508-58E6-4143-BB9D-6F7FB6B9B701}" dt="2024-11-03T16:07:42.276" v="2126"/>
          <ac:spMkLst>
            <pc:docMk/>
            <pc:sldMk cId="618150139" sldId="259"/>
            <ac:spMk id="3" creationId="{A145E20B-2C5E-0BE0-B3F0-21B073754EBF}"/>
          </ac:spMkLst>
        </pc:spChg>
      </pc:sldChg>
      <pc:sldChg chg="addSp delSp modSp add mod ord">
        <pc:chgData name="Guilherme Lima" userId="182be40b6da0c931" providerId="LiveId" clId="{4C41D508-58E6-4143-BB9D-6F7FB6B9B701}" dt="2024-10-24T00:38:49.719" v="1344" actId="1076"/>
        <pc:sldMkLst>
          <pc:docMk/>
          <pc:sldMk cId="185820114" sldId="260"/>
        </pc:sldMkLst>
      </pc:sldChg>
      <pc:sldChg chg="addSp delSp modSp add mod">
        <pc:chgData name="Guilherme Lima" userId="182be40b6da0c931" providerId="LiveId" clId="{4C41D508-58E6-4143-BB9D-6F7FB6B9B701}" dt="2024-11-03T16:01:01.670" v="2047" actId="403"/>
        <pc:sldMkLst>
          <pc:docMk/>
          <pc:sldMk cId="4275920451" sldId="261"/>
        </pc:sldMkLst>
        <pc:spChg chg="add mod">
          <ac:chgData name="Guilherme Lima" userId="182be40b6da0c931" providerId="LiveId" clId="{4C41D508-58E6-4143-BB9D-6F7FB6B9B701}" dt="2024-11-03T16:01:01.670" v="2047" actId="403"/>
          <ac:spMkLst>
            <pc:docMk/>
            <pc:sldMk cId="4275920451" sldId="261"/>
            <ac:spMk id="2" creationId="{CECCA214-0447-FA65-3E12-3EA699DFCEBE}"/>
          </ac:spMkLst>
        </pc:spChg>
      </pc:sldChg>
      <pc:sldChg chg="delSp modSp add mod">
        <pc:chgData name="Guilherme Lima" userId="182be40b6da0c931" providerId="LiveId" clId="{4C41D508-58E6-4143-BB9D-6F7FB6B9B701}" dt="2024-11-03T16:00:53.781" v="2046" actId="1076"/>
        <pc:sldMkLst>
          <pc:docMk/>
          <pc:sldMk cId="1142670288" sldId="262"/>
        </pc:sldMkLst>
        <pc:spChg chg="mod topLvl">
          <ac:chgData name="Guilherme Lima" userId="182be40b6da0c931" providerId="LiveId" clId="{4C41D508-58E6-4143-BB9D-6F7FB6B9B701}" dt="2024-11-03T16:00:53.781" v="2046" actId="1076"/>
          <ac:spMkLst>
            <pc:docMk/>
            <pc:sldMk cId="1142670288" sldId="262"/>
            <ac:spMk id="3" creationId="{E35D525A-2F3C-82DF-319F-D3567A4CBA95}"/>
          </ac:spMkLst>
        </pc:spChg>
      </pc:sldChg>
      <pc:sldChg chg="addSp modSp add">
        <pc:chgData name="Guilherme Lima" userId="182be40b6da0c931" providerId="LiveId" clId="{4C41D508-58E6-4143-BB9D-6F7FB6B9B701}" dt="2024-11-03T15:47:00.218" v="1879" actId="164"/>
        <pc:sldMkLst>
          <pc:docMk/>
          <pc:sldMk cId="290701184" sldId="263"/>
        </pc:sldMkLst>
        <pc:spChg chg="mod">
          <ac:chgData name="Guilherme Lima" userId="182be40b6da0c931" providerId="LiveId" clId="{4C41D508-58E6-4143-BB9D-6F7FB6B9B701}" dt="2024-11-03T15:47:00.218" v="1879" actId="164"/>
          <ac:spMkLst>
            <pc:docMk/>
            <pc:sldMk cId="290701184" sldId="263"/>
            <ac:spMk id="3" creationId="{17EF06E2-6839-7669-4B10-1F780CFD4F2D}"/>
          </ac:spMkLst>
        </pc:spChg>
      </pc:sldChg>
      <pc:sldChg chg="delSp modSp add mod ord">
        <pc:chgData name="Guilherme Lima" userId="182be40b6da0c931" providerId="LiveId" clId="{4C41D508-58E6-4143-BB9D-6F7FB6B9B701}" dt="2024-11-03T16:00:28.504" v="2044" actId="20577"/>
        <pc:sldMkLst>
          <pc:docMk/>
          <pc:sldMk cId="2674212787" sldId="264"/>
        </pc:sldMkLst>
        <pc:spChg chg="mod">
          <ac:chgData name="Guilherme Lima" userId="182be40b6da0c931" providerId="LiveId" clId="{4C41D508-58E6-4143-BB9D-6F7FB6B9B701}" dt="2024-11-03T16:00:28.504" v="2044" actId="20577"/>
          <ac:spMkLst>
            <pc:docMk/>
            <pc:sldMk cId="2674212787" sldId="264"/>
            <ac:spMk id="4" creationId="{325F900E-4802-99C1-F283-3E29DE028F83}"/>
          </ac:spMkLst>
        </pc:spChg>
      </pc:sldChg>
      <pc:sldChg chg="delSp modSp add mod">
        <pc:chgData name="Guilherme Lima" userId="182be40b6da0c931" providerId="LiveId" clId="{4C41D508-58E6-4143-BB9D-6F7FB6B9B701}" dt="2024-11-03T16:05:06.193" v="2066" actId="20577"/>
        <pc:sldMkLst>
          <pc:docMk/>
          <pc:sldMk cId="2296426243" sldId="265"/>
        </pc:sldMkLst>
        <pc:spChg chg="mod">
          <ac:chgData name="Guilherme Lima" userId="182be40b6da0c931" providerId="LiveId" clId="{4C41D508-58E6-4143-BB9D-6F7FB6B9B701}" dt="2024-11-03T16:05:06.193" v="2066" actId="20577"/>
          <ac:spMkLst>
            <pc:docMk/>
            <pc:sldMk cId="2296426243" sldId="265"/>
            <ac:spMk id="4" creationId="{CDAC0330-BF04-0E39-502D-49B1D1F66A94}"/>
          </ac:spMkLst>
        </pc:spChg>
      </pc:sldChg>
      <pc:sldChg chg="modSp add mod ord">
        <pc:chgData name="Guilherme Lima" userId="182be40b6da0c931" providerId="LiveId" clId="{4C41D508-58E6-4143-BB9D-6F7FB6B9B701}" dt="2024-11-03T16:05:33.813" v="2069" actId="20577"/>
        <pc:sldMkLst>
          <pc:docMk/>
          <pc:sldMk cId="3149803255" sldId="266"/>
        </pc:sldMkLst>
        <pc:spChg chg="mod">
          <ac:chgData name="Guilherme Lima" userId="182be40b6da0c931" providerId="LiveId" clId="{4C41D508-58E6-4143-BB9D-6F7FB6B9B701}" dt="2024-11-03T16:05:33.813" v="2069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modSp add mod">
        <pc:chgData name="Guilherme Lima" userId="182be40b6da0c931" providerId="LiveId" clId="{4C41D508-58E6-4143-BB9D-6F7FB6B9B701}" dt="2024-11-03T16:07:15.920" v="2119" actId="6549"/>
        <pc:sldMkLst>
          <pc:docMk/>
          <pc:sldMk cId="600764770" sldId="267"/>
        </pc:sldMkLst>
      </pc:sldChg>
      <pc:sldChg chg="modSp add mod">
        <pc:chgData name="Guilherme Lima" userId="182be40b6da0c931" providerId="LiveId" clId="{4C41D508-58E6-4143-BB9D-6F7FB6B9B701}" dt="2024-11-03T16:10:36.483" v="2204" actId="20577"/>
        <pc:sldMkLst>
          <pc:docMk/>
          <pc:sldMk cId="274232216" sldId="268"/>
        </pc:sldMkLst>
        <pc:spChg chg="mod">
          <ac:chgData name="Guilherme Lima" userId="182be40b6da0c931" providerId="LiveId" clId="{4C41D508-58E6-4143-BB9D-6F7FB6B9B701}" dt="2024-11-03T16:10:36.483" v="2204" actId="20577"/>
          <ac:spMkLst>
            <pc:docMk/>
            <pc:sldMk cId="274232216" sldId="268"/>
            <ac:spMk id="3" creationId="{22718D51-B7AA-6C81-AE5B-A2F1FF8A5B9F}"/>
          </ac:spMkLst>
        </pc:spChg>
      </pc:sldChg>
    </pc:docChg>
  </pc:docChgLst>
  <pc:docChgLst>
    <pc:chgData name="Guilherme Lima" userId="182be40b6da0c931" providerId="LiveId" clId="{595B34D3-C919-48BF-BA63-97A31CF24317}"/>
    <pc:docChg chg="modSld">
      <pc:chgData name="Guilherme Lima" userId="182be40b6da0c931" providerId="LiveId" clId="{595B34D3-C919-48BF-BA63-97A31CF24317}" dt="2024-12-19T00:43:33.259" v="11" actId="20577"/>
      <pc:docMkLst>
        <pc:docMk/>
      </pc:docMkLst>
      <pc:sldChg chg="modSp mod">
        <pc:chgData name="Guilherme Lima" userId="182be40b6da0c931" providerId="LiveId" clId="{595B34D3-C919-48BF-BA63-97A31CF24317}" dt="2024-12-19T00:35:20.290" v="7" actId="20577"/>
        <pc:sldMkLst>
          <pc:docMk/>
          <pc:sldMk cId="3149803255" sldId="266"/>
        </pc:sldMkLst>
        <pc:spChg chg="mod">
          <ac:chgData name="Guilherme Lima" userId="182be40b6da0c931" providerId="LiveId" clId="{595B34D3-C919-48BF-BA63-97A31CF24317}" dt="2024-12-19T00:35:20.290" v="7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modSp mod">
        <pc:chgData name="Guilherme Lima" userId="182be40b6da0c931" providerId="LiveId" clId="{595B34D3-C919-48BF-BA63-97A31CF24317}" dt="2024-12-19T00:43:33.259" v="11" actId="20577"/>
        <pc:sldMkLst>
          <pc:docMk/>
          <pc:sldMk cId="60076477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413D5-54C5-0F94-B2FF-5EBF7339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026A-A121-4BD3-804B-0E4AEC29EC13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391E8-A480-1A26-3184-E17E9BB3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C7060-CDA9-B56B-21E1-3D21C489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F9E3-9F20-48C8-83BD-01F4F30BED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974AA-11BE-3F0C-808C-E739C2F8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0CDB3-A48A-45CB-8ED8-82BBEBFB038D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5959D-38A1-6837-BA39-93278A28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0886A-85DE-83BE-B847-41B42A08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1627D-CDA0-4304-8026-E7182296EE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2F326-2ED1-807B-770E-EC96D41A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1698D-3E59-44A7-A5A0-F86BF69F58B8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A58E6-1AB9-7468-614C-9998D516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7DF0E-24CE-B9F4-AE1E-10E893C6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424-E8A9-44F0-B71A-D0CE391040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1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DE1B6-DB39-C083-392D-5996874E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EB752-D751-4120-8F28-2B0CE24699B7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D9EFF-E7DF-62F1-C1B2-2457B264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BA614-A9A7-570A-DBE2-3C9885E5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FE76A-10D4-4C69-A1CA-C6FA49F114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543AE-5622-CE06-0907-0F9ABDB6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D27C9-3407-4C1C-A7F2-A4FF14FE9704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1BAC0-AEEB-C5FE-B4BB-B7F1BE19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DC390A-1538-788F-1E59-C9FB5FBD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B894-AA5F-4356-88A0-DF9071B349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6CE6FBEB-6B65-B89F-1AF4-32782077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0F3A2-3AB1-493A-A73C-D2F59AA5D039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8F0D04C-916F-E14B-F142-533DBDC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0D1CF7F-3D33-09B9-4A21-EFE7F4DA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DB23D-A60A-432B-90E7-8AEC10C83B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C96E882-7C83-1A3D-52A4-86F992F8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D709-FE8C-456E-8C9F-F0FAFC76AE4E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8F790A4B-E1F3-701E-416B-FC2A69B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7B15604D-2C9C-43D2-60AD-44E22E56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13D12-154A-4306-803F-E67307DB0F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D02F0D04-035C-D088-2FC2-8A76110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D8B38-E678-405A-9B4C-CFA69B7F069E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829B604-379B-7768-7F22-554D81B9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F00AAF3D-285D-7EF8-19D5-F15861BA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04AE-2412-40B3-A7F3-3C3CA06067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66F56BA7-8368-DFD3-706A-9E39200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ECB83-15F7-42FE-A7E5-03A537D23946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2BE135A-E186-244E-4C1D-598DD64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7E3A2DA-344D-C1CC-BF71-376422E5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B7A2-448B-4113-8693-0EEE18E3D2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4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35A179C-B6C3-4705-DAF1-7B785284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9D727-C540-4C20-80F0-FD0713DB2080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2B8E3C4-4974-2D55-F739-BE7B2D01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9A22935-4083-174A-F372-6B724A84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DD97C-B940-4D37-8208-090B2AF4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4D179BA-D96A-4867-7CC2-CAE8C785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90034-135D-4608-AEB7-C283238E7A04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64605F1-4F70-012C-140A-50873269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3CF17E1-8062-C798-4A5D-DF3C9F6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B1C9-BCC9-4965-AA6D-356B39D159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794DDD1A-4752-E512-450A-CD1980738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E517278D-6385-3780-245A-5E4CC263B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5C1F3-B480-7B4B-AAAF-B1F9A33F4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A40ED4-123D-4590-8D92-8DBE852D7E5E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FC87D-E08F-B4E1-1D8A-4BE5B1ED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F40CD-5C1E-D10E-E3CA-11479E1B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ADA5E0-5D90-4FF5-913A-7186C75AC8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06C3DEA-3510-C19E-4A56-E4460F2B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187450"/>
            <a:ext cx="2692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ítulo 1">
            <a:extLst>
              <a:ext uri="{FF2B5EF4-FFF2-40B4-BE49-F238E27FC236}">
                <a16:creationId xmlns:a16="http://schemas.microsoft.com/office/drawing/2014/main" id="{EA68B13D-E124-66AF-6966-8ADDF2EFC5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14800" y="1938915"/>
            <a:ext cx="7654925" cy="2003425"/>
          </a:xfrm>
        </p:spPr>
        <p:txBody>
          <a:bodyPr anchor="ctr"/>
          <a:lstStyle/>
          <a:p>
            <a:r>
              <a:rPr lang="pt-BR" altLang="pt-BR" sz="3600" dirty="0">
                <a:solidFill>
                  <a:schemeClr val="bg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Otimizando o abastecimento de produtos no varejo com Random Forest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125699A-F7E1-05BF-77A7-7FC7C4D98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41" y="4435764"/>
            <a:ext cx="5356225" cy="741362"/>
          </a:xfrm>
        </p:spPr>
        <p:txBody>
          <a:bodyPr rtlCol="0">
            <a:normAutofit fontScale="925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Guilherme Lima de Sousa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Orientadora: Prof.ª Drª Vanilde de Castro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19C45-1F32-63D5-BCDE-F53E1FB3A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EF231A1B-5CF9-6691-6140-1DF332AA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47E058-9409-6068-DC06-E5AF991257FA}"/>
              </a:ext>
            </a:extLst>
          </p:cNvPr>
          <p:cNvSpPr txBox="1"/>
          <p:nvPr/>
        </p:nvSpPr>
        <p:spPr>
          <a:xfrm>
            <a:off x="332509" y="443347"/>
            <a:ext cx="1139998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tocante ao modelo 2 (com balanceamento de classes) o atendimento dos pressupostos continua positivo, pois o modelo não demostra ocorrência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(acurácia próxima entre treino e teste)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 validação cruzada retorna acurácias próximas entre si, a matriz de confusão retorna uma boa assertividade nas predições e por fim a CURVA ROC tem o número 1 para todas as classes.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único ponto de atenção é a dificuldade do modelo prever a classe número 3, pode-se observar na medida F1-Score que é a menor classe pontuada. E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vidências abaixo: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0C42D62-F0E5-B9AE-92F1-E715BDEF4BAD}"/>
              </a:ext>
            </a:extLst>
          </p:cNvPr>
          <p:cNvGrpSpPr/>
          <p:nvPr/>
        </p:nvGrpSpPr>
        <p:grpSpPr>
          <a:xfrm>
            <a:off x="332509" y="2790498"/>
            <a:ext cx="9468558" cy="3624156"/>
            <a:chOff x="332509" y="3082836"/>
            <a:chExt cx="9468558" cy="3331817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A299724-DF65-4434-83B8-ECB01CEE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509" y="3082836"/>
              <a:ext cx="9468558" cy="33318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BD3549B-4F55-0770-8349-0182B803EB83}"/>
                </a:ext>
              </a:extLst>
            </p:cNvPr>
            <p:cNvSpPr/>
            <p:nvPr/>
          </p:nvSpPr>
          <p:spPr>
            <a:xfrm>
              <a:off x="520262" y="4225159"/>
              <a:ext cx="3515710" cy="5360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65B50DB-066F-3658-6B95-3D96FE43B09A}"/>
                </a:ext>
              </a:extLst>
            </p:cNvPr>
            <p:cNvSpPr/>
            <p:nvPr/>
          </p:nvSpPr>
          <p:spPr>
            <a:xfrm>
              <a:off x="520262" y="3488661"/>
              <a:ext cx="9096704" cy="2767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813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97122-3185-4BAD-3EE6-55C96A5E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0E479B3-98D9-7C4B-29B2-FC3E0D5D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95DBC8-DE04-064D-20E0-F1421CB5FEEE}"/>
              </a:ext>
            </a:extLst>
          </p:cNvPr>
          <p:cNvSpPr txBox="1"/>
          <p:nvPr/>
        </p:nvSpPr>
        <p:spPr>
          <a:xfrm>
            <a:off x="332509" y="443347"/>
            <a:ext cx="1139998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Ainda sobre o modelo 2 (com balanceamento de classes) a AUC foi visto que todas as classes tiveram um bom desempenho com resultados iguais a 1, ou seja, o modelo consegue fazer boas predições e distinguir bem cada classe.</a:t>
            </a:r>
          </a:p>
          <a:p>
            <a:pPr marR="0" algn="just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Continuando a leitura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das evidências do modelo 2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 balanceamento):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DF17777-1D74-1FB8-1FCA-58B4B172031A}"/>
              </a:ext>
            </a:extLst>
          </p:cNvPr>
          <p:cNvGrpSpPr/>
          <p:nvPr/>
        </p:nvGrpSpPr>
        <p:grpSpPr>
          <a:xfrm>
            <a:off x="459509" y="2155045"/>
            <a:ext cx="10321095" cy="4451005"/>
            <a:chOff x="459509" y="2155045"/>
            <a:chExt cx="10321095" cy="445100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737229D-2A5B-95BD-4E49-57D947DA6C1A}"/>
                </a:ext>
              </a:extLst>
            </p:cNvPr>
            <p:cNvGrpSpPr/>
            <p:nvPr/>
          </p:nvGrpSpPr>
          <p:grpSpPr>
            <a:xfrm>
              <a:off x="459509" y="2160607"/>
              <a:ext cx="5380321" cy="4445443"/>
              <a:chOff x="459509" y="2160607"/>
              <a:chExt cx="5380321" cy="444544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EFC62A2E-1E27-FC98-2496-09F750F668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509" y="2160607"/>
                <a:ext cx="5380321" cy="444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94A6632-A1EF-6B35-970A-E33A4F865093}"/>
                  </a:ext>
                </a:extLst>
              </p:cNvPr>
              <p:cNvSpPr/>
              <p:nvPr/>
            </p:nvSpPr>
            <p:spPr>
              <a:xfrm>
                <a:off x="4304395" y="5328746"/>
                <a:ext cx="1535435" cy="10859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5BDA9DF-6D4E-64EA-F4F0-38295B16B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704" y="2155045"/>
              <a:ext cx="4914900" cy="4445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74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64B79-8AB8-8C44-64FB-E84B787A2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0DC6B04-B15A-7347-96CD-F27DF128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16A176F-2DFC-CB69-E011-7EA4DF41C5FB}"/>
              </a:ext>
            </a:extLst>
          </p:cNvPr>
          <p:cNvSpPr txBox="1"/>
          <p:nvPr/>
        </p:nvSpPr>
        <p:spPr>
          <a:xfrm>
            <a:off x="332509" y="443347"/>
            <a:ext cx="11399982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ponto, os modelos já estão treinados e posteriormente, aplicando cada modelo, em três cenários de vendas diferentes.</a:t>
            </a:r>
          </a:p>
          <a:p>
            <a:pPr marR="0" algn="just"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b="0" i="0" u="none" strike="noStrike" baseline="0" dirty="0">
                <a:latin typeface="Arial" panose="020B0604020202020204" pitchFamily="34" charset="0"/>
              </a:rPr>
              <a:t>No modelo número um, na parte de treinamento do modelo, não foram definidos critérios para balanceamento de classes e isso resultou em uma acurácia de 97,02%.</a:t>
            </a:r>
          </a:p>
          <a:p>
            <a:pPr lvl="2" algn="just"/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lvl="2" algn="just"/>
            <a:r>
              <a:rPr lang="pt-BR" b="0" i="0" u="none" strike="noStrike" baseline="0" dirty="0">
                <a:latin typeface="Arial" panose="020B0604020202020204" pitchFamily="34" charset="0"/>
              </a:rPr>
              <a:t>No modelo número dois, na parte de treinamento do modelo, foi definido critério para balanceamento de classes e isso resultou em uma acurácia de 94,38%.</a:t>
            </a:r>
          </a:p>
          <a:p>
            <a:pPr marR="0" algn="just"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u="none" strike="noStrike" baseline="0" dirty="0">
                <a:latin typeface="Arial" panose="020B0604020202020204" pitchFamily="34" charset="0"/>
              </a:rPr>
              <a:t>Observe na tabela abaixo os resultados adquiridos para cada modelo, em cada cenário:</a:t>
            </a:r>
          </a:p>
          <a:p>
            <a:pPr marR="0" algn="just"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 rtl="0"/>
            <a:endParaRPr lang="pt-BR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D3B21B-1294-48B9-091B-E47C22B8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8" y="4086196"/>
            <a:ext cx="10668343" cy="17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54BF598-D6B5-D527-8FB3-405A3DFD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0CE047-24DB-0AE1-3544-0DA82C0C584E}"/>
              </a:ext>
            </a:extLst>
          </p:cNvPr>
          <p:cNvSpPr txBox="1"/>
          <p:nvPr/>
        </p:nvSpPr>
        <p:spPr>
          <a:xfrm>
            <a:off x="285213" y="208936"/>
            <a:ext cx="1139998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Observando a distribuição da coluna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Qtd_vendas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 base raiz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(usada para treinar o modelo) 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 mesma coluna dos cenários criados. Existem oscilações individuais nas distribuições, mas isso reforça o objetivo de distinção delas 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49A3676-B7B0-3F1E-AAB3-E74571622459}"/>
              </a:ext>
            </a:extLst>
          </p:cNvPr>
          <p:cNvGrpSpPr/>
          <p:nvPr/>
        </p:nvGrpSpPr>
        <p:grpSpPr>
          <a:xfrm>
            <a:off x="850460" y="1847938"/>
            <a:ext cx="9728640" cy="4679862"/>
            <a:chOff x="456760" y="2270669"/>
            <a:chExt cx="7775297" cy="437665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B760BB-C6A3-3306-2EF3-32251D704911}"/>
                </a:ext>
              </a:extLst>
            </p:cNvPr>
            <p:cNvGrpSpPr/>
            <p:nvPr/>
          </p:nvGrpSpPr>
          <p:grpSpPr>
            <a:xfrm>
              <a:off x="456760" y="2270669"/>
              <a:ext cx="7775297" cy="4376650"/>
              <a:chOff x="456760" y="1749969"/>
              <a:chExt cx="7775297" cy="4376650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B91E6CE2-8363-A11B-A286-3BB383ACE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3275" y="4227385"/>
                <a:ext cx="3853333" cy="1899234"/>
              </a:xfrm>
              <a:prstGeom prst="rect">
                <a:avLst/>
              </a:prstGeom>
              <a:grpFill/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2F312CB-B82B-121F-88FA-A10441BC35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050" y="4252783"/>
                <a:ext cx="3886274" cy="1873836"/>
              </a:xfrm>
              <a:prstGeom prst="rect">
                <a:avLst/>
              </a:prstGeom>
              <a:grpFill/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0DEE98B-7889-9583-F52B-17AFB04EDDD6}"/>
                  </a:ext>
                </a:extLst>
              </p:cNvPr>
              <p:cNvGrpSpPr/>
              <p:nvPr/>
            </p:nvGrpSpPr>
            <p:grpSpPr>
              <a:xfrm>
                <a:off x="456760" y="1749969"/>
                <a:ext cx="7775297" cy="2600525"/>
                <a:chOff x="456760" y="1749969"/>
                <a:chExt cx="7775297" cy="2600525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6E03E037-1E25-691D-9F31-FE45084E6818}"/>
                    </a:ext>
                  </a:extLst>
                </p:cNvPr>
                <p:cNvGrpSpPr/>
                <p:nvPr/>
              </p:nvGrpSpPr>
              <p:grpSpPr>
                <a:xfrm>
                  <a:off x="459509" y="1749969"/>
                  <a:ext cx="7772548" cy="2162315"/>
                  <a:chOff x="459509" y="1749969"/>
                  <a:chExt cx="7772548" cy="2162315"/>
                </a:xfrm>
              </p:grpSpPr>
              <p:grpSp>
                <p:nvGrpSpPr>
                  <p:cNvPr id="3" name="Agrupar 2">
                    <a:extLst>
                      <a:ext uri="{FF2B5EF4-FFF2-40B4-BE49-F238E27FC236}">
                        <a16:creationId xmlns:a16="http://schemas.microsoft.com/office/drawing/2014/main" id="{004C8CF4-AA2C-05FA-6669-2BF32B07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59509" y="1749970"/>
                    <a:ext cx="3886274" cy="2162314"/>
                    <a:chOff x="332509" y="1609239"/>
                    <a:chExt cx="5954604" cy="2629714"/>
                  </a:xfrm>
                  <a:solidFill>
                    <a:schemeClr val="bg1"/>
                  </a:solidFill>
                </p:grpSpPr>
                <p:pic>
                  <p:nvPicPr>
                    <p:cNvPr id="1026" name="Picture 2">
                      <a:extLst>
                        <a:ext uri="{FF2B5EF4-FFF2-40B4-BE49-F238E27FC236}">
                          <a16:creationId xmlns:a16="http://schemas.microsoft.com/office/drawing/2014/main" id="{CF3DA442-7405-0807-05B5-F376272405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8275" y="2010103"/>
                      <a:ext cx="5938838" cy="2228850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</p:pic>
                <p:sp>
                  <p:nvSpPr>
                    <p:cNvPr id="2" name="CaixaDeTexto 1">
                      <a:extLst>
                        <a:ext uri="{FF2B5EF4-FFF2-40B4-BE49-F238E27FC236}">
                          <a16:creationId xmlns:a16="http://schemas.microsoft.com/office/drawing/2014/main" id="{BA430C3C-7178-52C8-CD91-F292E405C5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509" y="1609239"/>
                      <a:ext cx="5938838" cy="37430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Raiz</a:t>
                      </a:r>
                    </a:p>
                  </p:txBody>
                </p:sp>
              </p:grpSp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61F3444B-EEB1-0A2E-FB11-C0616FA55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783" y="1749969"/>
                    <a:ext cx="3886274" cy="2802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Cenário 1 – Vendas </a:t>
                    </a:r>
                    <a:r>
                      <a:rPr lang="pt-BR" sz="1200" b="0" i="0" u="none" strike="noStrike" baseline="0" dirty="0">
                        <a:latin typeface="Arial" panose="020B0604020202020204" pitchFamily="34" charset="0"/>
                      </a:rPr>
                      <a:t>15% menores em meses sazonais</a:t>
                    </a:r>
                  </a:p>
                </p:txBody>
              </p:sp>
            </p:grpSp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1D906214-F5E5-3B26-CBD7-2A6577E90DB5}"/>
                    </a:ext>
                  </a:extLst>
                </p:cNvPr>
                <p:cNvGrpSpPr/>
                <p:nvPr/>
              </p:nvGrpSpPr>
              <p:grpSpPr>
                <a:xfrm>
                  <a:off x="456760" y="3950384"/>
                  <a:ext cx="7772548" cy="400110"/>
                  <a:chOff x="459509" y="1749970"/>
                  <a:chExt cx="7772548" cy="400110"/>
                </a:xfrm>
              </p:grpSpPr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39FD132E-CE49-7C57-9E00-95F4318299B5}"/>
                      </a:ext>
                    </a:extLst>
                  </p:cNvPr>
                  <p:cNvSpPr txBox="1"/>
                  <p:nvPr/>
                </p:nvSpPr>
                <p:spPr>
                  <a:xfrm>
                    <a:off x="459509" y="1749972"/>
                    <a:ext cx="3875984" cy="27699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Cenário 2 - Vendas</a:t>
                    </a:r>
                    <a:r>
                      <a:rPr lang="pt-BR" sz="1200" dirty="0">
                        <a:latin typeface="Arial" panose="020B0604020202020204" pitchFamily="34" charset="0"/>
                      </a:rPr>
                      <a:t> 35% menores em meses sazonais</a:t>
                    </a:r>
                    <a:endParaRPr lang="pt-BR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61AFBBD6-31B5-A33D-DD95-586AFB19CE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783" y="1749970"/>
                    <a:ext cx="3886274" cy="4001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Cenário 3 – Vendas </a:t>
                    </a:r>
                    <a:r>
                      <a:rPr lang="pt-BR" sz="1000" b="0" i="0" u="none" strike="noStrike" baseline="0" dirty="0">
                        <a:latin typeface="Arial" panose="020B0604020202020204" pitchFamily="34" charset="0"/>
                      </a:rPr>
                      <a:t>10% menores em meses sazonais e 55% maiores demais meses.</a:t>
                    </a:r>
                  </a:p>
                </p:txBody>
              </p:sp>
            </p:grpSp>
          </p:grp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4E80E5C-B659-FB04-9797-AF5BC9472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144" y="2570720"/>
              <a:ext cx="3871164" cy="1860449"/>
            </a:xfrm>
            <a:prstGeom prst="rect">
              <a:avLst/>
            </a:prstGeom>
            <a:grpFill/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1226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7ADE-3746-F81C-24EC-AF584AAB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08048D9-59C0-ED24-CF6E-6D0D4A1F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AC0330-BF04-0E39-502D-49B1D1F66A94}"/>
              </a:ext>
            </a:extLst>
          </p:cNvPr>
          <p:cNvSpPr txBox="1"/>
          <p:nvPr/>
        </p:nvSpPr>
        <p:spPr>
          <a:xfrm>
            <a:off x="332509" y="443347"/>
            <a:ext cx="9753600" cy="57160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 seu trabalho,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Branquinho Filho (2020) alega sobre o uso do balanceamento de classes, demandando atenção sobre o tema. O seu objetivo era prever atrasos nas entregas de produtos de e-commerce, criando um ambiente preditivo para prevenção.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Ele constrói e usa diversos modelos, com apoio do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AutoML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 é uma função da biblioteca H2O e tem como objetivo a criação de diversos modelos afim de encontrar o melhor, competindo entre eles.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Ele ressalta sobre um bom tratamento de dados, pois assim os modelos poderão operar com a máxima capacidade. Sendo o seu trabalho um problema de classificação binária ele aplicou os métodos para balanceamento em seus modelos escolhidos e estes foram o: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xGBoost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Gradiente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Boosting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Machine e Dynamic Random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Dorest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Neste trabalho de conclusão de curso é observado que atuar no balanceamento de classes em modelos de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Randomforest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 variáveis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multiclasse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é um processo fundamental para se obter melhor e mais seguros resultados.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2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9CC9C-4CE4-C21A-6E0C-9EFD5002E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BEC2F36-EAFB-DEEA-E265-41D16035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47CECD6-4770-483E-86B4-E0A3A6763322}"/>
              </a:ext>
            </a:extLst>
          </p:cNvPr>
          <p:cNvSpPr txBox="1"/>
          <p:nvPr/>
        </p:nvSpPr>
        <p:spPr>
          <a:xfrm>
            <a:off x="244475" y="78830"/>
            <a:ext cx="11224491" cy="66479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</a:rPr>
              <a:t>Considerações Finais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A leitura dos resultados se realiza da seguinte maneira: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Quantidade de produtos que deve estar na loja, para um giro de 60%.</a:t>
            </a:r>
          </a:p>
          <a:p>
            <a:pPr lvl="1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Estoque Ideal = (quantidade de vendas / 0,6) 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Quantidade de produtos que deve ser retirado ou enviado à loja.</a:t>
            </a:r>
          </a:p>
          <a:p>
            <a:pPr lvl="1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Necessidade = (Estoque Ideal – Estoque atual)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Lojas agrupadas pela necessidade (Multiclasse).</a:t>
            </a:r>
          </a:p>
          <a:p>
            <a:pPr lvl="1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Status =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0 = lojas com necessidade menor ou igual a 0.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1 = lojas com necessidade menor que 16.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2 = lojas com necessidade maior ou igual a 90.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3 = lojas que não se enquadraram nos demais status.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Para cada cenário, onde o modelo classificou o produto como ruptura (status 1), a ação a ser tomada é criar um reforço de estoque no armazém mais próximo das lojas, ganhando velocidade nos transportes e abastecimento delas. </a:t>
            </a: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Para os cenários onde o modelo classificou com alta cobertura (status 0 e 2), a ação a ser tomada é a redistribuição destes produtos, removendo-os destas lojas e colocando à disposição onde existem oportunidades/necessidade.</a:t>
            </a:r>
          </a:p>
        </p:txBody>
      </p:sp>
    </p:spTree>
    <p:extLst>
      <p:ext uri="{BB962C8B-B14F-4D97-AF65-F5344CB8AC3E}">
        <p14:creationId xmlns:p14="http://schemas.microsoft.com/office/powerpoint/2010/main" val="314980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54BF598-D6B5-D527-8FB3-405A3DFD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145E20B-2C5E-0BE0-B3F0-21B073754EBF}"/>
              </a:ext>
            </a:extLst>
          </p:cNvPr>
          <p:cNvSpPr txBox="1"/>
          <p:nvPr/>
        </p:nvSpPr>
        <p:spPr>
          <a:xfrm>
            <a:off x="493320" y="496403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Embora o modelo número um, obtenha uma performance melhor, ele não está preparado para lidar com dados desbalanceados. No modelo número dois, tendo definido o parâmetro para balanceamento de classes, o resultado decai sua acurácia em -2,64% (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97,02%para94,38</a:t>
            </a:r>
            <a:r>
              <a:rPr lang="pt-BR" sz="14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%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).</a:t>
            </a:r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 tocante ao modelo dois, o indicador de acurácia ter baixado pode ser algo preocupante, mas quando percebe-se e evitam-se os impactos inerentes ao desbalanceamento de classes, então agora o modelo se torna mais fluido, sem vícios.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validação de modelos apenas pela acurácia tende a ser maliciosa, pois aponta sobre características da amostra completa, a acurácia não retorna sobre as características das variáveis. Sendo assim, ao ajustar o balanceamento de classes, tornamos o modelo mais equilibrado. O uso do parâmetro para balanceamento de classes é fundamental para resultados mais seguros, aliado às outras necessárias interpretações dos seus resultados. </a:t>
            </a: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 fim, o modelo proposto demonstrou ser capaz de classificar a necessidade de cada loja, para cada cenário. Sendo considerado coerente com os objetivos esperados.</a:t>
            </a:r>
          </a:p>
        </p:txBody>
      </p:sp>
    </p:spTree>
    <p:extLst>
      <p:ext uri="{BB962C8B-B14F-4D97-AF65-F5344CB8AC3E}">
        <p14:creationId xmlns:p14="http://schemas.microsoft.com/office/powerpoint/2010/main" val="61815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50F9-C983-1DF9-0210-84D6154F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221FC24-149B-2CC4-8C44-541381EF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718D51-B7AA-6C81-AE5B-A2F1FF8A5B9F}"/>
              </a:ext>
            </a:extLst>
          </p:cNvPr>
          <p:cNvSpPr txBox="1"/>
          <p:nvPr/>
        </p:nvSpPr>
        <p:spPr>
          <a:xfrm>
            <a:off x="455220" y="128866"/>
            <a:ext cx="97536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Refêrencias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Branquinho Filho,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MSc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Delermando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. 2020. Predição de Falhas na Logística de Entregas em E-commerce. Revista de Ubiquidade, v. 3, n. 2, p. 1–14.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em: &lt;https://revistas.anchieta.br/index.php/RevistaUbiquidade/article/view/1673&gt;.Acesso em: 25 fev. 2024.</a:t>
            </a:r>
          </a:p>
          <a:p>
            <a:pPr marR="0" algn="just" rtl="0"/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Cunha, V.B.C. 2023. Uso de aprendizado de máquina para especificação do tempo de entrega em vendas via e-commerce. Universidade Federal de Outro Preto [UFOP]. 1-42.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em: &lt;http://www.monografias.ufop.br/handle/35400000/5808&gt;.Acesso em: 25 fev. 2024.</a:t>
            </a:r>
          </a:p>
          <a:p>
            <a:pPr marR="0" algn="just" rtl="0"/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Chen, D.Y. 2018. Analise de dados com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python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 pandas. Primeira edição.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Novatec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editora Ltda, São Paulo, SP, Brasil. </a:t>
            </a: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Géron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pt-BR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Aurélien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2021.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Mãos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à Obra: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Aprendizado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Máquina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 Scikit-Learn,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Keras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&amp; TensorFlow. Segunda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edição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Alta Books, Rio de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Janeiro,RJ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Brasil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Gianesi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, I.G.N.;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Biazzi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, J.L. 2009. Gestão Estratégica de Estoques. Revista de Administração da Universidade de São Paulo [RAUSP]. 1-15. </a:t>
            </a:r>
          </a:p>
          <a:p>
            <a:pPr marR="0" algn="just" rtl="0"/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em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: &lt;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https://revistas.usp.br/rausp/article/view/44542&gt;.Acesso em: 25 mar. 2024.</a:t>
            </a: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Oshiro, T.M. 2013. Uma abordagem para a construção de uma única árvore a partir de uma Random Forest para classificação de bases de expressão gênica. Google Acadêmico. 1-101.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em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: &lt;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https://www.teses.usp.br/teses/disponiveis/95/95131/tde-15102013-183234/publico/monografia&gt;.Acesso em: 15 mar. 2024.</a:t>
            </a: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Varotto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, L.F. 2006. História do varejo.FGV-EAESP.1-5.</a:t>
            </a:r>
          </a:p>
          <a:p>
            <a:pPr marR="0" algn="just" rtl="0"/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em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: &lt;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https://doi.org/10.12660/gvexec.v5n1.2006.34379&gt;.Acesso em: 25 fev. 2024.</a:t>
            </a:r>
          </a:p>
        </p:txBody>
      </p:sp>
    </p:spTree>
    <p:extLst>
      <p:ext uri="{BB962C8B-B14F-4D97-AF65-F5344CB8AC3E}">
        <p14:creationId xmlns:p14="http://schemas.microsoft.com/office/powerpoint/2010/main" val="27423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06C3DEA-3510-C19E-4A56-E4460F2B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187450"/>
            <a:ext cx="2692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ítulo 1">
            <a:extLst>
              <a:ext uri="{FF2B5EF4-FFF2-40B4-BE49-F238E27FC236}">
                <a16:creationId xmlns:a16="http://schemas.microsoft.com/office/drawing/2014/main" id="{EA68B13D-E124-66AF-6966-8ADDF2EFC5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14800" y="2427287"/>
            <a:ext cx="7654925" cy="2003425"/>
          </a:xfrm>
        </p:spPr>
        <p:txBody>
          <a:bodyPr anchor="ctr"/>
          <a:lstStyle/>
          <a:p>
            <a:r>
              <a:rPr lang="pt-BR" altLang="pt-BR" sz="3600" dirty="0">
                <a:solidFill>
                  <a:schemeClr val="bg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18582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54BF598-D6B5-D527-8FB3-405A3DFD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9A0D55-B675-48F3-6A26-2D1067F31017}"/>
              </a:ext>
            </a:extLst>
          </p:cNvPr>
          <p:cNvSpPr txBox="1"/>
          <p:nvPr/>
        </p:nvSpPr>
        <p:spPr>
          <a:xfrm>
            <a:off x="387927" y="554183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C809F-10DD-B14F-57AD-42313726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117C792-76BC-E443-B134-051EF7A5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7FBD09E-1315-7DDA-3512-BBA757704C1B}"/>
              </a:ext>
            </a:extLst>
          </p:cNvPr>
          <p:cNvSpPr txBox="1"/>
          <p:nvPr/>
        </p:nvSpPr>
        <p:spPr>
          <a:xfrm>
            <a:off x="443345" y="540328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passo que atender os seus clientes com agilidade se torna um objetivo de uma empresa,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estocar os seus materiais em pontos estratégicos para distribuição torna-se parte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fundamentalmente importante neste processo. No tocante ao cenário de uma empresa no ramo de produtos eletrônicos, os canais de vendas físicas não são os únicos meios para comunicar com o cliente, existindo outros canais como o: Business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Business [B2B], Business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Consumer [B2C], Vendas eletrônicas [Online] que permitem o atendimento e satisfação de seus clientes por diferentes meios (Cunha, 2023).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Sendo assim tratar os gargalos de abastecimento, aqueles onde existe o excesso de produtos concentrados em lojas, pode ocasionar uma vantagem competitiva no mercado.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trabalho foi abordado recursos e métodos para criação de um modelo de machine learning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para classificação de produtos que possuem risco de ruptura (falta de produto) ou risco de alta cobertura (produto parado).</a:t>
            </a:r>
          </a:p>
        </p:txBody>
      </p:sp>
    </p:spTree>
    <p:extLst>
      <p:ext uri="{BB962C8B-B14F-4D97-AF65-F5344CB8AC3E}">
        <p14:creationId xmlns:p14="http://schemas.microsoft.com/office/powerpoint/2010/main" val="366140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E991-AEED-A8C9-132A-C8CDCA100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0156887-5F6F-3363-B958-676E1625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CCA214-0447-FA65-3E12-3EA699DFCEBE}"/>
              </a:ext>
            </a:extLst>
          </p:cNvPr>
          <p:cNvSpPr txBox="1"/>
          <p:nvPr/>
        </p:nvSpPr>
        <p:spPr>
          <a:xfrm>
            <a:off x="443345" y="540328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Propor melhoria no processo de distribuição de produtos, identificando se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a quantidade 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produtos nas lojas está muito alto (com duração de 90 dias ou mais de cobertura) ou muito baixo (com duração de 10 dias ou menos de cobertura), utilizando </a:t>
            </a:r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RandomForest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prever essas informações, aliado a um modelo matemático que apoie numa distribuição mais assertiva destes produtos visando um giro de 0,60 em quantidade.</a:t>
            </a:r>
          </a:p>
        </p:txBody>
      </p:sp>
    </p:spTree>
    <p:extLst>
      <p:ext uri="{BB962C8B-B14F-4D97-AF65-F5344CB8AC3E}">
        <p14:creationId xmlns:p14="http://schemas.microsoft.com/office/powerpoint/2010/main" val="427592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03E8C-5722-DC57-1075-065FE33EA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18C586A-0C60-29EC-DABC-BE26EE26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35D525A-2F3C-82DF-319F-D3567A4CBA95}"/>
              </a:ext>
            </a:extLst>
          </p:cNvPr>
          <p:cNvSpPr txBox="1"/>
          <p:nvPr/>
        </p:nvSpPr>
        <p:spPr>
          <a:xfrm>
            <a:off x="353291" y="292244"/>
            <a:ext cx="11485418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obtenção dos dados para análise exploratória foi por meio de base de dados, criada similar à base empresarial, cujo nome das colunas são os mesmos, mas com valores randômicos entre 0-270 para a coluna quantidade de vendas, entre 0-127 para a coluna de estoque das lojas e por fim, entre 0-10 para a coluna estoque mínimo. Definindo a semente de reprodução, utilizando a biblioteca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Numpy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 n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função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np.random.seed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(), foi garantindo que os resultados dos modelos sejam replicados.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São 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informações de 20 lojas e suas respectivas demandas ao longo de Janeiro de 2020 até Novembro de 2023. Todo o processo de ETL foi realizado na construção da base, então não existem valores nulos ou infinitos.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modelo escolhido para realização do objetivo proposto é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RandomForest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pois o método Ensemble que é derivado da teoria das multidões, agrupa os preditores (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Géron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tornando o trabalho deste grupo superior ao de uma variável preditora individual. O que produz um efeito de maior assertividade do modelo, acurácia.</a:t>
            </a:r>
          </a:p>
        </p:txBody>
      </p:sp>
    </p:spTree>
    <p:extLst>
      <p:ext uri="{BB962C8B-B14F-4D97-AF65-F5344CB8AC3E}">
        <p14:creationId xmlns:p14="http://schemas.microsoft.com/office/powerpoint/2010/main" val="11426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E3E83-4837-4E80-D473-E323EBFD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FA48EDC-D759-4EE9-D329-163283E6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EF06E2-6839-7669-4B10-1F780CFD4F2D}"/>
              </a:ext>
            </a:extLst>
          </p:cNvPr>
          <p:cNvSpPr txBox="1"/>
          <p:nvPr/>
        </p:nvSpPr>
        <p:spPr>
          <a:xfrm>
            <a:off x="353291" y="514729"/>
            <a:ext cx="1148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tabela a seguir apresenta as variáveis, com foco nas que contribuem diretamente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à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 classificações: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A0384-7BFD-EA0C-1861-B7AD4405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656247"/>
            <a:ext cx="8365040" cy="48128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3404CD0-F2F5-2610-7E86-E3AC42F3A4BC}"/>
              </a:ext>
            </a:extLst>
          </p:cNvPr>
          <p:cNvSpPr/>
          <p:nvPr/>
        </p:nvSpPr>
        <p:spPr>
          <a:xfrm>
            <a:off x="184169" y="5534171"/>
            <a:ext cx="8365040" cy="62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8ABD36-A5F1-EC05-8713-1CEBF0F27C89}"/>
              </a:ext>
            </a:extLst>
          </p:cNvPr>
          <p:cNvSpPr/>
          <p:nvPr/>
        </p:nvSpPr>
        <p:spPr>
          <a:xfrm>
            <a:off x="184170" y="4031123"/>
            <a:ext cx="8365040" cy="62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5ADD-B3FB-3530-7931-306A0540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2BFED62-A1D3-073F-1F36-1F1BDFE1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5F900E-4802-99C1-F283-3E29DE028F83}"/>
              </a:ext>
            </a:extLst>
          </p:cNvPr>
          <p:cNvSpPr txBox="1"/>
          <p:nvPr/>
        </p:nvSpPr>
        <p:spPr>
          <a:xfrm>
            <a:off x="415635" y="161651"/>
            <a:ext cx="11333019" cy="6463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São apresentados os resultados preliminares do trabalho, onde foram criados 2 modelos com parâmetros diferentes, no quesito de balanceamento de classes. </a:t>
            </a: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Para verificar os resultados de cada modelo, foi simulado 3 cenários diferentes de vendas, promovendo maior aplicabilidade ao mundo real.</a:t>
            </a: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Cada base, destes novos cenários, foi criado a partir de dados do ano de 2022 que já estão dentro da base raiz (usada para treinar o modelo). Sendo necessário o recalculo da maioria das colunas, refazendo a base, tais como: ANO (atribuído 2025), as colunas calculadas como o GIRO_LLPP, COBERTURA_LLPP, além de outras.</a:t>
            </a:r>
          </a:p>
          <a:p>
            <a:pPr marR="0" rtl="0"/>
            <a:r>
              <a:rPr lang="pt-BR" b="0" i="0" u="none" strike="noStrike" baseline="0" dirty="0">
                <a:latin typeface="Arial" panose="020B0604020202020204" pitchFamily="34" charset="0"/>
              </a:rPr>
              <a:t>Abaixo um resumo de cada cenário onde os modelos serão aplicados:</a:t>
            </a:r>
            <a:br>
              <a:rPr lang="pt-BR" b="0" i="0" u="none" strike="noStrike" baseline="0" dirty="0">
                <a:latin typeface="Arial" panose="020B0604020202020204" pitchFamily="34" charset="0"/>
              </a:rPr>
            </a:br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Cenário um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= As vendas de alguns produtos são 15% menores em meses sazonais.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	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Cenário dois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pt-BR" dirty="0">
                <a:latin typeface="Arial" panose="020B0604020202020204" pitchFamily="34" charset="0"/>
              </a:rPr>
              <a:t>As vendas de alguns produtos são 35% menores em meses sazonais.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	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Cenário três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= </a:t>
            </a:r>
            <a:r>
              <a:rPr lang="pt-BR" dirty="0">
                <a:latin typeface="Arial" panose="020B0604020202020204" pitchFamily="34" charset="0"/>
              </a:rPr>
              <a:t>As vendas são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10% menores em meses sazonais e 55% maiores nos demais meses.</a:t>
            </a:r>
          </a:p>
          <a:p>
            <a:pPr marR="0" algn="just" rtl="0"/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Os meses definidos como sazonais são: Janeiro, Fevereiro, Maio, Junho, Agosto, Outubro, Novembro, Dezembro. Os produtos escolhidos para sofrerem sazonalidade são: 9511-SAMSUNG GALAXY S22, </a:t>
            </a: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9471-IPHONE 13, 9611-MACBOOK PRO, 9681-SAMSUNG GALAXY BUDS PRO.</a:t>
            </a:r>
          </a:p>
        </p:txBody>
      </p:sp>
    </p:spTree>
    <p:extLst>
      <p:ext uri="{BB962C8B-B14F-4D97-AF65-F5344CB8AC3E}">
        <p14:creationId xmlns:p14="http://schemas.microsoft.com/office/powerpoint/2010/main" val="267421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CD48-579A-9CB2-7B54-745BAF51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F1D98F-A85C-F9FE-BC25-7DEA7853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9BBF57-4644-89F1-2C18-6F2735A513E3}"/>
              </a:ext>
            </a:extLst>
          </p:cNvPr>
          <p:cNvSpPr txBox="1"/>
          <p:nvPr/>
        </p:nvSpPr>
        <p:spPr>
          <a:xfrm>
            <a:off x="332509" y="443347"/>
            <a:ext cx="1139998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tocante ao modelo 1 (sem balanceamento de classes) o atendimento dos pressupostos é positivo, pois o modelo não demostra ocorrência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(acurácia próxima entre treino e teste)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 validação cruzada retorna acurácias próximas entre si, a matriz de confusão retorna uma boa assertividade nas predições e por fim a CURVA ROC tem o número 1 para todas as classes.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único ponto de atenção é a dificuldade do modelo prever a classe número 1, pode-se observar na medida F1-Score que é a menor classe pontuada. E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vidências abaixo: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774B67D-3DA0-BADE-BE17-0B54878CCBE7}"/>
              </a:ext>
            </a:extLst>
          </p:cNvPr>
          <p:cNvGrpSpPr/>
          <p:nvPr/>
        </p:nvGrpSpPr>
        <p:grpSpPr>
          <a:xfrm>
            <a:off x="459509" y="2774731"/>
            <a:ext cx="8564033" cy="3938807"/>
            <a:chOff x="459509" y="2751671"/>
            <a:chExt cx="8564033" cy="370371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BA861D7-6F31-FC9E-DBD2-3A900C47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509" y="2751671"/>
              <a:ext cx="8564033" cy="3703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AADEEF-CA51-56BA-497A-B2B9641F9426}"/>
                </a:ext>
              </a:extLst>
            </p:cNvPr>
            <p:cNvSpPr/>
            <p:nvPr/>
          </p:nvSpPr>
          <p:spPr>
            <a:xfrm>
              <a:off x="599090" y="3909848"/>
              <a:ext cx="5496910" cy="7094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262839-AD1B-8508-0342-597881D3E504}"/>
                </a:ext>
              </a:extLst>
            </p:cNvPr>
            <p:cNvSpPr/>
            <p:nvPr/>
          </p:nvSpPr>
          <p:spPr>
            <a:xfrm>
              <a:off x="599089" y="3216166"/>
              <a:ext cx="8261131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2354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75D72-AD9D-E67F-6F65-EFA351483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3ACCD47-BCC6-80B5-A753-A08D2C06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C445152-A4BC-DA47-E0C6-D9FAC24B9504}"/>
              </a:ext>
            </a:extLst>
          </p:cNvPr>
          <p:cNvSpPr txBox="1"/>
          <p:nvPr/>
        </p:nvSpPr>
        <p:spPr>
          <a:xfrm>
            <a:off x="332509" y="443347"/>
            <a:ext cx="1139998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Ainda sobre o modelo 1 (sem balanceamento de classes) a AUC foi visto que todas as classes tiveram um bom desempenho com resultados iguais a 1, ou seja, o modelo consegue fazer boas predições e distinguir bem cada classe.</a:t>
            </a:r>
          </a:p>
          <a:p>
            <a:pPr marR="0" algn="just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Continuando a leitura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das evidências do modelo 1 (sem balanceamento):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155685D-6100-053E-6C0B-9728CFB5529F}"/>
              </a:ext>
            </a:extLst>
          </p:cNvPr>
          <p:cNvGrpSpPr/>
          <p:nvPr/>
        </p:nvGrpSpPr>
        <p:grpSpPr>
          <a:xfrm>
            <a:off x="244475" y="2398713"/>
            <a:ext cx="10734893" cy="4314825"/>
            <a:chOff x="244475" y="2398713"/>
            <a:chExt cx="10734893" cy="4314825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65EC224-B510-8DDC-1EFE-046E633FA833}"/>
                </a:ext>
              </a:extLst>
            </p:cNvPr>
            <p:cNvGrpSpPr/>
            <p:nvPr/>
          </p:nvGrpSpPr>
          <p:grpSpPr>
            <a:xfrm>
              <a:off x="244475" y="2398713"/>
              <a:ext cx="5851525" cy="4314825"/>
              <a:chOff x="2229397" y="2197672"/>
              <a:chExt cx="6693886" cy="451586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CEA27D9-1BEF-11AD-E219-17850BD4C9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9397" y="2197672"/>
                <a:ext cx="6693886" cy="4515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308A9EB-B59A-7A00-63A2-164923430E1D}"/>
                  </a:ext>
                </a:extLst>
              </p:cNvPr>
              <p:cNvSpPr/>
              <p:nvPr/>
            </p:nvSpPr>
            <p:spPr>
              <a:xfrm>
                <a:off x="6873766" y="5328745"/>
                <a:ext cx="2049517" cy="10859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502D2CC-A316-A96E-3184-E140FDE31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468" y="2398713"/>
              <a:ext cx="4914900" cy="4314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771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CFA7B293EDBE4DB98FBC161D82B39F" ma:contentTypeVersion="15" ma:contentTypeDescription="Criar um novo documento." ma:contentTypeScope="" ma:versionID="effade831a778ae7b68038683f3e697f">
  <xsd:schema xmlns:xsd="http://www.w3.org/2001/XMLSchema" xmlns:xs="http://www.w3.org/2001/XMLSchema" xmlns:p="http://schemas.microsoft.com/office/2006/metadata/properties" xmlns:ns2="2c89dc19-a755-4b1f-8ccb-ddc282e02978" xmlns:ns3="1e7d8aaf-77fb-4419-819f-502bcc31ffe3" targetNamespace="http://schemas.microsoft.com/office/2006/metadata/properties" ma:root="true" ma:fieldsID="6514158ad91c855ec53455f0ffcd176b" ns2:_="" ns3:_="">
    <xsd:import namespace="2c89dc19-a755-4b1f-8ccb-ddc282e02978"/>
    <xsd:import namespace="1e7d8aaf-77fb-4419-819f-502bcc31ff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9dc19-a755-4b1f-8ccb-ddc282e029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b121cd5-3768-42a0-b312-b7830db9b9b1}" ma:internalName="TaxCatchAll" ma:showField="CatchAllData" ma:web="2c89dc19-a755-4b1f-8ccb-ddc282e029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d8aaf-77fb-4419-819f-502bcc31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FA3BB2-BCF3-4FE4-8F7E-A26D4BF44A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2C073-87AA-4B35-B3B3-F991EBE82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89dc19-a755-4b1f-8ccb-ddc282e02978"/>
    <ds:schemaRef ds:uri="1e7d8aaf-77fb-4419-819f-502bcc31f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2150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Poppins SemiBold</vt:lpstr>
      <vt:lpstr>Roboto</vt:lpstr>
      <vt:lpstr>Tema do Office</vt:lpstr>
      <vt:lpstr>Otimizando o abastecimento de produtos no varejo com Random Forest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de Conclusão de Curso</dc:title>
  <dc:creator>Nicole Dinardi</dc:creator>
  <cp:lastModifiedBy>Guilherme Lima</cp:lastModifiedBy>
  <cp:revision>2</cp:revision>
  <dcterms:created xsi:type="dcterms:W3CDTF">2023-09-28T12:56:17Z</dcterms:created>
  <dcterms:modified xsi:type="dcterms:W3CDTF">2025-01-26T18:02:02Z</dcterms:modified>
</cp:coreProperties>
</file>