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255D87-5186-B44B-A74D-7F7AEC4C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75" y="499122"/>
            <a:ext cx="5503101" cy="2634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46E6A8-7701-E845-BB44-658981DB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88" y="474365"/>
            <a:ext cx="4057096" cy="63083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4B44D8-F6C4-1944-A381-6A4037BD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74" y="3336278"/>
            <a:ext cx="5503101" cy="34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99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75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网状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晖</dc:creator>
  <cp:lastModifiedBy>王 晖</cp:lastModifiedBy>
  <cp:revision>2</cp:revision>
  <dcterms:created xsi:type="dcterms:W3CDTF">2021-02-07T09:53:22Z</dcterms:created>
  <dcterms:modified xsi:type="dcterms:W3CDTF">2021-02-07T11:09:05Z</dcterms:modified>
</cp:coreProperties>
</file>