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9144000" cy="5143500" type="screen16x9"/>
  <p:notesSz cx="6807200" cy="9939338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EB05FD-7A8E-46E3-907A-ADD569691B65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795">
          <p15:clr>
            <a:srgbClr val="A4A3A4"/>
          </p15:clr>
        </p15:guide>
        <p15:guide id="5" pos="41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823">
          <p15:clr>
            <a:srgbClr val="A4A3A4"/>
          </p15:clr>
        </p15:guide>
        <p15:guide id="4" pos="40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C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62C"/>
    <a:srgbClr val="005024"/>
    <a:srgbClr val="000000"/>
    <a:srgbClr val="FFAF00"/>
    <a:srgbClr val="444444"/>
    <a:srgbClr val="808080"/>
    <a:srgbClr val="3DC6EF"/>
    <a:srgbClr val="6EA204"/>
    <a:srgbClr val="6E2585"/>
    <a:srgbClr val="3D6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4" autoAdjust="0"/>
    <p:restoredTop sz="86293" autoAdjust="0"/>
  </p:normalViewPr>
  <p:slideViewPr>
    <p:cSldViewPr snapToGrid="0">
      <p:cViewPr varScale="1">
        <p:scale>
          <a:sx n="101" d="100"/>
          <a:sy n="101" d="100"/>
        </p:scale>
        <p:origin x="970" y="72"/>
      </p:cViewPr>
      <p:guideLst>
        <p:guide orient="horz" pos="3072"/>
        <p:guide pos="5577"/>
        <p:guide pos="180"/>
        <p:guide orient="horz" pos="795"/>
        <p:guide pos="4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2928"/>
        <p:guide pos="2208"/>
        <p:guide orient="horz" pos="2823"/>
        <p:guide pos="40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74778" y="9352076"/>
            <a:ext cx="41161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fl" descr="                              Dell - Internal Use - Confidential&#10;"/>
          <p:cNvSpPr txBox="1"/>
          <p:nvPr/>
        </p:nvSpPr>
        <p:spPr>
          <a:xfrm>
            <a:off x="1139083" y="9352076"/>
            <a:ext cx="155491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3" y="411163"/>
            <a:ext cx="6518275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3948" y="4480849"/>
            <a:ext cx="5919304" cy="490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4778" y="9613459"/>
            <a:ext cx="41161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fl" descr="                              Dell - Internal Use - Confidential&#10;"/>
          <p:cNvSpPr txBox="1"/>
          <p:nvPr/>
        </p:nvSpPr>
        <p:spPr>
          <a:xfrm>
            <a:off x="1139083" y="9613459"/>
            <a:ext cx="155491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395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5732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3415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69214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52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044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9436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340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8882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9/16/2018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9/16/2018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38" y="4832722"/>
            <a:ext cx="1647358" cy="1199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+mn-lt"/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88114"/>
            <a:ext cx="6738600" cy="16619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 </a:t>
            </a:r>
            <a:r>
              <a:rPr lang="en-US" altLang="zh-CN" dirty="0" smtClean="0"/>
              <a:t>I</a:t>
            </a:r>
            <a:r>
              <a:rPr lang="en-US" dirty="0" smtClean="0"/>
              <a:t>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245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1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42723</TotalTime>
  <Words>2</Words>
  <Application>Microsoft Office PowerPoint</Application>
  <PresentationFormat>全屏显示(16:9)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Museo For Dell 300</vt:lpstr>
      <vt:lpstr>Museo Sans For Dell</vt:lpstr>
      <vt:lpstr>Arial</vt:lpstr>
      <vt:lpstr>Arial Black</vt:lpstr>
      <vt:lpstr>Courier New</vt:lpstr>
      <vt:lpstr>Wingdings</vt:lpstr>
      <vt:lpstr>DellEMC_internal_template</vt:lpstr>
      <vt:lpstr>Component Interaction</vt:lpstr>
      <vt:lpstr>PowerPoint 演示文稿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EMC</dc:creator>
  <cp:keywords>Internal Use; Open</cp:keywords>
  <cp:lastModifiedBy>zhangfulin</cp:lastModifiedBy>
  <cp:revision>3</cp:revision>
  <cp:lastPrinted>2017-07-24T07:58:05Z</cp:lastPrinted>
  <dcterms:created xsi:type="dcterms:W3CDTF">2016-09-27T02:25:49Z</dcterms:created>
  <dcterms:modified xsi:type="dcterms:W3CDTF">2018-09-16T01:53:49Z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