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8" r:id="rId6"/>
    <p:sldId id="259" r:id="rId7"/>
    <p:sldId id="262" r:id="rId8"/>
    <p:sldId id="260" r:id="rId9"/>
    <p:sldId id="261" r:id="rId10"/>
    <p:sldId id="263" r:id="rId11"/>
    <p:sldId id="264" r:id="rId12"/>
    <p:sldId id="265" r:id="rId13"/>
    <p:sldId id="266" r:id="rId14"/>
  </p:sldIdLst>
  <p:sldSz cx="9144000" cy="5143500" type="screen16x9"/>
  <p:notesSz cx="6807200" cy="9939338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9EB05FD-7A8E-46E3-907A-ADD569691B65}">
          <p14:sldIdLst>
            <p14:sldId id="257"/>
            <p14:sldId id="258"/>
            <p14:sldId id="259"/>
            <p14:sldId id="262"/>
            <p14:sldId id="260"/>
            <p14:sldId id="261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 pos="795">
          <p15:clr>
            <a:srgbClr val="A4A3A4"/>
          </p15:clr>
        </p15:guide>
        <p15:guide id="5" pos="41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2823">
          <p15:clr>
            <a:srgbClr val="A4A3A4"/>
          </p15:clr>
        </p15:guide>
        <p15:guide id="4" pos="40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MC" initials="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8"/>
    <a:srgbClr val="6CA62C"/>
    <a:srgbClr val="005024"/>
    <a:srgbClr val="000000"/>
    <a:srgbClr val="FFAF00"/>
    <a:srgbClr val="444444"/>
    <a:srgbClr val="808080"/>
    <a:srgbClr val="3DC6EF"/>
    <a:srgbClr val="6EA204"/>
    <a:srgbClr val="6E2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4" autoAdjust="0"/>
    <p:restoredTop sz="86293" autoAdjust="0"/>
  </p:normalViewPr>
  <p:slideViewPr>
    <p:cSldViewPr snapToGrid="0">
      <p:cViewPr varScale="1">
        <p:scale>
          <a:sx n="132" d="100"/>
          <a:sy n="132" d="100"/>
        </p:scale>
        <p:origin x="1074" y="120"/>
      </p:cViewPr>
      <p:guideLst>
        <p:guide orient="horz" pos="3072"/>
        <p:guide pos="5577"/>
        <p:guide pos="180"/>
        <p:guide orient="horz" pos="795"/>
        <p:guide pos="41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318" y="90"/>
      </p:cViewPr>
      <p:guideLst>
        <p:guide orient="horz" pos="2928"/>
        <p:guide pos="2208"/>
        <p:guide orient="horz" pos="2823"/>
        <p:guide pos="40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74778" y="9352076"/>
            <a:ext cx="411615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fld id="{AC8DF440-AC1E-4EB3-BCAA-2AAB8924A793}" type="slidenum">
              <a:rPr lang="en-US" sz="800">
                <a:solidFill>
                  <a:schemeClr val="bg1"/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fl" descr="                              Dell - Internal Use - Confidential&#10;"/>
          <p:cNvSpPr txBox="1"/>
          <p:nvPr/>
        </p:nvSpPr>
        <p:spPr>
          <a:xfrm>
            <a:off x="1139083" y="9352076"/>
            <a:ext cx="155491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b="1" dirty="0" smtClean="0">
                <a:solidFill>
                  <a:srgbClr val="7F7F7F"/>
                </a:solidFill>
                <a:latin typeface="Arial"/>
              </a:rPr>
              <a:t>Dell - 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4463" y="411163"/>
            <a:ext cx="6518275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43948" y="4480849"/>
            <a:ext cx="5919304" cy="490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74778" y="9613459"/>
            <a:ext cx="411615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fld id="{AC8DF440-AC1E-4EB3-BCAA-2AAB8924A793}" type="slidenum">
              <a:rPr lang="en-US" sz="800">
                <a:solidFill>
                  <a:schemeClr val="bg1"/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fl" descr="                              Dell - Internal Use - Confidential&#10;"/>
          <p:cNvSpPr txBox="1"/>
          <p:nvPr/>
        </p:nvSpPr>
        <p:spPr>
          <a:xfrm>
            <a:off x="1139083" y="9613459"/>
            <a:ext cx="155491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b="1" dirty="0" smtClean="0">
                <a:solidFill>
                  <a:srgbClr val="7F7F7F"/>
                </a:solidFill>
                <a:latin typeface="Arial"/>
              </a:rPr>
              <a:t>Dell - 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DF440-AC1E-4EB3-BCAA-2AAB8924A793}" type="slidenum">
              <a:rPr lang="en-US" sz="800" smtClean="0">
                <a:solidFill>
                  <a:schemeClr val="bg1"/>
                </a:solidFill>
                <a:latin typeface="Arial"/>
              </a:rPr>
              <a:pPr/>
              <a:t>10</a:t>
            </a:fld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737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77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38433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4376738" y="1277938"/>
            <a:ext cx="385286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33952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1463"/>
            <a:ext cx="4295219" cy="814832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657320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405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767409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834155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84080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113366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541463"/>
            <a:ext cx="4291012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369214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472577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520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5044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83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834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2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369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2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755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520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401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521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5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49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667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86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497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341312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688975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894363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03404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057766"/>
            <a:ext cx="7960422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541463"/>
            <a:ext cx="7958137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188827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9/17/2018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9/17/2018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85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/>
        </p:nvSpPr>
        <p:spPr>
          <a:xfrm>
            <a:off x="998538" y="4832722"/>
            <a:ext cx="1647358" cy="11990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 smtClean="0">
                <a:solidFill>
                  <a:srgbClr val="7F7F7F"/>
                </a:solidFill>
                <a:latin typeface="+mn-lt"/>
              </a:rPr>
              <a:t>Dell - Internal Use - Confidential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85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5274" y="4832722"/>
            <a:ext cx="141064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50" b="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50" b="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9" y="4838853"/>
            <a:ext cx="675370" cy="1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27" r:id="rId1"/>
    <p:sldLayoutId id="2147484431" r:id="rId2"/>
    <p:sldLayoutId id="2147484432" r:id="rId3"/>
    <p:sldLayoutId id="2147484422" r:id="rId4"/>
    <p:sldLayoutId id="2147484400" r:id="rId5"/>
    <p:sldLayoutId id="2147484405" r:id="rId6"/>
    <p:sldLayoutId id="2147484436" r:id="rId7"/>
    <p:sldLayoutId id="2147484437" r:id="rId8"/>
    <p:sldLayoutId id="2147484438" r:id="rId9"/>
    <p:sldLayoutId id="2147484439" r:id="rId10"/>
    <p:sldLayoutId id="2147484440" r:id="rId11"/>
    <p:sldLayoutId id="2147484441" r:id="rId12"/>
    <p:sldLayoutId id="2147484442" r:id="rId13"/>
    <p:sldLayoutId id="2147484443" r:id="rId14"/>
    <p:sldLayoutId id="2147484444" r:id="rId15"/>
    <p:sldLayoutId id="2147484407" r:id="rId16"/>
    <p:sldLayoutId id="2147484433" r:id="rId17"/>
    <p:sldLayoutId id="2147484434" r:id="rId18"/>
    <p:sldLayoutId id="2147484425" r:id="rId19"/>
    <p:sldLayoutId id="2147484424" r:id="rId20"/>
    <p:sldLayoutId id="2147484423" r:id="rId21"/>
    <p:sldLayoutId id="2147484428" r:id="rId22"/>
    <p:sldLayoutId id="2147484429" r:id="rId23"/>
    <p:sldLayoutId id="2147484430" r:id="rId24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88114"/>
            <a:ext cx="6738600" cy="16619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Component </a:t>
            </a:r>
            <a:r>
              <a:rPr lang="en-US" altLang="zh-CN" dirty="0" smtClean="0"/>
              <a:t>I</a:t>
            </a:r>
            <a:r>
              <a:rPr lang="en-US" dirty="0" smtClean="0"/>
              <a:t>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245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 </a:t>
            </a:r>
            <a:r>
              <a:rPr lang="en-US" altLang="zh-CN" dirty="0" smtClean="0"/>
              <a:t>Practical</a:t>
            </a:r>
            <a:r>
              <a:rPr lang="en-US" altLang="zh-CN" dirty="0"/>
              <a:t> case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8627" y="1006309"/>
            <a:ext cx="1618342" cy="7571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A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8627" y="2024977"/>
            <a:ext cx="1618343" cy="757177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B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8627" y="3043645"/>
            <a:ext cx="1618343" cy="757177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C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77230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Parent to </a:t>
            </a:r>
            <a:r>
              <a:rPr lang="en-US" altLang="zh-CN" dirty="0" smtClean="0"/>
              <a:t>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Child to </a:t>
            </a:r>
            <a:r>
              <a:rPr lang="en-US" altLang="zh-CN" dirty="0" smtClean="0"/>
              <a:t>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Child gets parent </a:t>
            </a:r>
            <a:r>
              <a:rPr lang="en-US" altLang="zh-CN" dirty="0" smtClean="0"/>
              <a:t>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Parent gets child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EventEmitter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Subscribe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371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 </a:t>
            </a:r>
            <a:r>
              <a:rPr lang="en-US" altLang="zh-CN" dirty="0" smtClean="0"/>
              <a:t>Parent </a:t>
            </a:r>
            <a:r>
              <a:rPr lang="en-US" altLang="zh-CN" dirty="0"/>
              <a:t>to </a:t>
            </a:r>
            <a:r>
              <a:rPr lang="en-US" altLang="zh-CN" dirty="0"/>
              <a:t>c</a:t>
            </a:r>
            <a:r>
              <a:rPr lang="en-US" altLang="zh-CN" dirty="0" smtClean="0"/>
              <a:t>hild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270170" y="911966"/>
            <a:ext cx="1959429" cy="119260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Parent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73370" y="1690914"/>
            <a:ext cx="1553028" cy="331396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Child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6640286" y="1458686"/>
            <a:ext cx="0" cy="39792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3125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Child </a:t>
            </a:r>
            <a:r>
              <a:rPr lang="en-US" altLang="zh-CN" dirty="0"/>
              <a:t>to </a:t>
            </a:r>
            <a:r>
              <a:rPr lang="en-US" altLang="zh-CN" dirty="0" smtClean="0"/>
              <a:t>parent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70170" y="911966"/>
            <a:ext cx="1959429" cy="119260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Parent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73370" y="1690914"/>
            <a:ext cx="1553028" cy="331396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Child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6640286" y="1465944"/>
            <a:ext cx="0" cy="391885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6603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Child gets parent instance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3850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Parent gets child instance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611257" y="911966"/>
            <a:ext cx="1618342" cy="7571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A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11256" y="1930634"/>
            <a:ext cx="1618343" cy="757177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B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11256" y="2949302"/>
            <a:ext cx="1618343" cy="757177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C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51966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814456" y="544287"/>
            <a:ext cx="1705429" cy="2540000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</a:t>
            </a:r>
            <a:r>
              <a:rPr lang="en-US" altLang="zh-CN" b="1" dirty="0" smtClean="0"/>
              <a:t>ervice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050313" y="756876"/>
            <a:ext cx="1353458" cy="114449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Parent 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77314" y="911966"/>
            <a:ext cx="1052285" cy="45261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8055429" y="1901371"/>
            <a:ext cx="0" cy="38462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344229" y="1364576"/>
            <a:ext cx="0" cy="921424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177313" y="2288319"/>
            <a:ext cx="1052285" cy="346024"/>
          </a:xfrm>
          <a:prstGeom prst="rect">
            <a:avLst/>
          </a:prstGeom>
          <a:noFill/>
          <a:ln w="19050">
            <a:solidFill>
              <a:schemeClr val="tx2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07782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EventEmitter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14456" y="544287"/>
            <a:ext cx="1705429" cy="2540000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50313" y="756876"/>
            <a:ext cx="1353458" cy="114449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Parent 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77314" y="911966"/>
            <a:ext cx="1052285" cy="45261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8055429" y="1901371"/>
            <a:ext cx="0" cy="38462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7344229" y="1364576"/>
            <a:ext cx="0" cy="921424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177313" y="2288319"/>
            <a:ext cx="1052285" cy="346024"/>
          </a:xfrm>
          <a:prstGeom prst="rect">
            <a:avLst/>
          </a:prstGeom>
          <a:noFill/>
          <a:ln w="19050">
            <a:solidFill>
              <a:schemeClr val="tx2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EventEmitter</a:t>
            </a:r>
            <a:endParaRPr lang="zh-CN" altLang="en-US" sz="1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59266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Subscribe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70057" y="911966"/>
            <a:ext cx="1618342" cy="7571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Parent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70057" y="1930634"/>
            <a:ext cx="1618343" cy="757177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1371" y="911966"/>
            <a:ext cx="1262742" cy="1775845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6640286" y="1290554"/>
            <a:ext cx="725714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640286" y="2309222"/>
            <a:ext cx="805543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4215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EMC_in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EMC_PPT_Template_16x9" id="{B8B5C6D0-E3FF-4310-9DCF-1B14F86F2E69}" vid="{627FB30F-31F4-4FBE-8A3A-F7BC81DAC0BD}"/>
    </a:ext>
  </a:extLst>
</a:theme>
</file>

<file path=ppt/theme/theme2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73BDD3-AA35-4F19-A12A-C6462BECFBD1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42765</TotalTime>
  <Words>56</Words>
  <Application>Microsoft Office PowerPoint</Application>
  <PresentationFormat>全屏显示(16:9)</PresentationFormat>
  <Paragraphs>55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Museo For Dell 300</vt:lpstr>
      <vt:lpstr>Museo Sans For Dell</vt:lpstr>
      <vt:lpstr>黑体</vt:lpstr>
      <vt:lpstr>Arial</vt:lpstr>
      <vt:lpstr>Arial Black</vt:lpstr>
      <vt:lpstr>Courier New</vt:lpstr>
      <vt:lpstr>Wingdings</vt:lpstr>
      <vt:lpstr>DellEMC_internal_template</vt:lpstr>
      <vt:lpstr>Component Interaction</vt:lpstr>
      <vt:lpstr>Agenda</vt:lpstr>
      <vt:lpstr> Parent to child</vt:lpstr>
      <vt:lpstr>Child to parent</vt:lpstr>
      <vt:lpstr>Child gets parent instance</vt:lpstr>
      <vt:lpstr>Parent gets child instance</vt:lpstr>
      <vt:lpstr>Service </vt:lpstr>
      <vt:lpstr>EventEmitter </vt:lpstr>
      <vt:lpstr>Subscribe</vt:lpstr>
      <vt:lpstr> Practical case</vt:lpstr>
    </vt:vector>
  </TitlesOfParts>
  <Company>EMC Corporation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READ – INSTRUCTIONS FOR ADDING PAGE NUMBERS “X of Y” IN POWERPOINT 2013  For internal presentations only. You do not need to add this for external/customer/partner presentations.  If you are working in PowerPoint 2013, you must manually add the total number of pages to your deck. Total number of pages = Y</dc:title>
  <dc:creator>EMC</dc:creator>
  <cp:keywords>Internal Use; Open</cp:keywords>
  <cp:lastModifiedBy>zhangfulin</cp:lastModifiedBy>
  <cp:revision>11</cp:revision>
  <cp:lastPrinted>2017-07-24T07:58:05Z</cp:lastPrinted>
  <dcterms:created xsi:type="dcterms:W3CDTF">2016-09-27T02:25:49Z</dcterms:created>
  <dcterms:modified xsi:type="dcterms:W3CDTF">2018-09-17T15:31:07Z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