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9144000" cy="5143500" type="screen16x9"/>
  <p:notesSz cx="6807200" cy="9939338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EB05FD-7A8E-46E3-907A-ADD569691B65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795">
          <p15:clr>
            <a:srgbClr val="A4A3A4"/>
          </p15:clr>
        </p15:guide>
        <p15:guide id="5" pos="41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823">
          <p15:clr>
            <a:srgbClr val="A4A3A4"/>
          </p15:clr>
        </p15:guide>
        <p15:guide id="4" pos="40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MC" initials="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62C"/>
    <a:srgbClr val="005024"/>
    <a:srgbClr val="000000"/>
    <a:srgbClr val="FFAF00"/>
    <a:srgbClr val="444444"/>
    <a:srgbClr val="808080"/>
    <a:srgbClr val="3DC6EF"/>
    <a:srgbClr val="6EA204"/>
    <a:srgbClr val="6E2585"/>
    <a:srgbClr val="3D6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4" autoAdjust="0"/>
    <p:restoredTop sz="86293" autoAdjust="0"/>
  </p:normalViewPr>
  <p:slideViewPr>
    <p:cSldViewPr snapToGrid="0">
      <p:cViewPr varScale="1">
        <p:scale>
          <a:sx n="128" d="100"/>
          <a:sy n="128" d="100"/>
        </p:scale>
        <p:origin x="576" y="114"/>
      </p:cViewPr>
      <p:guideLst>
        <p:guide orient="horz" pos="3072"/>
        <p:guide pos="5577"/>
        <p:guide pos="180"/>
        <p:guide orient="horz" pos="795"/>
        <p:guide pos="41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318" y="90"/>
      </p:cViewPr>
      <p:guideLst>
        <p:guide orient="horz" pos="2928"/>
        <p:guide pos="2208"/>
        <p:guide orient="horz" pos="2823"/>
        <p:guide pos="40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74778" y="9352076"/>
            <a:ext cx="41161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fl" descr="                              Dell - Internal Use - Confidential&#10;"/>
          <p:cNvSpPr txBox="1"/>
          <p:nvPr/>
        </p:nvSpPr>
        <p:spPr>
          <a:xfrm>
            <a:off x="1139083" y="9352076"/>
            <a:ext cx="155491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3" y="411163"/>
            <a:ext cx="6518275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43948" y="4480849"/>
            <a:ext cx="5919304" cy="490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74778" y="9613459"/>
            <a:ext cx="41161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fl" descr="                              Dell - Internal Use - Confidential&#10;"/>
          <p:cNvSpPr txBox="1"/>
          <p:nvPr/>
        </p:nvSpPr>
        <p:spPr>
          <a:xfrm>
            <a:off x="1139083" y="9613459"/>
            <a:ext cx="1554913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 smtClean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77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39522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814832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57320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34155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69214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52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5044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83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834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92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6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32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 smtClean="0"/>
              <a:t>Click to edit divider slide title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755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368" y="4838501"/>
            <a:ext cx="675925" cy="12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520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01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521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slide Granite"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5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49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6676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6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94162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133" y="4374069"/>
            <a:ext cx="1630654" cy="2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8943633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03404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 smtClean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8882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9/6/2018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9/6/2018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l" descr="                              Dell - Internal Use - Confidential&#10;"/>
          <p:cNvSpPr txBox="1"/>
          <p:nvPr/>
        </p:nvSpPr>
        <p:spPr>
          <a:xfrm>
            <a:off x="998538" y="4832722"/>
            <a:ext cx="1647358" cy="11990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850" b="1" i="0" u="none" baseline="0" dirty="0" smtClean="0">
                <a:solidFill>
                  <a:srgbClr val="7F7F7F"/>
                </a:solidFill>
                <a:latin typeface="+mn-lt"/>
              </a:rPr>
              <a:t>Dell - Internal Use - Confidential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274" y="4832722"/>
            <a:ext cx="141064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50" b="0" kern="12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850" b="0" kern="1200" dirty="0" err="1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289" y="4838853"/>
            <a:ext cx="675370" cy="1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7" r:id="rId1"/>
    <p:sldLayoutId id="2147484431" r:id="rId2"/>
    <p:sldLayoutId id="2147484432" r:id="rId3"/>
    <p:sldLayoutId id="2147484422" r:id="rId4"/>
    <p:sldLayoutId id="2147484400" r:id="rId5"/>
    <p:sldLayoutId id="2147484405" r:id="rId6"/>
    <p:sldLayoutId id="2147484436" r:id="rId7"/>
    <p:sldLayoutId id="2147484437" r:id="rId8"/>
    <p:sldLayoutId id="2147484438" r:id="rId9"/>
    <p:sldLayoutId id="2147484439" r:id="rId10"/>
    <p:sldLayoutId id="2147484440" r:id="rId11"/>
    <p:sldLayoutId id="2147484441" r:id="rId12"/>
    <p:sldLayoutId id="2147484442" r:id="rId13"/>
    <p:sldLayoutId id="2147484443" r:id="rId14"/>
    <p:sldLayoutId id="2147484444" r:id="rId15"/>
    <p:sldLayoutId id="2147484407" r:id="rId16"/>
    <p:sldLayoutId id="2147484433" r:id="rId17"/>
    <p:sldLayoutId id="2147484434" r:id="rId18"/>
    <p:sldLayoutId id="2147484425" r:id="rId19"/>
    <p:sldLayoutId id="2147484424" r:id="rId20"/>
    <p:sldLayoutId id="2147484423" r:id="rId21"/>
    <p:sldLayoutId id="2147484428" r:id="rId22"/>
    <p:sldLayoutId id="2147484429" r:id="rId23"/>
    <p:sldLayoutId id="2147484430" r:id="rId24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4528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EMC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>
          <a:noFill/>
        </a:ln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EMC_PPT_Template_16x9" id="{B8B5C6D0-E3FF-4310-9DCF-1B14F86F2E69}" vid="{627FB30F-31F4-4FBE-8A3A-F7BC81DAC0BD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3BDD3-AA35-4F19-A12A-C6462BECFBD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42687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Museo For Dell 300</vt:lpstr>
      <vt:lpstr>Museo Sans For Dell</vt:lpstr>
      <vt:lpstr>Arial</vt:lpstr>
      <vt:lpstr>Arial Black</vt:lpstr>
      <vt:lpstr>Courier New</vt:lpstr>
      <vt:lpstr>Wingdings</vt:lpstr>
      <vt:lpstr>DellEMC_internal_template</vt:lpstr>
      <vt:lpstr>PowerPoint Presentation</vt:lpstr>
    </vt:vector>
  </TitlesOfParts>
  <Company>EMC Corporation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– INSTRUCTIONS FOR ADDING PAGE NUMBERS “X of Y” IN POWERPOINT 2013  For internal presentations only. You do not need to add this for external/customer/partner presentations.  If you are working in PowerPoint 2013, you must manually add the total number of pages to your deck. Total number of pages = Y</dc:title>
  <dc:creator>EMC</dc:creator>
  <cp:keywords>Internal Use; Open</cp:keywords>
  <cp:lastModifiedBy>Zhang, Fulin</cp:lastModifiedBy>
  <cp:revision>1</cp:revision>
  <cp:lastPrinted>2017-07-24T07:58:05Z</cp:lastPrinted>
  <dcterms:created xsi:type="dcterms:W3CDTF">2016-09-27T02:25:49Z</dcterms:created>
  <dcterms:modified xsi:type="dcterms:W3CDTF">2018-09-06T08:22:00Z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