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93CD4-F781-4145-BDED-F753B026B3F8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90CBE-4136-4D9F-AF8A-1B13681F7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546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90CBE-4136-4D9F-AF8A-1B13681F700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82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F879-A3AC-419F-87E0-E88514B88A34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52D7-F542-495E-8450-5A3FFCF9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68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F879-A3AC-419F-87E0-E88514B88A34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52D7-F542-495E-8450-5A3FFCF9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95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F879-A3AC-419F-87E0-E88514B88A34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52D7-F542-495E-8450-5A3FFCF9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72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F879-A3AC-419F-87E0-E88514B88A34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52D7-F542-495E-8450-5A3FFCF9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97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F879-A3AC-419F-87E0-E88514B88A34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52D7-F542-495E-8450-5A3FFCF9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33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F879-A3AC-419F-87E0-E88514B88A34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52D7-F542-495E-8450-5A3FFCF9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89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F879-A3AC-419F-87E0-E88514B88A34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52D7-F542-495E-8450-5A3FFCF9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24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F879-A3AC-419F-87E0-E88514B88A34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52D7-F542-495E-8450-5A3FFCF9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95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F879-A3AC-419F-87E0-E88514B88A34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52D7-F542-495E-8450-5A3FFCF9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83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F879-A3AC-419F-87E0-E88514B88A34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52D7-F542-495E-8450-5A3FFCF9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13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F879-A3AC-419F-87E0-E88514B88A34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52D7-F542-495E-8450-5A3FFCF9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74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CF879-A3AC-419F-87E0-E88514B88A34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952D7-F542-495E-8450-5A3FFCF9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16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877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面向对象特性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(Class)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类是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的核心，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开发时大部分代码都是写在类里面的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类的定义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类的继承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泛型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(Generics)</a:t>
            </a:r>
          </a:p>
          <a:p>
            <a:pPr lvl="1">
              <a:lnSpc>
                <a:spcPct val="120000"/>
              </a:lnSpc>
            </a:pP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化的类型，一般用来限制集合的内容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(Interface)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立代码约定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(Module)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将代码分割为可重用的单元，可以暴露资源和指定只在内部使用的资源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263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课程总结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介绍了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的基本概念和优势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绍了如何搭建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绍了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的语法和特性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152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0284" y="2707272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306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概念、语法和特性介绍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588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前置知识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ES5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的概念和关系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实现了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ES5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的规范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实现了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的规范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475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的优势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规范（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年发布）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大的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型检查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语法提示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构（方便修改变量方法的名字）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Angular2+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的开发语言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64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Compiler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代码编译为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install –g typescript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用在线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Compiler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http://www.typescriptlang.org/play/index.html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104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字符串新特性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多行字符串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字符串模板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在多行表达式里插入变量或方法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动拆分字符串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当使用字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串模板去调用方法，字符串表达式里的值会自动赋值给被调用方法的参数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261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参数新特性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指定参数类型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在参数名称后面使用冒号来指定参数的类型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默认参数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在参数声明后面用等号来指定参数的默认值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有默认值得参数要声明在最后面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可选参数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在方法的参数声明后面用问好来标明此参数为可选参数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明了可选参数，在方法里一定要去处理参数没有传的情况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选参数也要放在所有必选参数的后面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118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函数新特性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Spread and Rest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(…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扩展语法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spread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：可以用来代替数组的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concat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函数，进行数组合并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剩余参数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rest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：运行长度不确定的实参表示为一个数组或对象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Generator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制函数的执行过程，手动暂停和恢复代码的执行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destructuring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析构表达式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en-US" altLang="zh-CN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547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表达式和循环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箭头表达式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来声明匿名函数，消除传统匿名函数的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指针问题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 of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语法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与传统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 in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forEach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的区别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forEach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循环值，不支持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break</a:t>
            </a:r>
          </a:p>
          <a:p>
            <a:pPr lvl="2">
              <a:lnSpc>
                <a:spcPct val="15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 in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循环的是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key-value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，不忽略数组的属性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 on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循环值，忽略数组的属性值，支持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break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708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709</Words>
  <Application>Microsoft Office PowerPoint</Application>
  <PresentationFormat>Widescreen</PresentationFormat>
  <Paragraphs>69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Microsoft YaHei</vt:lpstr>
      <vt:lpstr>Microsoft YaHei</vt:lpstr>
      <vt:lpstr>宋体</vt:lpstr>
      <vt:lpstr>Arial</vt:lpstr>
      <vt:lpstr>Calibri</vt:lpstr>
      <vt:lpstr>Calibri Light</vt:lpstr>
      <vt:lpstr>Office 主题</vt:lpstr>
      <vt:lpstr>TypeScript入门</vt:lpstr>
      <vt:lpstr>课程介绍</vt:lpstr>
      <vt:lpstr>前置知识</vt:lpstr>
      <vt:lpstr>TypeScript的优势</vt:lpstr>
      <vt:lpstr>搭建TypeScript开发环境</vt:lpstr>
      <vt:lpstr>字符串新特性</vt:lpstr>
      <vt:lpstr>参数新特性</vt:lpstr>
      <vt:lpstr>函数新特性</vt:lpstr>
      <vt:lpstr>表达式和循环</vt:lpstr>
      <vt:lpstr>面向对象特性</vt:lpstr>
      <vt:lpstr>课程总结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TypeScript入门</dc:title>
  <dc:creator>张 甫林</dc:creator>
  <cp:lastModifiedBy>Zhang, Fulin</cp:lastModifiedBy>
  <cp:revision>27</cp:revision>
  <dcterms:created xsi:type="dcterms:W3CDTF">2018-07-08T16:12:02Z</dcterms:created>
  <dcterms:modified xsi:type="dcterms:W3CDTF">2018-07-09T01:25:30Z</dcterms:modified>
</cp:coreProperties>
</file>