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593CD4-F781-4145-BDED-F753B026B3F8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90CBE-4136-4D9F-AF8A-1B13681F70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4546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90CBE-4136-4D9F-AF8A-1B13681F700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782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CF879-A3AC-419F-87E0-E88514B88A34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952D7-F542-495E-8450-5A3FFCF9F2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7682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CF879-A3AC-419F-87E0-E88514B88A34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952D7-F542-495E-8450-5A3FFCF9F2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954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CF879-A3AC-419F-87E0-E88514B88A34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952D7-F542-495E-8450-5A3FFCF9F2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0722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CF879-A3AC-419F-87E0-E88514B88A34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952D7-F542-495E-8450-5A3FFCF9F2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971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CF879-A3AC-419F-87E0-E88514B88A34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952D7-F542-495E-8450-5A3FFCF9F2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7339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CF879-A3AC-419F-87E0-E88514B88A34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952D7-F542-495E-8450-5A3FFCF9F2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7897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CF879-A3AC-419F-87E0-E88514B88A34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952D7-F542-495E-8450-5A3FFCF9F2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7243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CF879-A3AC-419F-87E0-E88514B88A34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952D7-F542-495E-8450-5A3FFCF9F2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956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CF879-A3AC-419F-87E0-E88514B88A34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952D7-F542-495E-8450-5A3FFCF9F2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831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CF879-A3AC-419F-87E0-E88514B88A34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952D7-F542-495E-8450-5A3FFCF9F2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132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CF879-A3AC-419F-87E0-E88514B88A34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952D7-F542-495E-8450-5A3FFCF9F2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0745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CF879-A3AC-419F-87E0-E88514B88A34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952D7-F542-495E-8450-5A3FFCF9F2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8162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TypeScript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入门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8771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面向对象特性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(Class)</a:t>
            </a:r>
          </a:p>
          <a:p>
            <a:pPr lvl="1"/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类是</a:t>
            </a:r>
            <a:r>
              <a:rPr lang="en-US" altLang="zh-CN" dirty="0" err="1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TypeScript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的核心，</a:t>
            </a:r>
            <a:r>
              <a:rPr lang="en-US" altLang="zh-CN" dirty="0" err="1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TypeScript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开发时大部分代码都是写在类里面的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类的定义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构造函数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类的继承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泛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型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化的类型，一般用来限制集合的内容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口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立代码约定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块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将代码分割为可重用的单元，可以暴露资源和指定只在内部使用的资源</a:t>
            </a:r>
            <a:endParaRPr lang="en-US" altLang="zh-CN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2632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课程总结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介绍了</a:t>
            </a:r>
            <a:r>
              <a:rPr lang="en-US" altLang="zh-CN" dirty="0" err="1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TypeScript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的基本概念和优势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绍了如何搭建</a:t>
            </a:r>
            <a:r>
              <a:rPr lang="en-US" altLang="zh-CN" dirty="0" err="1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TypeScript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开发环境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绍了</a:t>
            </a:r>
            <a:r>
              <a:rPr lang="en-US" altLang="zh-CN" dirty="0" err="1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TypeScript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的语法和特性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1527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0284" y="2707272"/>
            <a:ext cx="10515600" cy="1325563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3062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dirty="0" err="1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TypeScrip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endParaRPr lang="en-US" altLang="zh-CN" dirty="0" smtClean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dirty="0" err="1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TypeScript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概念、语法和特性介绍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588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前置知识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理解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ES5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ES6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err="1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TypeScript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的概念和关系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实现了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ES5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的规范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dirty="0" err="1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TypeScript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实现了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ES6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的规范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475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TypeScript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的优势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ES6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规范（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2015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年发布）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强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大的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IDE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型检查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语法提示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构（方便修改变量方法的名字）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Angular2+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的开发语言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64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搭建</a:t>
            </a:r>
            <a:r>
              <a:rPr lang="en-US" altLang="zh-CN" dirty="0" err="1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TypeScript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开发环境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Compiler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dirty="0" err="1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TypeScript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代码编译为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dirty="0" err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dirty="0" err="1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pm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install –g typescript</a:t>
            </a:r>
          </a:p>
          <a:p>
            <a:pPr lvl="1"/>
            <a:r>
              <a:rPr lang="en-US" altLang="zh-CN" dirty="0" err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en-US" altLang="zh-CN" dirty="0" err="1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</a:t>
            </a:r>
            <a:r>
              <a:rPr lang="en-US" altLang="zh-CN" dirty="0" err="1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TypeScript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用在线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Compiler</a:t>
            </a:r>
          </a:p>
          <a:p>
            <a:pPr lvl="1"/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http://www.typescriptlang.org/play/index.html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1046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字符串新特性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多行字符串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字符串模板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在多行表达式里插入变量或方法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动拆分字符串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当使用字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串模板去调用方法，字符串表达式里的值会自动赋值给被调用方法的参数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261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参数新特性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指定参数类型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在参数名称后面使用冒号来指定参数的类型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默认参数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在参数声明后面用等号来指定参数的默认值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有默认值得参数要声明在最后面</a:t>
            </a:r>
            <a:endParaRPr lang="en-US" altLang="zh-CN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可选参数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在方法的参数声明后面用问好来标明此参数为可选参数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声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明了可选参数，在方法里一定要去处理参数没有传的情况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选参数也要放在所有必选参数的后面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1189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函数新特性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Spread and Rest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操作符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(…</a:t>
            </a:r>
            <a:r>
              <a:rPr lang="en-US" altLang="zh-CN" dirty="0" err="1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args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扩展语法 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spread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：可以用来代替数组的</a:t>
            </a:r>
            <a:r>
              <a:rPr lang="en-US" altLang="zh-CN" dirty="0" err="1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concat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函数，进行数组合并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剩余参数 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rest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：运行长度不确定的实参表示为一个数组或对象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Generator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制函数的执行过程，手动暂停和恢复代码的执行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err="1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destructuring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析构表达式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endParaRPr lang="en-US" altLang="zh-CN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zh-CN" altLang="en-US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547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表达式和循环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箭头表达式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用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来声明匿名函数，消除传统匿名函数的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this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指针问题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f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or of 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语法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与传统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for in 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和 </a:t>
            </a:r>
            <a:r>
              <a:rPr lang="en-US" altLang="zh-CN" dirty="0" err="1" smtClean="0">
                <a:solidFill>
                  <a:schemeClr val="accent1">
                    <a:lumMod val="75000"/>
                  </a:schemeClr>
                </a:solidFill>
              </a:rPr>
              <a:t>forEach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的区别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2"/>
            <a:r>
              <a:rPr lang="en-US" altLang="zh-CN" dirty="0" err="1" smtClean="0">
                <a:solidFill>
                  <a:schemeClr val="accent1">
                    <a:lumMod val="75000"/>
                  </a:schemeClr>
                </a:solidFill>
              </a:rPr>
              <a:t>forEach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循环值，不支持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break</a:t>
            </a:r>
          </a:p>
          <a:p>
            <a:pPr lvl="2"/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f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or in 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循环的是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key-value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，不忽略数组的属性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2"/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f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or on 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循环值，忽略数组的属性值，支持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break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708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700</Words>
  <Application>Microsoft Office PowerPoint</Application>
  <PresentationFormat>宽屏</PresentationFormat>
  <Paragraphs>70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宋体</vt:lpstr>
      <vt:lpstr>微软雅黑</vt:lpstr>
      <vt:lpstr>Arial</vt:lpstr>
      <vt:lpstr>Calibri</vt:lpstr>
      <vt:lpstr>Calibri Light</vt:lpstr>
      <vt:lpstr>Office 主题</vt:lpstr>
      <vt:lpstr>TypeScript入门</vt:lpstr>
      <vt:lpstr>课程介绍</vt:lpstr>
      <vt:lpstr>前置知识</vt:lpstr>
      <vt:lpstr>TypeScript的优势</vt:lpstr>
      <vt:lpstr>搭建TypeScript开发环境</vt:lpstr>
      <vt:lpstr>字符串新特性</vt:lpstr>
      <vt:lpstr>参数新特性</vt:lpstr>
      <vt:lpstr>函数新特性</vt:lpstr>
      <vt:lpstr>表达式和循环</vt:lpstr>
      <vt:lpstr>面向对象特性</vt:lpstr>
      <vt:lpstr>课程总结</vt:lpstr>
      <vt:lpstr>Thanks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TypeScript入门</dc:title>
  <dc:creator>张 甫林</dc:creator>
  <cp:lastModifiedBy>张 甫林</cp:lastModifiedBy>
  <cp:revision>13</cp:revision>
  <dcterms:created xsi:type="dcterms:W3CDTF">2018-07-08T16:12:02Z</dcterms:created>
  <dcterms:modified xsi:type="dcterms:W3CDTF">2018-07-08T17:38:32Z</dcterms:modified>
</cp:coreProperties>
</file>