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EC7D-C50F-4680-854F-4D65A960D7B9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3089-073C-4012-8E3D-719E9259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4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EC7D-C50F-4680-854F-4D65A960D7B9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3089-073C-4012-8E3D-719E9259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8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EC7D-C50F-4680-854F-4D65A960D7B9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3089-073C-4012-8E3D-719E9259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4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EC7D-C50F-4680-854F-4D65A960D7B9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3089-073C-4012-8E3D-719E9259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EC7D-C50F-4680-854F-4D65A960D7B9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3089-073C-4012-8E3D-719E9259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3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EC7D-C50F-4680-854F-4D65A960D7B9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3089-073C-4012-8E3D-719E9259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91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EC7D-C50F-4680-854F-4D65A960D7B9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3089-073C-4012-8E3D-719E9259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2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EC7D-C50F-4680-854F-4D65A960D7B9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3089-073C-4012-8E3D-719E9259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13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EC7D-C50F-4680-854F-4D65A960D7B9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3089-073C-4012-8E3D-719E9259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01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EC7D-C50F-4680-854F-4D65A960D7B9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3089-073C-4012-8E3D-719E9259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1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EC7D-C50F-4680-854F-4D65A960D7B9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A3089-073C-4012-8E3D-719E9259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6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EC7D-C50F-4680-854F-4D65A960D7B9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A3089-073C-4012-8E3D-719E9259E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42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llclarit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项目开发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5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相关概念</a:t>
            </a:r>
            <a:endParaRPr lang="en-US" altLang="zh-CN" dirty="0" smtClean="0"/>
          </a:p>
          <a:p>
            <a:r>
              <a:rPr lang="en-US" altLang="zh-CN" dirty="0" err="1" smtClean="0"/>
              <a:t>TypeScript</a:t>
            </a:r>
            <a:endParaRPr lang="en-US" altLang="zh-CN" dirty="0" smtClean="0"/>
          </a:p>
          <a:p>
            <a:r>
              <a:rPr lang="en-US" altLang="zh-CN" dirty="0" smtClean="0"/>
              <a:t>Angular</a:t>
            </a:r>
          </a:p>
          <a:p>
            <a:r>
              <a:rPr lang="en-US" altLang="zh-CN" dirty="0" smtClean="0"/>
              <a:t>Angular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en-US" altLang="zh-CN" dirty="0" smtClean="0"/>
              <a:t>AUI</a:t>
            </a:r>
            <a:r>
              <a:rPr lang="zh-CN" altLang="en-US" dirty="0"/>
              <a:t>结</a:t>
            </a:r>
            <a:r>
              <a:rPr lang="zh-CN" altLang="en-US" dirty="0" smtClean="0"/>
              <a:t>构</a:t>
            </a:r>
            <a:endParaRPr lang="en-US" altLang="zh-CN" dirty="0"/>
          </a:p>
          <a:p>
            <a:r>
              <a:rPr lang="zh-CN" altLang="en-US" dirty="0" smtClean="0"/>
              <a:t>开发技巧</a:t>
            </a:r>
            <a:endParaRPr lang="en-US" altLang="zh-CN" dirty="0" smtClean="0"/>
          </a:p>
          <a:p>
            <a:r>
              <a:rPr lang="zh-CN" altLang="en-US" dirty="0"/>
              <a:t>代</a:t>
            </a:r>
            <a:r>
              <a:rPr lang="zh-CN" altLang="en-US" dirty="0" smtClean="0"/>
              <a:t>码规范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51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JavaScript&amp;</a:t>
            </a:r>
            <a:r>
              <a:rPr lang="en-US" altLang="zh-CN" dirty="0" err="1" smtClean="0"/>
              <a:t>TypeScript</a:t>
            </a:r>
            <a:endParaRPr lang="en-US" altLang="zh-CN" dirty="0" smtClean="0"/>
          </a:p>
          <a:p>
            <a:r>
              <a:rPr lang="en-US" altLang="zh-CN" dirty="0" smtClean="0"/>
              <a:t>Node.js</a:t>
            </a:r>
          </a:p>
          <a:p>
            <a:r>
              <a:rPr lang="en-US" altLang="zh-CN" dirty="0" smtClean="0"/>
              <a:t>Angular</a:t>
            </a:r>
          </a:p>
          <a:p>
            <a:r>
              <a:rPr lang="en-US" altLang="zh-CN" dirty="0" smtClean="0"/>
              <a:t>Dell Clarity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68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JavaScript&amp;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TypeScript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：</a:t>
            </a:r>
            <a:r>
              <a:rPr lang="en-US" altLang="zh-CN" dirty="0"/>
              <a:t>JavaScript </a:t>
            </a:r>
            <a:r>
              <a:rPr lang="zh-CN" altLang="en-US" dirty="0"/>
              <a:t>是一种轻量级的解释性脚本语言，可嵌入到 </a:t>
            </a:r>
            <a:r>
              <a:rPr lang="en-US" altLang="zh-CN" dirty="0"/>
              <a:t>HTML </a:t>
            </a:r>
            <a:r>
              <a:rPr lang="zh-CN" altLang="en-US" dirty="0"/>
              <a:t>页面中，在浏览器端执行，能够实现浏览器端丰富的交互功能，为用户带来流畅多样的用户体</a:t>
            </a:r>
            <a:r>
              <a:rPr lang="zh-CN" altLang="en-US" dirty="0" smtClean="0"/>
              <a:t>验</a:t>
            </a:r>
            <a:endParaRPr lang="en-US" altLang="zh-CN" dirty="0" smtClean="0"/>
          </a:p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：</a:t>
            </a:r>
            <a:r>
              <a:rPr lang="en-US" altLang="zh-CN" dirty="0" err="1"/>
              <a:t>TypeScript</a:t>
            </a:r>
            <a:r>
              <a:rPr lang="en-US" altLang="zh-CN" dirty="0"/>
              <a:t> </a:t>
            </a:r>
            <a:r>
              <a:rPr lang="zh-CN" altLang="en-US" dirty="0"/>
              <a:t>是 </a:t>
            </a:r>
            <a:r>
              <a:rPr lang="en-US" altLang="zh-CN" dirty="0"/>
              <a:t>Microsoft </a:t>
            </a:r>
            <a:r>
              <a:rPr lang="zh-CN" altLang="en-US" dirty="0"/>
              <a:t>开发和维护的一种面向对象的编程语言。它是 </a:t>
            </a:r>
            <a:r>
              <a:rPr lang="en-US" altLang="zh-CN" dirty="0"/>
              <a:t>JavaScript </a:t>
            </a:r>
            <a:r>
              <a:rPr lang="zh-CN" altLang="en-US" dirty="0"/>
              <a:t>的超集，包含了 </a:t>
            </a:r>
            <a:r>
              <a:rPr lang="en-US" altLang="zh-CN" dirty="0"/>
              <a:t>JavaScript </a:t>
            </a:r>
            <a:r>
              <a:rPr lang="zh-CN" altLang="en-US" dirty="0"/>
              <a:t>的所有元素，可以载入 </a:t>
            </a:r>
            <a:r>
              <a:rPr lang="en-US" altLang="zh-CN" dirty="0"/>
              <a:t>JavaScript </a:t>
            </a:r>
            <a:r>
              <a:rPr lang="zh-CN" altLang="en-US" dirty="0"/>
              <a:t>代码运行，并扩展了 </a:t>
            </a:r>
            <a:r>
              <a:rPr lang="en-US" altLang="zh-CN" dirty="0"/>
              <a:t>JavaScript </a:t>
            </a:r>
            <a:r>
              <a:rPr lang="zh-CN" altLang="en-US" dirty="0"/>
              <a:t>的语法。</a:t>
            </a:r>
          </a:p>
        </p:txBody>
      </p:sp>
    </p:spTree>
    <p:extLst>
      <p:ext uri="{BB962C8B-B14F-4D97-AF65-F5344CB8AC3E}">
        <p14:creationId xmlns:p14="http://schemas.microsoft.com/office/powerpoint/2010/main" val="326749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Node.js:</a:t>
            </a:r>
            <a:r>
              <a:rPr lang="zh-CN" altLang="en-US" dirty="0"/>
              <a:t>是一个事件驱动</a:t>
            </a:r>
            <a:r>
              <a:rPr lang="en-US" altLang="zh-CN" dirty="0"/>
              <a:t>I/O</a:t>
            </a:r>
            <a:r>
              <a:rPr lang="zh-CN" altLang="en-US" dirty="0"/>
              <a:t>服务端</a:t>
            </a:r>
            <a:r>
              <a:rPr lang="en-US" altLang="zh-CN" dirty="0"/>
              <a:t>JavaScript</a:t>
            </a:r>
            <a:r>
              <a:rPr lang="zh-CN" altLang="en-US" dirty="0"/>
              <a:t>环境，基于</a:t>
            </a:r>
            <a:r>
              <a:rPr lang="en-US" altLang="zh-CN" dirty="0"/>
              <a:t>Google</a:t>
            </a:r>
            <a:r>
              <a:rPr lang="zh-CN" altLang="en-US" dirty="0"/>
              <a:t>的</a:t>
            </a:r>
            <a:r>
              <a:rPr lang="en-US" altLang="zh-CN" dirty="0"/>
              <a:t>V8</a:t>
            </a:r>
            <a:r>
              <a:rPr lang="zh-CN" altLang="en-US" dirty="0"/>
              <a:t>引擎，</a:t>
            </a:r>
            <a:r>
              <a:rPr lang="en-US" altLang="zh-CN" dirty="0"/>
              <a:t>V8</a:t>
            </a:r>
            <a:r>
              <a:rPr lang="zh-CN" altLang="en-US" dirty="0"/>
              <a:t>引擎执行</a:t>
            </a:r>
            <a:r>
              <a:rPr lang="en-US" altLang="zh-CN" dirty="0" err="1"/>
              <a:t>Javascript</a:t>
            </a:r>
            <a:r>
              <a:rPr lang="zh-CN" altLang="en-US" dirty="0"/>
              <a:t>的速度非常快，性能非常好</a:t>
            </a:r>
            <a:r>
              <a:rPr lang="zh-CN" altLang="en-US" dirty="0" smtClean="0"/>
              <a:t>。</a:t>
            </a:r>
            <a:r>
              <a:rPr lang="en-US" altLang="zh-CN" dirty="0" err="1"/>
              <a:t>nodejs</a:t>
            </a:r>
            <a:r>
              <a:rPr lang="zh-CN" altLang="en-US" dirty="0"/>
              <a:t>是让</a:t>
            </a:r>
            <a:r>
              <a:rPr lang="en-US" altLang="zh-CN" dirty="0"/>
              <a:t>JavaScript</a:t>
            </a:r>
            <a:r>
              <a:rPr lang="zh-CN" altLang="en-US" dirty="0"/>
              <a:t>运行在服务器端的开发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r>
              <a:rPr lang="en-US" altLang="zh-CN" dirty="0" smtClean="0"/>
              <a:t>NPM</a:t>
            </a:r>
            <a:r>
              <a:rPr lang="zh-CN" altLang="en-US" dirty="0" smtClean="0"/>
              <a:t>：是</a:t>
            </a:r>
            <a:r>
              <a:rPr lang="zh-CN" altLang="en-US" dirty="0"/>
              <a:t>随同</a:t>
            </a:r>
            <a:r>
              <a:rPr lang="en-US" altLang="zh-CN" dirty="0" err="1"/>
              <a:t>NodeJS</a:t>
            </a:r>
            <a:r>
              <a:rPr lang="zh-CN" altLang="en-US" dirty="0"/>
              <a:t>一起安装的包管理工具，能解决</a:t>
            </a:r>
            <a:r>
              <a:rPr lang="en-US" altLang="zh-CN" dirty="0" err="1"/>
              <a:t>NodeJS</a:t>
            </a:r>
            <a:r>
              <a:rPr lang="zh-CN" altLang="en-US" dirty="0"/>
              <a:t>代码部署上的很多问</a:t>
            </a:r>
            <a:r>
              <a:rPr lang="zh-CN" altLang="en-US" dirty="0" smtClean="0"/>
              <a:t>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53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Angular </a:t>
            </a:r>
            <a:r>
              <a:rPr lang="zh-CN" altLang="en-US" dirty="0"/>
              <a:t>是一个开发平台。它</a:t>
            </a:r>
            <a:r>
              <a:rPr lang="zh-CN" altLang="en-US" dirty="0" smtClean="0"/>
              <a:t>能更</a:t>
            </a:r>
            <a:r>
              <a:rPr lang="zh-CN" altLang="en-US" dirty="0"/>
              <a:t>轻松的构建 </a:t>
            </a:r>
            <a:r>
              <a:rPr lang="en-US" altLang="zh-CN" dirty="0"/>
              <a:t>Web </a:t>
            </a:r>
            <a:r>
              <a:rPr lang="zh-CN" altLang="en-US" dirty="0"/>
              <a:t>应</a:t>
            </a:r>
            <a:r>
              <a:rPr lang="zh-CN" altLang="en-US" dirty="0" smtClean="0"/>
              <a:t>用。</a:t>
            </a:r>
            <a:endParaRPr lang="en-US" altLang="zh-CN" dirty="0" smtClean="0"/>
          </a:p>
          <a:p>
            <a:r>
              <a:rPr lang="en-US" altLang="zh-CN" dirty="0"/>
              <a:t>Angular </a:t>
            </a:r>
            <a:r>
              <a:rPr lang="en-US" altLang="zh-CN" dirty="0" smtClean="0"/>
              <a:t>CLI</a:t>
            </a:r>
            <a:r>
              <a:rPr lang="zh-CN" altLang="en-US" dirty="0"/>
              <a:t>是一个命令行接口</a:t>
            </a:r>
            <a:r>
              <a:rPr lang="en-US" altLang="zh-CN" dirty="0"/>
              <a:t>(Command Line Interface)</a:t>
            </a:r>
            <a:r>
              <a:rPr lang="zh-CN" altLang="en-US" dirty="0"/>
              <a:t>，用于实现自动化开发工作流</a:t>
            </a:r>
            <a:r>
              <a:rPr lang="zh-CN" altLang="en-US" dirty="0" smtClean="0"/>
              <a:t>程。可以创建新的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程序，运行单元测试以及构建程序等。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53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Dell Clarity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Dell Clarity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DELL/DELL EMC</a:t>
            </a:r>
            <a:r>
              <a:rPr lang="zh-CN" altLang="en-US" dirty="0" smtClean="0"/>
              <a:t>的内部软件设计语言。它包含了视觉规范、使用指南和各种资源来支持设计和前端开发</a:t>
            </a:r>
            <a:r>
              <a:rPr lang="zh-CN" altLang="en-US" dirty="0"/>
              <a:t>工作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https://dellclarity.com</a:t>
            </a:r>
            <a:endParaRPr lang="en-US" altLang="zh-CN" dirty="0" smtClean="0"/>
          </a:p>
          <a:p>
            <a:r>
              <a:rPr lang="zh-CN" altLang="en-US" dirty="0"/>
              <a:t>文</a:t>
            </a:r>
            <a:r>
              <a:rPr lang="zh-CN" altLang="en-US" dirty="0" smtClean="0"/>
              <a:t>档：需要注册然后登陆才能访问，注册登陆后访问</a:t>
            </a:r>
            <a:r>
              <a:rPr lang="en-US" altLang="zh-CN" dirty="0" smtClean="0"/>
              <a:t>https://dellclarity.com/#/resources</a:t>
            </a:r>
            <a:r>
              <a:rPr lang="zh-CN" altLang="en-US" dirty="0" smtClean="0"/>
              <a:t>，然后点击</a:t>
            </a:r>
            <a:r>
              <a:rPr lang="en-US" altLang="zh-CN" dirty="0" smtClean="0"/>
              <a:t>Code Documentation</a:t>
            </a:r>
            <a:r>
              <a:rPr lang="zh-CN" altLang="en-US" dirty="0" smtClean="0"/>
              <a:t>进行跳转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368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08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368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Angular项目开发</vt:lpstr>
      <vt:lpstr>内容</vt:lpstr>
      <vt:lpstr>相关概念</vt:lpstr>
      <vt:lpstr>JavaScript&amp; TypeScript</vt:lpstr>
      <vt:lpstr>Node.js</vt:lpstr>
      <vt:lpstr>Angular</vt:lpstr>
      <vt:lpstr>Dell Clarity</vt:lpstr>
      <vt:lpstr>TypeScript</vt:lpstr>
    </vt:vector>
  </TitlesOfParts>
  <Company>DELL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Angular项目开发</dc:title>
  <dc:creator>zhangfulin</dc:creator>
  <cp:lastModifiedBy>zhangfulin</cp:lastModifiedBy>
  <cp:revision>6</cp:revision>
  <dcterms:created xsi:type="dcterms:W3CDTF">2018-07-31T15:05:17Z</dcterms:created>
  <dcterms:modified xsi:type="dcterms:W3CDTF">2018-07-31T16:15:40Z</dcterms:modified>
</cp:coreProperties>
</file>