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maVOnczMDj0WqZ08j4C6sjnpOJ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259D82-73D9-13C5-72D5-7790CABE5AD2}" name="Stéphane Fadanka" initials="SF" userId="acafd5a660c760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Poor awareness about DRA DRI resources among racialized researchers at THP</a:t>
            </a:r>
            <a:endParaRPr sz="11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Poor access to DRA DRI resources by racialized researchers at THP</a:t>
            </a:r>
            <a:endParaRPr sz="11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Awareness campaigns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Training on DRI resources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8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Number of awareness emails &amp; newsletters shared</a:t>
            </a:r>
            <a:endParaRPr sz="8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•</a:t>
            </a:r>
            <a:r>
              <a:rPr lang="en" sz="8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Number of training topics delivered</a:t>
            </a:r>
            <a:endParaRPr sz="8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•</a:t>
            </a:r>
            <a:r>
              <a:rPr lang="en" sz="8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Number of researchers trained</a:t>
            </a:r>
            <a:endParaRPr sz="8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Human – communications/media expertise, DRI training expertise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Technology – laptop, audiovisuals, internet access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FinancialI – money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Materials – venue, stationery, refreshments</a:t>
            </a:r>
            <a:r>
              <a:rPr lang="en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unique capacity-building platform where equity-seeking groups and other researchers can learn more about DRI resources and how to access them.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 accessible institutional training resource for new staff. </a:t>
            </a:r>
          </a:p>
        </p:txBody>
      </p:sp>
      <p:sp>
        <p:nvSpPr>
          <p:cNvPr id="59" name="Google Shape;59;p1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Racialized scientists, research associates, graduate and undergraduate researchers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Other researchers at THP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Other interested staff</a:t>
            </a:r>
            <a:endParaRPr sz="10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Emails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Social media - LinkedIn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Library staff, Communications team, My supervisors (academic &amp; EDIA mentor), Other researchers, Other DRI/OLS trainee</a:t>
            </a:r>
            <a:r>
              <a:rPr lang="en" sz="10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Emails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•</a:t>
            </a: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Zoom meetings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787175" y="67225"/>
            <a:ext cx="34446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23D48"/>
                </a:solidFill>
              </a:rPr>
              <a:t>Strengthening Digital Research Infrastructure: Advancing Equitable Access for Racialized Researchers</a:t>
            </a:r>
            <a:endParaRPr sz="900">
              <a:solidFill>
                <a:srgbClr val="323D4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175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Ijeoma Itanyi</cp:lastModifiedBy>
  <cp:revision>7</cp:revision>
  <dcterms:modified xsi:type="dcterms:W3CDTF">2025-01-18T17:40:43Z</dcterms:modified>
</cp:coreProperties>
</file>