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E87367-9947-4D8D-B662-40594BE0FC19}" type="datetimeFigureOut">
              <a:rPr lang="en-US" smtClean="0"/>
              <a:pPr/>
              <a:t>04/07/2016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71CF2F-B19F-412A-A01D-9A6243796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vn1-pro.isr.hp.com:19181/svn/tsg-bto-apps-utt/trunk/src/Infra/app/ST" TargetMode="External"/><Relationship Id="rId2" Type="http://schemas.openxmlformats.org/officeDocument/2006/relationships/hyperlink" Target="https://csvn1-pro.isr.hp.com:19181/svn/tsg-bto-apps-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vn1-pro.isr.hp.com:19181/svn/tsg-bto-apps-lt-lr/trunk/app/Protocols/WebServicesProtocol/WebServices/SOAWcfRouter/app/WcfRouter" TargetMode="External"/><Relationship Id="rId4" Type="http://schemas.openxmlformats.org/officeDocument/2006/relationships/hyperlink" Target="https://csvn1-pro.isr.hp.com:19181/svn/tsg-bto-apps-uftbase/trunk/src/UFT/Projects/Services/BatchRun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153400" cy="1829761"/>
          </a:xfrm>
        </p:spPr>
        <p:txBody>
          <a:bodyPr/>
          <a:lstStyle/>
          <a:p>
            <a:r>
              <a:rPr lang="en-US" dirty="0">
                <a:effectLst/>
              </a:rPr>
              <a:t>Code structure of API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access 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Most of the projects in ST branch</a:t>
            </a:r>
          </a:p>
          <a:p>
            <a:pPr lvl="1"/>
            <a:r>
              <a:rPr lang="en-US" dirty="0"/>
              <a:t>ST: </a:t>
            </a:r>
            <a:r>
              <a:rPr lang="en-US" sz="2000" u="sng" dirty="0">
                <a:hlinkClick r:id="rId2"/>
              </a:rPr>
              <a:t>https://csvn1-pro.isr.hp.com:19181/svn/tsg-bto-apps-st</a:t>
            </a:r>
            <a:endParaRPr lang="en-US" dirty="0" smtClean="0"/>
          </a:p>
          <a:p>
            <a:r>
              <a:rPr lang="en-US" dirty="0" smtClean="0"/>
              <a:t>Few projects:</a:t>
            </a:r>
          </a:p>
          <a:p>
            <a:pPr lvl="1"/>
            <a:r>
              <a:rPr lang="en-US" sz="2400" dirty="0"/>
              <a:t>UTT: </a:t>
            </a:r>
            <a:r>
              <a:rPr lang="en-US" sz="2000" u="sng" dirty="0" smtClean="0">
                <a:hlinkClick r:id="rId3"/>
              </a:rPr>
              <a:t>https</a:t>
            </a:r>
            <a:r>
              <a:rPr lang="en-US" sz="2000" u="sng" dirty="0">
                <a:hlinkClick r:id="rId3"/>
              </a:rPr>
              <a:t>://</a:t>
            </a:r>
            <a:r>
              <a:rPr lang="en-US" sz="2000" u="sng" dirty="0" smtClean="0">
                <a:hlinkClick r:id="rId3"/>
              </a:rPr>
              <a:t>csvn1-pro.isr.hp.com:19181/svn/tsg-bto-apps-utt/trunk/src/Infra/app/ST</a:t>
            </a:r>
            <a:endParaRPr lang="en-US" sz="2000" u="sng" dirty="0" smtClean="0"/>
          </a:p>
          <a:p>
            <a:pPr lvl="2"/>
            <a:r>
              <a:rPr lang="en-US" b="1" dirty="0" smtClean="0"/>
              <a:t>Common projects, can be used for other applications (as LR)</a:t>
            </a:r>
          </a:p>
          <a:p>
            <a:pPr lvl="2"/>
            <a:r>
              <a:rPr lang="en-US" b="1" dirty="0" err="1" smtClean="0">
                <a:solidFill>
                  <a:srgbClr val="00B050"/>
                </a:solidFill>
              </a:rPr>
              <a:t>WsSecurity</a:t>
            </a:r>
            <a:r>
              <a:rPr lang="en-US" b="1" dirty="0" smtClean="0"/>
              <a:t>: all processes related to security of web service</a:t>
            </a:r>
          </a:p>
          <a:p>
            <a:pPr lvl="2"/>
            <a:r>
              <a:rPr lang="en-US" b="1" dirty="0" err="1">
                <a:solidFill>
                  <a:srgbClr val="00B050"/>
                </a:solidFill>
              </a:rPr>
              <a:t>XmlGrid</a:t>
            </a:r>
            <a:r>
              <a:rPr lang="en-US" b="1" dirty="0"/>
              <a:t>: building Grid input and </a:t>
            </a:r>
            <a:r>
              <a:rPr lang="en-US" b="1" dirty="0" smtClean="0"/>
              <a:t>output properties </a:t>
            </a:r>
            <a:r>
              <a:rPr lang="en-US" b="1" dirty="0"/>
              <a:t>based on XML for API test</a:t>
            </a:r>
            <a:endParaRPr lang="en-US" b="1" dirty="0" smtClean="0">
              <a:solidFill>
                <a:srgbClr val="00B050"/>
              </a:solidFill>
            </a:endParaRP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Utilities</a:t>
            </a:r>
            <a:r>
              <a:rPr lang="en-US" b="1" dirty="0" smtClean="0"/>
              <a:t>: some utilities</a:t>
            </a:r>
            <a:r>
              <a:rPr lang="en-US" b="1" dirty="0"/>
              <a:t>, especially is </a:t>
            </a:r>
            <a:r>
              <a:rPr lang="en-US" b="1" dirty="0" err="1" smtClean="0"/>
              <a:t>StHttpRequest.cs</a:t>
            </a:r>
            <a:r>
              <a:rPr lang="en-US" b="1" dirty="0" smtClean="0"/>
              <a:t>: all processes for building http request and response</a:t>
            </a:r>
          </a:p>
          <a:p>
            <a:pPr lvl="2"/>
            <a:r>
              <a:rPr lang="en-US" b="1" dirty="0" err="1" smtClean="0">
                <a:solidFill>
                  <a:srgbClr val="00B050"/>
                </a:solidFill>
              </a:rPr>
              <a:t>JsonXmlConverter</a:t>
            </a:r>
            <a:r>
              <a:rPr lang="en-US" b="1" dirty="0" smtClean="0"/>
              <a:t>: convert </a:t>
            </a:r>
            <a:r>
              <a:rPr lang="en-US" b="1" dirty="0" err="1"/>
              <a:t>J</a:t>
            </a:r>
            <a:r>
              <a:rPr lang="en-US" b="1" dirty="0" err="1" smtClean="0"/>
              <a:t>son</a:t>
            </a:r>
            <a:r>
              <a:rPr lang="en-US" b="1" dirty="0" smtClean="0"/>
              <a:t> to xml to display in XML Grid</a:t>
            </a:r>
          </a:p>
          <a:p>
            <a:pPr lvl="1"/>
            <a:r>
              <a:rPr lang="en-US" sz="2200" dirty="0" smtClean="0"/>
              <a:t>UFT-Base: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csvn1-pro.isr.hp.com:19181/svn/tsg-bto-apps-uftbase/trunk/src/UFT/Projects/Services/BatchRunner</a:t>
            </a:r>
            <a:endParaRPr lang="en-US" u="sng" dirty="0" smtClean="0"/>
          </a:p>
          <a:p>
            <a:pPr lvl="2"/>
            <a:r>
              <a:rPr lang="en-US" b="1" dirty="0"/>
              <a:t>Integration with </a:t>
            </a:r>
            <a:r>
              <a:rPr lang="en-US" b="1" dirty="0" err="1" smtClean="0"/>
              <a:t>UFTBatchRunner</a:t>
            </a:r>
            <a:r>
              <a:rPr lang="en-US" b="1" dirty="0" smtClean="0"/>
              <a:t> to run many API tests in batch</a:t>
            </a:r>
          </a:p>
          <a:p>
            <a:r>
              <a:rPr lang="en-US" dirty="0"/>
              <a:t>WCF in </a:t>
            </a:r>
            <a:r>
              <a:rPr lang="en-US" dirty="0" smtClean="0"/>
              <a:t>LR: </a:t>
            </a:r>
            <a:r>
              <a:rPr lang="en-US" sz="2200" u="sng" dirty="0" smtClean="0">
                <a:hlinkClick r:id="rId5"/>
              </a:rPr>
              <a:t>https</a:t>
            </a:r>
            <a:r>
              <a:rPr lang="en-US" sz="2200" u="sng" dirty="0">
                <a:hlinkClick r:id="rId5"/>
              </a:rPr>
              <a:t>://</a:t>
            </a:r>
            <a:r>
              <a:rPr lang="en-US" sz="2200" u="sng" dirty="0" smtClean="0">
                <a:hlinkClick r:id="rId5"/>
              </a:rPr>
              <a:t>csvn1-pro.isr.hp.com:19181/svn/tsg-bto-apps-lt-lr/trunk/app/Protocols/WebServicesProtocol/WebServices/SOAWcfRouter/app/WcfRouter</a:t>
            </a:r>
            <a:endParaRPr lang="en-US" sz="2800" u="sng" dirty="0" smtClean="0"/>
          </a:p>
          <a:p>
            <a:pPr lvl="1"/>
            <a:r>
              <a:rPr lang="en-US" dirty="0" smtClean="0"/>
              <a:t>WCF processing in Web service (binding, security,…)</a:t>
            </a:r>
          </a:p>
          <a:p>
            <a:pPr lvl="1"/>
            <a:endParaRPr lang="en-US" b="1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sz="2200" b="1" i="1" u="sng" dirty="0"/>
              <a:t>Y</a:t>
            </a:r>
            <a:r>
              <a:rPr lang="en-US" sz="2200" b="1" i="1" u="sng" dirty="0" smtClean="0"/>
              <a:t>ou need to install VS2012 on the developer machine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test </a:t>
            </a:r>
            <a:r>
              <a:rPr lang="en-US" dirty="0" smtClean="0"/>
              <a:t>– Solutions and Projects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SOATestDesigner</a:t>
            </a:r>
            <a:r>
              <a:rPr lang="en-US" dirty="0" smtClean="0"/>
              <a:t>: </a:t>
            </a:r>
            <a:r>
              <a:rPr lang="en-US" sz="1600" i="1" dirty="0" smtClean="0"/>
              <a:t>ST\app\VTD\Framework\</a:t>
            </a:r>
            <a:r>
              <a:rPr lang="en-US" sz="1600" i="1" dirty="0" err="1" smtClean="0"/>
              <a:t>DesignerFramework</a:t>
            </a:r>
            <a:r>
              <a:rPr lang="en-US" sz="1600" i="1" dirty="0" smtClean="0"/>
              <a:t>\app\</a:t>
            </a:r>
            <a:r>
              <a:rPr lang="en-US" sz="1600" i="1" dirty="0"/>
              <a:t> </a:t>
            </a:r>
            <a:r>
              <a:rPr lang="en-US" sz="1600" i="1" dirty="0" smtClean="0"/>
              <a:t>SOATestDesigner.sln</a:t>
            </a:r>
            <a:endParaRPr lang="en-US" sz="2000" i="1" dirty="0" smtClean="0"/>
          </a:p>
          <a:p>
            <a:pPr lvl="1"/>
            <a:r>
              <a:rPr lang="en-US" dirty="0" smtClean="0"/>
              <a:t>All actions related to UI: open test, save test, edit test,… on UI</a:t>
            </a:r>
          </a:p>
          <a:p>
            <a:pPr lvl="1"/>
            <a:r>
              <a:rPr lang="en-US" dirty="0" smtClean="0"/>
              <a:t>Model classes: Test, Activity, Link,…</a:t>
            </a:r>
            <a:r>
              <a:rPr lang="en-US" dirty="0" err="1" smtClean="0"/>
              <a:t>v.v</a:t>
            </a:r>
            <a:endParaRPr lang="en-US" dirty="0" smtClean="0"/>
          </a:p>
          <a:p>
            <a:r>
              <a:rPr lang="en-US" dirty="0" smtClean="0"/>
              <a:t>SOA2BasicFWK: 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i="1" dirty="0" smtClean="0"/>
              <a:t>ST\app\VTD\Framework\</a:t>
            </a:r>
            <a:r>
              <a:rPr lang="en-US" sz="1600" i="1" dirty="0" err="1" smtClean="0"/>
              <a:t>BasicFramework</a:t>
            </a:r>
            <a:r>
              <a:rPr lang="en-US" sz="1600" i="1" dirty="0" smtClean="0"/>
              <a:t>\app\SOA2BasicFWK.sln</a:t>
            </a:r>
            <a:endParaRPr lang="en-US" sz="1600" i="1" dirty="0"/>
          </a:p>
          <a:p>
            <a:pPr lvl="1"/>
            <a:r>
              <a:rPr lang="en-US" dirty="0" err="1" smtClean="0"/>
              <a:t>SOAReplayAPI</a:t>
            </a:r>
            <a:r>
              <a:rPr lang="en-US" dirty="0" smtClean="0"/>
              <a:t>: Entry point for Replay Service</a:t>
            </a:r>
          </a:p>
          <a:p>
            <a:pPr lvl="1"/>
            <a:r>
              <a:rPr lang="en-US" dirty="0" smtClean="0"/>
              <a:t>InternalExecuter.exe: replay API test</a:t>
            </a:r>
          </a:p>
          <a:p>
            <a:pPr lvl="1"/>
            <a:r>
              <a:rPr lang="en-US" dirty="0" smtClean="0"/>
              <a:t>ServiceTestExecuter.exe: run API test by </a:t>
            </a:r>
            <a:r>
              <a:rPr lang="en-US" dirty="0"/>
              <a:t>Command </a:t>
            </a:r>
            <a:r>
              <a:rPr lang="en-US" dirty="0" smtClean="0"/>
              <a:t>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Overview of solutions in </a:t>
            </a:r>
            <a:r>
              <a:rPr lang="en-US" sz="3200" dirty="0" smtClean="0">
                <a:effectLst/>
              </a:rPr>
              <a:t>API (ST branch)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588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SOA2TechImplEXT</a:t>
            </a:r>
            <a:r>
              <a:rPr lang="en-US" dirty="0"/>
              <a:t>: </a:t>
            </a:r>
            <a:r>
              <a:rPr lang="en-US" sz="1300" i="1" dirty="0" smtClean="0"/>
              <a:t>ST\app\VTD\Extensibility\</a:t>
            </a:r>
            <a:r>
              <a:rPr lang="en-US" sz="1300" i="1" dirty="0" err="1" smtClean="0"/>
              <a:t>TechnologyImplementationExtensibility</a:t>
            </a:r>
            <a:r>
              <a:rPr lang="en-US" sz="1300" i="1" dirty="0" smtClean="0"/>
              <a:t>\app\SOA2TechImplEXT.sln</a:t>
            </a:r>
            <a:endParaRPr lang="en-US" sz="1600" i="1" dirty="0"/>
          </a:p>
          <a:p>
            <a:pPr lvl="1"/>
            <a:r>
              <a:rPr lang="en-US" dirty="0"/>
              <a:t>Extensibility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all </a:t>
            </a:r>
            <a:r>
              <a:rPr lang="en-US" dirty="0" smtClean="0"/>
              <a:t>activities via Toolbox</a:t>
            </a:r>
          </a:p>
          <a:p>
            <a:pPr lvl="2"/>
            <a:r>
              <a:rPr lang="en-US" dirty="0"/>
              <a:t>Design time: provide UI elements and model (What should I look like</a:t>
            </a:r>
            <a:r>
              <a:rPr lang="en-US" dirty="0" smtClean="0"/>
              <a:t>?)</a:t>
            </a:r>
          </a:p>
          <a:p>
            <a:pPr lvl="2"/>
            <a:r>
              <a:rPr lang="en-US" dirty="0" smtClean="0"/>
              <a:t>Runtime</a:t>
            </a:r>
            <a:r>
              <a:rPr lang="en-US" dirty="0"/>
              <a:t>: what should I </a:t>
            </a:r>
            <a:r>
              <a:rPr lang="en-US" dirty="0" smtClean="0"/>
              <a:t>behave?</a:t>
            </a:r>
          </a:p>
          <a:p>
            <a:r>
              <a:rPr lang="en-US" dirty="0"/>
              <a:t>SOA2TechRTFWK: </a:t>
            </a:r>
            <a:r>
              <a:rPr lang="en-US" sz="1500" i="1" dirty="0" smtClean="0"/>
              <a:t>ST\app\VTD\Framework\</a:t>
            </a:r>
            <a:r>
              <a:rPr lang="en-US" sz="1500" i="1" dirty="0" err="1" smtClean="0"/>
              <a:t>TechnologiesRuntimeFramework</a:t>
            </a:r>
            <a:r>
              <a:rPr lang="en-US" sz="1500" i="1" dirty="0" smtClean="0"/>
              <a:t>\app\</a:t>
            </a:r>
            <a:r>
              <a:rPr lang="en-US" sz="1500" i="1" dirty="0"/>
              <a:t> </a:t>
            </a:r>
            <a:r>
              <a:rPr lang="en-US" sz="1500" i="1" dirty="0" smtClean="0"/>
              <a:t>SOA2TechRTFWK.sln</a:t>
            </a:r>
            <a:endParaRPr lang="en-US" sz="1800" i="1" dirty="0"/>
          </a:p>
          <a:p>
            <a:pPr lvl="1"/>
            <a:r>
              <a:rPr lang="en-US" dirty="0" smtClean="0"/>
              <a:t>Runtime Framework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data binding (</a:t>
            </a:r>
            <a:r>
              <a:rPr lang="en-US" dirty="0" err="1"/>
              <a:t>VTDBindingImpl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Process checkpoint rules</a:t>
            </a:r>
          </a:p>
          <a:p>
            <a:pPr lvl="1"/>
            <a:r>
              <a:rPr lang="en-US" dirty="0"/>
              <a:t>Create report (</a:t>
            </a:r>
            <a:r>
              <a:rPr lang="en-US" dirty="0" err="1" smtClean="0"/>
              <a:t>ReporterFWK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Overview of solutions in API </a:t>
            </a:r>
            <a:r>
              <a:rPr lang="en-US" sz="3200" dirty="0" smtClean="0">
                <a:effectLst/>
              </a:rPr>
              <a:t>(</a:t>
            </a:r>
            <a:r>
              <a:rPr lang="en-US" sz="3200" dirty="0" err="1" smtClean="0">
                <a:effectLst/>
              </a:rPr>
              <a:t>con’t</a:t>
            </a:r>
            <a:r>
              <a:rPr lang="en-US" sz="3200" dirty="0" smtClean="0">
                <a:effectLst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41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SOA2TechRTFWKCpp</a:t>
            </a:r>
          </a:p>
          <a:p>
            <a:pPr marL="109728" indent="0">
              <a:buNone/>
            </a:pPr>
            <a:r>
              <a:rPr lang="en-US" sz="1400" dirty="0" smtClean="0"/>
              <a:t>ST\app\VTD\Framework\</a:t>
            </a:r>
            <a:r>
              <a:rPr lang="en-US" sz="1400" dirty="0" err="1" smtClean="0"/>
              <a:t>TechnologiesRuntimeFramework</a:t>
            </a:r>
            <a:r>
              <a:rPr lang="en-US" sz="1400" dirty="0" smtClean="0"/>
              <a:t>\app SOA2TechRTFWKCpp.sln</a:t>
            </a:r>
            <a:endParaRPr lang="en-US" dirty="0" smtClean="0"/>
          </a:p>
          <a:p>
            <a:pPr lvl="1"/>
            <a:r>
              <a:rPr lang="en-US" dirty="0" smtClean="0"/>
              <a:t>C++ class</a:t>
            </a:r>
          </a:p>
          <a:p>
            <a:pPr lvl="1"/>
            <a:r>
              <a:rPr lang="en-US" dirty="0" err="1" smtClean="0"/>
              <a:t>JavaInfra</a:t>
            </a:r>
            <a:r>
              <a:rPr lang="en-US" dirty="0" smtClean="0"/>
              <a:t> project: </a:t>
            </a:r>
            <a:r>
              <a:rPr lang="en-US" dirty="0"/>
              <a:t>responsible for loading and unloading </a:t>
            </a:r>
            <a:r>
              <a:rPr lang="en-US" dirty="0" smtClean="0"/>
              <a:t>JVM</a:t>
            </a:r>
          </a:p>
          <a:p>
            <a:r>
              <a:rPr lang="en-US" dirty="0" err="1" smtClean="0"/>
              <a:t>TechImplExtCpp</a:t>
            </a:r>
            <a:endParaRPr lang="en-US" dirty="0" smtClean="0"/>
          </a:p>
          <a:p>
            <a:pPr marL="109728" indent="0">
              <a:buNone/>
            </a:pPr>
            <a:r>
              <a:rPr lang="en-US" sz="1600" dirty="0"/>
              <a:t>ST\app\VTD\Extensibility\</a:t>
            </a:r>
            <a:r>
              <a:rPr lang="en-US" sz="1600" dirty="0" err="1"/>
              <a:t>TechnologyImplementationExtensibility</a:t>
            </a:r>
            <a:r>
              <a:rPr lang="en-US" sz="1600" dirty="0"/>
              <a:t>\app\TechImplExtCpp.sln</a:t>
            </a:r>
            <a:endParaRPr lang="en-US" sz="1600" dirty="0" smtClean="0"/>
          </a:p>
          <a:p>
            <a:pPr lvl="1"/>
            <a:r>
              <a:rPr lang="en-US" dirty="0" smtClean="0"/>
              <a:t>JMS code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framework works with JNI</a:t>
            </a:r>
            <a:endParaRPr lang="en-US" dirty="0" smtClean="0"/>
          </a:p>
          <a:p>
            <a:pPr marL="109728" indent="0">
              <a:buNone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SharedComponents</a:t>
            </a:r>
            <a:endParaRPr lang="en-US" dirty="0" smtClean="0"/>
          </a:p>
          <a:p>
            <a:pPr marL="109728" indent="0">
              <a:buNone/>
            </a:pPr>
            <a:r>
              <a:rPr lang="en-US" sz="1800" dirty="0" smtClean="0"/>
              <a:t>ST\app\VTD\</a:t>
            </a:r>
            <a:r>
              <a:rPr lang="en-US" sz="1800" dirty="0" err="1" smtClean="0"/>
              <a:t>Utils</a:t>
            </a:r>
            <a:r>
              <a:rPr lang="en-US" sz="1800" dirty="0" smtClean="0"/>
              <a:t>\Shared\app\SharedComponents.sln</a:t>
            </a:r>
          </a:p>
          <a:p>
            <a:pPr lvl="1"/>
            <a:r>
              <a:rPr lang="en-US" dirty="0" smtClean="0"/>
              <a:t>Few common projects</a:t>
            </a:r>
          </a:p>
          <a:p>
            <a:pPr lvl="1"/>
            <a:r>
              <a:rPr lang="en-US" dirty="0" err="1" smtClean="0"/>
              <a:t>WsdlImporter</a:t>
            </a:r>
            <a:r>
              <a:rPr lang="en-US" dirty="0" smtClean="0"/>
              <a:t>: import </a:t>
            </a:r>
            <a:r>
              <a:rPr lang="en-US" dirty="0" err="1" smtClean="0"/>
              <a:t>wsdl</a:t>
            </a:r>
            <a:endParaRPr lang="en-US" dirty="0" smtClean="0"/>
          </a:p>
          <a:p>
            <a:pPr lvl="1"/>
            <a:r>
              <a:rPr lang="en-US" dirty="0" smtClean="0"/>
              <a:t>Utilities: some utilities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APITest_name</a:t>
            </a:r>
            <a:r>
              <a:rPr lang="en-US" dirty="0" smtClean="0"/>
              <a:t>&gt;.</a:t>
            </a:r>
            <a:r>
              <a:rPr lang="en-US" dirty="0" err="1" smtClean="0"/>
              <a:t>csproj</a:t>
            </a:r>
            <a:endParaRPr lang="en-US" dirty="0" smtClean="0"/>
          </a:p>
          <a:p>
            <a:r>
              <a:rPr lang="en-US" dirty="0" err="1" smtClean="0"/>
              <a:t>Main.cs</a:t>
            </a:r>
            <a:endParaRPr lang="en-US" dirty="0" smtClean="0"/>
          </a:p>
          <a:p>
            <a:r>
              <a:rPr lang="en-US" dirty="0" err="1" smtClean="0"/>
              <a:t>Checkpoints.cs</a:t>
            </a:r>
            <a:endParaRPr lang="en-US" dirty="0" smtClean="0"/>
          </a:p>
          <a:p>
            <a:r>
              <a:rPr lang="en-US" dirty="0" err="1" smtClean="0"/>
              <a:t>TestUserCode.cs</a:t>
            </a:r>
            <a:endParaRPr lang="en-US" dirty="0" smtClean="0"/>
          </a:p>
          <a:p>
            <a:r>
              <a:rPr lang="en-US" dirty="0" smtClean="0"/>
              <a:t>EnvironmentProfiles.xml</a:t>
            </a:r>
          </a:p>
          <a:p>
            <a:r>
              <a:rPr lang="en-US" dirty="0" smtClean="0"/>
              <a:t>TestInputParameters.xml</a:t>
            </a:r>
          </a:p>
          <a:p>
            <a:r>
              <a:rPr lang="en-US" dirty="0" smtClean="0"/>
              <a:t>TestOutputParameters.xml</a:t>
            </a:r>
          </a:p>
          <a:p>
            <a:r>
              <a:rPr lang="en-US" dirty="0" err="1" smtClean="0"/>
              <a:t>DataQueries</a:t>
            </a:r>
            <a:r>
              <a:rPr lang="en-US" dirty="0" smtClean="0"/>
              <a:t>: test data driven</a:t>
            </a:r>
          </a:p>
          <a:p>
            <a:r>
              <a:rPr lang="en-US" dirty="0" err="1" smtClean="0"/>
              <a:t>EmbeddedResources</a:t>
            </a:r>
            <a:r>
              <a:rPr lang="en-US" dirty="0" smtClean="0"/>
              <a:t>: WSDL files, Rest prototype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Code structure of </a:t>
            </a:r>
            <a:r>
              <a:rPr lang="en-US" dirty="0" smtClean="0">
                <a:effectLst/>
              </a:rPr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8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Theme_train_2</Template>
  <TotalTime>1634</TotalTime>
  <Words>320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Code structure of API code</vt:lpstr>
      <vt:lpstr>API test – Solutions and Projects</vt:lpstr>
      <vt:lpstr>Overview of solutions in API (ST branch)</vt:lpstr>
      <vt:lpstr>Overview of solutions in API (con’t)</vt:lpstr>
      <vt:lpstr>PowerPoint Presentation</vt:lpstr>
      <vt:lpstr>PowerPoint Presentation</vt:lpstr>
      <vt:lpstr>Code structure of script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Vainshtein</dc:creator>
  <cp:lastModifiedBy>Phuong, Nguyen Thi Kim</cp:lastModifiedBy>
  <cp:revision>159</cp:revision>
  <dcterms:created xsi:type="dcterms:W3CDTF">2012-08-12T12:13:50Z</dcterms:created>
  <dcterms:modified xsi:type="dcterms:W3CDTF">2016-04-07T02:42:10Z</dcterms:modified>
</cp:coreProperties>
</file>